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683" autoAdjust="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A66C7-D007-4CEC-BF8A-6609EAD44E39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9B4F9-9CA7-4BED-9C9F-F9566731EC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155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9B4F9-9CA7-4BED-9C9F-F9566731ECD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927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Задание 3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Природа РОССИИ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08880571"/>
              </p:ext>
            </p:extLst>
          </p:nvPr>
        </p:nvGraphicFramePr>
        <p:xfrm>
          <a:off x="1601924" y="4077072"/>
          <a:ext cx="6066420" cy="2304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6420"/>
              </a:tblGrid>
              <a:tr h="300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Плодородные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0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Плодородные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1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600" dirty="0">
                          <a:effectLst/>
                        </a:rPr>
                        <a:t>Плодородные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01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Плодородные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29086"/>
            <a:ext cx="831779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Расположите регионы России по 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степени уменьшения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естественного плодородия почв на их территории.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Запишите в ответ получившуюся последовательность цифр.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 1) Ростовская область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2) Тверская область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3) Республика Коми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129743"/>
            <a:ext cx="81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ТЕОРИЯ!!! САМЫЕ ПЛОДОРОДНЫЕ ПОЧВЫ – ЧЕРНОЗЕМЫ (на юге в степях). 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95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-42863"/>
            <a:ext cx="925512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8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0600" y="260648"/>
            <a:ext cx="8645896" cy="602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2. </a:t>
            </a:r>
            <a:r>
              <a:rPr lang="ru-RU" dirty="0">
                <a:ea typeface="Calibri"/>
                <a:cs typeface="Times New Roman"/>
              </a:rPr>
              <a:t>Рас­по­ло­жи­те ре­ги­о­ны Рос­сии по сте­пе­ни </a:t>
            </a:r>
            <a:r>
              <a:rPr lang="ru-RU" b="1" dirty="0">
                <a:ea typeface="Calibri"/>
                <a:cs typeface="Times New Roman"/>
              </a:rPr>
              <a:t>уве­ли­че­ния</a:t>
            </a:r>
            <a:r>
              <a:rPr lang="ru-RU" dirty="0">
                <a:ea typeface="Calibri"/>
                <a:cs typeface="Times New Roman"/>
              </a:rPr>
              <a:t> есте­ствен­но­го пло­до­ро­дия почв на их тер­ри­то­рии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1) Нов­го­род­ская об­ласть </a:t>
            </a:r>
            <a:r>
              <a:rPr lang="ru-RU" dirty="0" smtClean="0">
                <a:ea typeface="Calibri"/>
                <a:cs typeface="Times New Roman"/>
              </a:rPr>
              <a:t>       2</a:t>
            </a:r>
            <a:r>
              <a:rPr lang="ru-RU" dirty="0">
                <a:ea typeface="Calibri"/>
                <a:cs typeface="Times New Roman"/>
              </a:rPr>
              <a:t>) Крас­но­дар­ский край </a:t>
            </a:r>
            <a:r>
              <a:rPr lang="ru-RU" dirty="0" smtClean="0">
                <a:ea typeface="Calibri"/>
                <a:cs typeface="Times New Roman"/>
              </a:rPr>
              <a:t>        3</a:t>
            </a:r>
            <a:r>
              <a:rPr lang="ru-RU" dirty="0">
                <a:ea typeface="Calibri"/>
                <a:cs typeface="Times New Roman"/>
              </a:rPr>
              <a:t>) Мур­ман­ская об­ласть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3. </a:t>
            </a:r>
            <a:r>
              <a:rPr lang="ru-RU" dirty="0">
                <a:ea typeface="Calibri"/>
                <a:cs typeface="Times New Roman"/>
              </a:rPr>
              <a:t>Расположите регионы России по степени </a:t>
            </a:r>
            <a:r>
              <a:rPr lang="ru-RU" b="1" dirty="0">
                <a:ea typeface="Calibri"/>
                <a:cs typeface="Times New Roman"/>
              </a:rPr>
              <a:t>уменьшения</a:t>
            </a:r>
            <a:r>
              <a:rPr lang="ru-RU" dirty="0">
                <a:ea typeface="Calibri"/>
                <a:cs typeface="Times New Roman"/>
              </a:rPr>
              <a:t> естественного плодородия почв на их территории.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Архангельская область </a:t>
            </a:r>
            <a:r>
              <a:rPr lang="ru-RU" dirty="0" smtClean="0">
                <a:ea typeface="Calibri"/>
                <a:cs typeface="Times New Roman"/>
              </a:rPr>
              <a:t>           2</a:t>
            </a:r>
            <a:r>
              <a:rPr lang="ru-RU" dirty="0">
                <a:ea typeface="Calibri"/>
                <a:cs typeface="Times New Roman"/>
              </a:rPr>
              <a:t>) Калужская область </a:t>
            </a:r>
            <a:r>
              <a:rPr lang="ru-RU" dirty="0" smtClean="0">
                <a:ea typeface="Calibri"/>
                <a:cs typeface="Times New Roman"/>
              </a:rPr>
              <a:t>        3</a:t>
            </a:r>
            <a:r>
              <a:rPr lang="ru-RU" dirty="0">
                <a:ea typeface="Calibri"/>
                <a:cs typeface="Times New Roman"/>
              </a:rPr>
              <a:t>) Ставропольский край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14. </a:t>
            </a:r>
            <a:r>
              <a:rPr lang="ru-RU" dirty="0">
                <a:ea typeface="Calibri"/>
                <a:cs typeface="Times New Roman"/>
              </a:rPr>
              <a:t>Расположите регионы России по степени </a:t>
            </a:r>
            <a:r>
              <a:rPr lang="ru-RU" b="1" dirty="0">
                <a:ea typeface="Calibri"/>
                <a:cs typeface="Times New Roman"/>
              </a:rPr>
              <a:t>уменьшения</a:t>
            </a:r>
            <a:r>
              <a:rPr lang="ru-RU" dirty="0">
                <a:ea typeface="Calibri"/>
                <a:cs typeface="Times New Roman"/>
              </a:rPr>
              <a:t> естественного плодородия почв на их территории.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1) Мурманская область </a:t>
            </a:r>
            <a:r>
              <a:rPr lang="ru-RU" dirty="0" smtClean="0">
                <a:ea typeface="Calibri"/>
                <a:cs typeface="Times New Roman"/>
              </a:rPr>
              <a:t>          2</a:t>
            </a:r>
            <a:r>
              <a:rPr lang="ru-RU" dirty="0">
                <a:ea typeface="Calibri"/>
                <a:cs typeface="Times New Roman"/>
              </a:rPr>
              <a:t>) Алтайский край </a:t>
            </a:r>
            <a:r>
              <a:rPr lang="ru-RU" dirty="0" smtClean="0">
                <a:ea typeface="Calibri"/>
                <a:cs typeface="Times New Roman"/>
              </a:rPr>
              <a:t>             3</a:t>
            </a:r>
            <a:r>
              <a:rPr lang="ru-RU" dirty="0">
                <a:ea typeface="Calibri"/>
                <a:cs typeface="Times New Roman"/>
              </a:rPr>
              <a:t>) Вологодская область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19. </a:t>
            </a:r>
            <a:r>
              <a:rPr lang="ru-RU" dirty="0">
                <a:ea typeface="Calibri"/>
                <a:cs typeface="Times New Roman"/>
              </a:rPr>
              <a:t>Расположите регионы России по степени </a:t>
            </a:r>
            <a:r>
              <a:rPr lang="ru-RU" b="1" dirty="0">
                <a:ea typeface="Calibri"/>
                <a:cs typeface="Times New Roman"/>
              </a:rPr>
              <a:t>увеличения </a:t>
            </a:r>
            <a:r>
              <a:rPr lang="ru-RU" dirty="0">
                <a:ea typeface="Calibri"/>
                <a:cs typeface="Times New Roman"/>
              </a:rPr>
              <a:t>естественного плодородия почв на их территории.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Ямало-Ненецкий АО </a:t>
            </a:r>
            <a:r>
              <a:rPr lang="ru-RU" dirty="0" smtClean="0">
                <a:ea typeface="Calibri"/>
                <a:cs typeface="Times New Roman"/>
              </a:rPr>
              <a:t>        2</a:t>
            </a:r>
            <a:r>
              <a:rPr lang="ru-RU" dirty="0">
                <a:ea typeface="Calibri"/>
                <a:cs typeface="Times New Roman"/>
              </a:rPr>
              <a:t>) Костромская область </a:t>
            </a:r>
            <a:r>
              <a:rPr lang="ru-RU" dirty="0" smtClean="0">
                <a:ea typeface="Calibri"/>
                <a:cs typeface="Times New Roman"/>
              </a:rPr>
              <a:t>       3</a:t>
            </a:r>
            <a:r>
              <a:rPr lang="ru-RU" dirty="0">
                <a:ea typeface="Calibri"/>
                <a:cs typeface="Times New Roman"/>
              </a:rPr>
              <a:t>) Белгородская область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a typeface="Calibri"/>
                <a:cs typeface="Times New Roman"/>
              </a:rPr>
              <a:t> 23</a:t>
            </a:r>
            <a:r>
              <a:rPr lang="ru-RU" b="1" dirty="0">
                <a:ea typeface="Calibri"/>
                <a:cs typeface="Times New Roman"/>
              </a:rPr>
              <a:t>. </a:t>
            </a:r>
            <a:r>
              <a:rPr lang="ru-RU" dirty="0">
                <a:ea typeface="Calibri"/>
                <a:cs typeface="Times New Roman"/>
              </a:rPr>
              <a:t>Расположите регионы России по степени увеличения естественного плодородия почв на их территории.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Ростовская область </a:t>
            </a:r>
            <a:r>
              <a:rPr lang="ru-RU" dirty="0" smtClean="0">
                <a:ea typeface="Calibri"/>
                <a:cs typeface="Times New Roman"/>
              </a:rPr>
              <a:t>          2</a:t>
            </a:r>
            <a:r>
              <a:rPr lang="ru-RU" dirty="0">
                <a:ea typeface="Calibri"/>
                <a:cs typeface="Times New Roman"/>
              </a:rPr>
              <a:t>) Ленинградская область </a:t>
            </a:r>
            <a:r>
              <a:rPr lang="ru-RU" dirty="0" smtClean="0">
                <a:ea typeface="Calibri"/>
                <a:cs typeface="Times New Roman"/>
              </a:rPr>
              <a:t>                3</a:t>
            </a:r>
            <a:r>
              <a:rPr lang="ru-RU" dirty="0">
                <a:ea typeface="Calibri"/>
                <a:cs typeface="Times New Roman"/>
              </a:rPr>
              <a:t>) Ненецкий АО</a:t>
            </a:r>
          </a:p>
        </p:txBody>
      </p:sp>
    </p:spTree>
    <p:extLst>
      <p:ext uri="{BB962C8B-B14F-4D97-AF65-F5344CB8AC3E}">
        <p14:creationId xmlns:p14="http://schemas.microsoft.com/office/powerpoint/2010/main" val="53275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96944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4. </a:t>
            </a:r>
            <a:r>
              <a:rPr lang="ru-RU" sz="2000" b="1" dirty="0">
                <a:ea typeface="Calibri"/>
                <a:cs typeface="Times New Roman"/>
              </a:rPr>
              <a:t>Расположите регионы России в </a:t>
            </a:r>
            <a:r>
              <a:rPr lang="ru-RU" sz="2000" b="1" i="1" dirty="0">
                <a:ea typeface="Calibri"/>
                <a:cs typeface="Times New Roman"/>
              </a:rPr>
              <a:t>порядке уменьшения средних температур воздуха в январе</a:t>
            </a:r>
            <a:r>
              <a:rPr lang="ru-RU" sz="2000" b="1" dirty="0">
                <a:ea typeface="Calibri"/>
                <a:cs typeface="Times New Roman"/>
              </a:rPr>
              <a:t>. Запишите в ответ получившуюся последовательность цифр. 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a typeface="Calibri"/>
                <a:cs typeface="Times New Roman"/>
              </a:rPr>
              <a:t> </a:t>
            </a:r>
            <a:r>
              <a:rPr lang="ru-RU" dirty="0">
                <a:ea typeface="Calibri"/>
                <a:cs typeface="Times New Roman"/>
              </a:rPr>
              <a:t> 1) Ленинградская область </a:t>
            </a:r>
            <a:r>
              <a:rPr lang="ru-RU" dirty="0" smtClean="0">
                <a:ea typeface="Calibri"/>
                <a:cs typeface="Times New Roman"/>
              </a:rPr>
              <a:t>      2</a:t>
            </a:r>
            <a:r>
              <a:rPr lang="ru-RU" dirty="0">
                <a:ea typeface="Calibri"/>
                <a:cs typeface="Times New Roman"/>
              </a:rPr>
              <a:t>) Краснодарский край </a:t>
            </a:r>
            <a:r>
              <a:rPr lang="ru-RU" dirty="0" smtClean="0">
                <a:ea typeface="Calibri"/>
                <a:cs typeface="Times New Roman"/>
              </a:rPr>
              <a:t>    3</a:t>
            </a:r>
            <a:r>
              <a:rPr lang="ru-RU" dirty="0">
                <a:ea typeface="Calibri"/>
                <a:cs typeface="Times New Roman"/>
              </a:rPr>
              <a:t>) Магаданская область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ea typeface="Calibri"/>
              <a:cs typeface="Times New Roman"/>
            </a:endParaRPr>
          </a:p>
        </p:txBody>
      </p:sp>
      <p:pic>
        <p:nvPicPr>
          <p:cNvPr id="4" name="Рисунок 3" descr="C:\Users\Teachers\Downloads\slide-9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4" t="17383" r="5272" b="5749"/>
          <a:stretch/>
        </p:blipFill>
        <p:spPr bwMode="auto">
          <a:xfrm>
            <a:off x="683568" y="2276872"/>
            <a:ext cx="7992888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029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714" y="332656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5. Расположите регионы России в порядке увеличения средних температур воздуха в январе.  </a:t>
            </a:r>
          </a:p>
          <a:p>
            <a:r>
              <a:rPr lang="ru-RU" sz="2000" dirty="0"/>
              <a:t> 1) Новгородская область </a:t>
            </a:r>
            <a:r>
              <a:rPr lang="ru-RU" sz="2000" dirty="0" smtClean="0"/>
              <a:t>            2</a:t>
            </a:r>
            <a:r>
              <a:rPr lang="ru-RU" sz="2000" dirty="0"/>
              <a:t>) Республика Коми </a:t>
            </a:r>
            <a:r>
              <a:rPr lang="ru-RU" sz="2000" dirty="0" smtClean="0"/>
              <a:t>         3</a:t>
            </a:r>
            <a:r>
              <a:rPr lang="ru-RU" sz="2000" dirty="0"/>
              <a:t>) Ставропольский край</a:t>
            </a:r>
          </a:p>
          <a:p>
            <a:r>
              <a:rPr lang="ru-RU" sz="2000" dirty="0"/>
              <a:t> </a:t>
            </a:r>
          </a:p>
          <a:p>
            <a:r>
              <a:rPr lang="ru-RU" sz="2000" dirty="0"/>
              <a:t>15. Расположите города России в порядке увеличения средних температур воздуха в январе.  </a:t>
            </a:r>
          </a:p>
          <a:p>
            <a:r>
              <a:rPr lang="ru-RU" sz="2000" dirty="0"/>
              <a:t> 1) Красноярск </a:t>
            </a:r>
            <a:r>
              <a:rPr lang="ru-RU" sz="2000" dirty="0" smtClean="0"/>
              <a:t>           2</a:t>
            </a:r>
            <a:r>
              <a:rPr lang="ru-RU" sz="2000" dirty="0"/>
              <a:t>) Екатеринбург </a:t>
            </a:r>
            <a:r>
              <a:rPr lang="ru-RU" sz="2000" dirty="0" smtClean="0"/>
              <a:t>             3</a:t>
            </a:r>
            <a:r>
              <a:rPr lang="ru-RU" sz="2000" dirty="0"/>
              <a:t>) Тула</a:t>
            </a:r>
          </a:p>
          <a:p>
            <a:endParaRPr lang="ru-RU" sz="2000" dirty="0" smtClean="0"/>
          </a:p>
          <a:p>
            <a:r>
              <a:rPr lang="ru-RU" sz="2000" dirty="0" smtClean="0"/>
              <a:t>16</a:t>
            </a:r>
            <a:r>
              <a:rPr lang="ru-RU" sz="2000" dirty="0"/>
              <a:t>. Расположите города России в порядке увеличения средних температур воздуха в январе.  </a:t>
            </a:r>
          </a:p>
          <a:p>
            <a:r>
              <a:rPr lang="ru-RU" sz="2000" dirty="0"/>
              <a:t> 1) Пермь </a:t>
            </a:r>
            <a:r>
              <a:rPr lang="ru-RU" sz="2000" dirty="0" smtClean="0"/>
              <a:t>          2</a:t>
            </a:r>
            <a:r>
              <a:rPr lang="ru-RU" sz="2000" dirty="0"/>
              <a:t>) Якутск </a:t>
            </a:r>
            <a:r>
              <a:rPr lang="ru-RU" sz="2000" dirty="0" smtClean="0"/>
              <a:t>             3</a:t>
            </a:r>
            <a:r>
              <a:rPr lang="ru-RU" sz="2000" dirty="0"/>
              <a:t>) Курск</a:t>
            </a:r>
          </a:p>
          <a:p>
            <a:endParaRPr lang="ru-RU" sz="2000" dirty="0" smtClean="0"/>
          </a:p>
          <a:p>
            <a:r>
              <a:rPr lang="ru-RU" sz="2000" dirty="0" smtClean="0"/>
              <a:t>17</a:t>
            </a:r>
            <a:r>
              <a:rPr lang="ru-RU" sz="2000" dirty="0"/>
              <a:t>. Рас­по­ло­жи­те го­ро­да Рос­сии в по­ряд­ке умень­ше­ния сред­них тем­пе­ра­тур воз­ду­ха в ян­ва­ре.  </a:t>
            </a:r>
          </a:p>
          <a:p>
            <a:r>
              <a:rPr lang="ru-RU" sz="2000" dirty="0"/>
              <a:t> 1) </a:t>
            </a:r>
            <a:r>
              <a:rPr lang="ru-RU" sz="2000" dirty="0" smtClean="0"/>
              <a:t>Ка­ли­нин­град                2</a:t>
            </a:r>
            <a:r>
              <a:rPr lang="ru-RU" sz="2000" dirty="0"/>
              <a:t>) </a:t>
            </a:r>
            <a:r>
              <a:rPr lang="ru-RU" sz="2000" dirty="0" smtClean="0"/>
              <a:t>Че­ля­бинск              3</a:t>
            </a:r>
            <a:r>
              <a:rPr lang="ru-RU" sz="2000" dirty="0"/>
              <a:t>) Ир­кутск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10464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848872" cy="114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6. Рас­по­ло­жи­те ре­ги­о­ны Рос­сии в по­ряд­ке уве­ли­че­ния сред­них тем­пе­ра­тур воз­ду­ха в июле. За­пи­ши­те в ответ по­лу­чив­шу­ю­ся по­сле­до­ва­тель­ность цифр.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a typeface="Calibri"/>
                <a:cs typeface="Times New Roman"/>
              </a:rPr>
              <a:t> 1) Мур­ман­ская об­ласть </a:t>
            </a:r>
            <a:r>
              <a:rPr lang="ru-RU" sz="1600" dirty="0" smtClean="0">
                <a:ea typeface="Calibri"/>
                <a:cs typeface="Times New Roman"/>
              </a:rPr>
              <a:t>     2</a:t>
            </a:r>
            <a:r>
              <a:rPr lang="ru-RU" sz="1600" dirty="0">
                <a:ea typeface="Calibri"/>
                <a:cs typeface="Times New Roman"/>
              </a:rPr>
              <a:t>) Аст­ра­хан­ская об­ласть </a:t>
            </a:r>
            <a:r>
              <a:rPr lang="ru-RU" sz="1600" dirty="0" smtClean="0">
                <a:ea typeface="Calibri"/>
                <a:cs typeface="Times New Roman"/>
              </a:rPr>
              <a:t>     3</a:t>
            </a:r>
            <a:r>
              <a:rPr lang="ru-RU" sz="1600" dirty="0">
                <a:ea typeface="Calibri"/>
                <a:cs typeface="Times New Roman"/>
              </a:rPr>
              <a:t>) Твер­ская об­ласть</a:t>
            </a:r>
          </a:p>
        </p:txBody>
      </p:sp>
      <p:pic>
        <p:nvPicPr>
          <p:cNvPr id="4" name="Рисунок 3" descr="C:\Users\Teachers\Downloads\map13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2676"/>
            <a:ext cx="8784976" cy="4970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234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44" y="188640"/>
            <a:ext cx="8928991" cy="6471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7. </a:t>
            </a:r>
            <a:r>
              <a:rPr lang="ru-RU" dirty="0">
                <a:ea typeface="Calibri"/>
                <a:cs typeface="Times New Roman"/>
              </a:rPr>
              <a:t>Расположите регионы России в порядке уменьшения средних температур воздуха в июле.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Республика Калмыкия </a:t>
            </a:r>
            <a:r>
              <a:rPr lang="ru-RU" dirty="0" smtClean="0">
                <a:ea typeface="Calibri"/>
                <a:cs typeface="Times New Roman"/>
              </a:rPr>
              <a:t>         2</a:t>
            </a:r>
            <a:r>
              <a:rPr lang="ru-RU" dirty="0">
                <a:ea typeface="Calibri"/>
                <a:cs typeface="Times New Roman"/>
              </a:rPr>
              <a:t>) Нижегородская область </a:t>
            </a:r>
            <a:r>
              <a:rPr lang="ru-RU" dirty="0" smtClean="0">
                <a:ea typeface="Calibri"/>
                <a:cs typeface="Times New Roman"/>
              </a:rPr>
              <a:t>    3</a:t>
            </a:r>
            <a:r>
              <a:rPr lang="ru-RU" dirty="0">
                <a:ea typeface="Calibri"/>
                <a:cs typeface="Times New Roman"/>
              </a:rPr>
              <a:t>) Республика Карелия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12. </a:t>
            </a:r>
            <a:r>
              <a:rPr lang="ru-RU" dirty="0">
                <a:ea typeface="Calibri"/>
                <a:cs typeface="Times New Roman"/>
              </a:rPr>
              <a:t>Рас­по­ло­жи­те го­ро­да Рос­сии в по­ряд­ке уве­ли­че­ния сред­них тем­пе­ра­тур воз­ду­ха в июле.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Санкт-Пе­тер­бург </a:t>
            </a:r>
            <a:r>
              <a:rPr lang="ru-RU" dirty="0" smtClean="0">
                <a:ea typeface="Calibri"/>
                <a:cs typeface="Times New Roman"/>
              </a:rPr>
              <a:t>      2</a:t>
            </a:r>
            <a:r>
              <a:rPr lang="ru-RU" dirty="0">
                <a:ea typeface="Calibri"/>
                <a:cs typeface="Times New Roman"/>
              </a:rPr>
              <a:t>) Мур­манск </a:t>
            </a:r>
            <a:r>
              <a:rPr lang="ru-RU" dirty="0" smtClean="0">
                <a:ea typeface="Calibri"/>
                <a:cs typeface="Times New Roman"/>
              </a:rPr>
              <a:t>        3</a:t>
            </a:r>
            <a:r>
              <a:rPr lang="ru-RU" dirty="0">
                <a:ea typeface="Calibri"/>
                <a:cs typeface="Times New Roman"/>
              </a:rPr>
              <a:t>) Во­ро­неж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13. Р</a:t>
            </a:r>
            <a:r>
              <a:rPr lang="ru-RU" dirty="0">
                <a:ea typeface="Calibri"/>
                <a:cs typeface="Times New Roman"/>
              </a:rPr>
              <a:t>асположите города России в порядке уменьшения средних температур воздуха в июле.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Саратов </a:t>
            </a:r>
            <a:r>
              <a:rPr lang="ru-RU" dirty="0" smtClean="0">
                <a:ea typeface="Calibri"/>
                <a:cs typeface="Times New Roman"/>
              </a:rPr>
              <a:t>            2</a:t>
            </a:r>
            <a:r>
              <a:rPr lang="ru-RU" dirty="0">
                <a:ea typeface="Calibri"/>
                <a:cs typeface="Times New Roman"/>
              </a:rPr>
              <a:t>) Великий Новгород </a:t>
            </a:r>
            <a:r>
              <a:rPr lang="ru-RU" dirty="0" smtClean="0">
                <a:ea typeface="Calibri"/>
                <a:cs typeface="Times New Roman"/>
              </a:rPr>
              <a:t>         3</a:t>
            </a:r>
            <a:r>
              <a:rPr lang="ru-RU" dirty="0">
                <a:ea typeface="Calibri"/>
                <a:cs typeface="Times New Roman"/>
              </a:rPr>
              <a:t>) Архангельск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21. Р</a:t>
            </a:r>
            <a:r>
              <a:rPr lang="ru-RU" dirty="0">
                <a:ea typeface="Calibri"/>
                <a:cs typeface="Times New Roman"/>
              </a:rPr>
              <a:t>асположите города России в порядке увеличения средних температур воздуха в июле.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1) Ростов-на-дону </a:t>
            </a:r>
            <a:r>
              <a:rPr lang="ru-RU" dirty="0" smtClean="0">
                <a:ea typeface="Calibri"/>
                <a:cs typeface="Times New Roman"/>
              </a:rPr>
              <a:t>      2</a:t>
            </a:r>
            <a:r>
              <a:rPr lang="ru-RU" dirty="0">
                <a:ea typeface="Calibri"/>
                <a:cs typeface="Times New Roman"/>
              </a:rPr>
              <a:t>) Тула </a:t>
            </a:r>
            <a:r>
              <a:rPr lang="ru-RU" dirty="0" smtClean="0">
                <a:ea typeface="Calibri"/>
                <a:cs typeface="Times New Roman"/>
              </a:rPr>
              <a:t>            3</a:t>
            </a:r>
            <a:r>
              <a:rPr lang="ru-RU" dirty="0">
                <a:ea typeface="Calibri"/>
                <a:cs typeface="Times New Roman"/>
              </a:rPr>
              <a:t>) Сыктывкар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24. </a:t>
            </a:r>
            <a:r>
              <a:rPr lang="ru-RU" dirty="0">
                <a:ea typeface="Calibri"/>
                <a:cs typeface="Times New Roman"/>
              </a:rPr>
              <a:t>Расположите города России в порядке уменьшения средних температур воздуха в июле.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1) Москва </a:t>
            </a:r>
            <a:r>
              <a:rPr lang="ru-RU" dirty="0" smtClean="0">
                <a:ea typeface="Calibri"/>
                <a:cs typeface="Times New Roman"/>
              </a:rPr>
              <a:t>          2</a:t>
            </a:r>
            <a:r>
              <a:rPr lang="ru-RU" dirty="0">
                <a:ea typeface="Calibri"/>
                <a:cs typeface="Times New Roman"/>
              </a:rPr>
              <a:t>) Норильск </a:t>
            </a:r>
            <a:r>
              <a:rPr lang="ru-RU" dirty="0" smtClean="0">
                <a:ea typeface="Calibri"/>
                <a:cs typeface="Times New Roman"/>
              </a:rPr>
              <a:t>   3</a:t>
            </a:r>
            <a:r>
              <a:rPr lang="ru-RU" dirty="0">
                <a:ea typeface="Calibri"/>
                <a:cs typeface="Times New Roman"/>
              </a:rPr>
              <a:t>) Краснодар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5341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568952" cy="114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8. Рас­по­ло­жи­те ре­ги­о­ны Рос­сии в по­ряд­ке уве­ли­че­ния сред­не­го­до­во­го ко­ли­че­ства осад­ков. За­пи­ши­те в ответ по­лу­чив­шу­ю­ся по­сле­до­ва­тель­ность цифр.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a typeface="Calibri"/>
                <a:cs typeface="Times New Roman"/>
              </a:rPr>
              <a:t> 1) Рес­пуб­ли­ка Кал­мы­кия </a:t>
            </a:r>
            <a:r>
              <a:rPr lang="ru-RU" sz="1600" dirty="0" smtClean="0">
                <a:ea typeface="Calibri"/>
                <a:cs typeface="Times New Roman"/>
              </a:rPr>
              <a:t>        2</a:t>
            </a:r>
            <a:r>
              <a:rPr lang="ru-RU" sz="1600" dirty="0">
                <a:ea typeface="Calibri"/>
                <a:cs typeface="Times New Roman"/>
              </a:rPr>
              <a:t>) Туль­ская об­ласть </a:t>
            </a:r>
            <a:r>
              <a:rPr lang="ru-RU" sz="1600" dirty="0" smtClean="0">
                <a:ea typeface="Calibri"/>
                <a:cs typeface="Times New Roman"/>
              </a:rPr>
              <a:t>               3</a:t>
            </a:r>
            <a:r>
              <a:rPr lang="ru-RU" sz="1600" dirty="0">
                <a:ea typeface="Calibri"/>
                <a:cs typeface="Times New Roman"/>
              </a:rPr>
              <a:t>) Ка­ли­нин­град­ская об­ласть</a:t>
            </a:r>
          </a:p>
        </p:txBody>
      </p:sp>
      <p:pic>
        <p:nvPicPr>
          <p:cNvPr id="5123" name="Picture 3" descr="C:\Users\Teachers\Downloads\Vazhno-utochnyat-aktualnoe-godovoe-kolichestvo-osad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992888" cy="450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185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227" y="260648"/>
            <a:ext cx="9036496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9. </a:t>
            </a:r>
            <a:r>
              <a:rPr lang="ru-RU" dirty="0">
                <a:ea typeface="Calibri"/>
                <a:cs typeface="Times New Roman"/>
              </a:rPr>
              <a:t>Расположите регионы России в порядке уменьшения среднегодового количества осадков.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Астраханская область </a:t>
            </a:r>
            <a:r>
              <a:rPr lang="ru-RU" dirty="0" smtClean="0">
                <a:ea typeface="Calibri"/>
                <a:cs typeface="Times New Roman"/>
              </a:rPr>
              <a:t>     2</a:t>
            </a:r>
            <a:r>
              <a:rPr lang="ru-RU" dirty="0">
                <a:ea typeface="Calibri"/>
                <a:cs typeface="Times New Roman"/>
              </a:rPr>
              <a:t>) Приморский край </a:t>
            </a:r>
            <a:r>
              <a:rPr lang="ru-RU" dirty="0" smtClean="0">
                <a:ea typeface="Calibri"/>
                <a:cs typeface="Times New Roman"/>
              </a:rPr>
              <a:t>      3</a:t>
            </a:r>
            <a:r>
              <a:rPr lang="ru-RU" dirty="0">
                <a:ea typeface="Calibri"/>
                <a:cs typeface="Times New Roman"/>
              </a:rPr>
              <a:t>) Омская область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10. </a:t>
            </a:r>
            <a:r>
              <a:rPr lang="ru-RU" dirty="0">
                <a:ea typeface="Calibri"/>
                <a:cs typeface="Times New Roman"/>
              </a:rPr>
              <a:t>Рас­по­ло­жи­те го­ро­да Рос­сии в по­ряд­ке уве­ли­че­ния сред­не­го­до­во­го ко­ли­че­ства осад­ков.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Сочи </a:t>
            </a:r>
            <a:r>
              <a:rPr lang="ru-RU" dirty="0" smtClean="0">
                <a:ea typeface="Calibri"/>
                <a:cs typeface="Times New Roman"/>
              </a:rPr>
              <a:t>     2</a:t>
            </a:r>
            <a:r>
              <a:rPr lang="ru-RU" dirty="0">
                <a:ea typeface="Calibri"/>
                <a:cs typeface="Times New Roman"/>
              </a:rPr>
              <a:t>) Тула </a:t>
            </a:r>
            <a:r>
              <a:rPr lang="ru-RU" dirty="0" smtClean="0">
                <a:ea typeface="Calibri"/>
                <a:cs typeface="Times New Roman"/>
              </a:rPr>
              <a:t>     3</a:t>
            </a:r>
            <a:r>
              <a:rPr lang="ru-RU" dirty="0">
                <a:ea typeface="Calibri"/>
                <a:cs typeface="Times New Roman"/>
              </a:rPr>
              <a:t>) Аст­ра­хань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11. </a:t>
            </a:r>
            <a:r>
              <a:rPr lang="ru-RU" dirty="0">
                <a:ea typeface="Calibri"/>
                <a:cs typeface="Times New Roman"/>
              </a:rPr>
              <a:t>Расположите города России в порядке уменьшения среднегодового количества осадков.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Москва </a:t>
            </a:r>
            <a:r>
              <a:rPr lang="ru-RU" dirty="0" smtClean="0">
                <a:ea typeface="Calibri"/>
                <a:cs typeface="Times New Roman"/>
              </a:rPr>
              <a:t>    2</a:t>
            </a:r>
            <a:r>
              <a:rPr lang="ru-RU" dirty="0">
                <a:ea typeface="Calibri"/>
                <a:cs typeface="Times New Roman"/>
              </a:rPr>
              <a:t>) Якутск </a:t>
            </a:r>
            <a:r>
              <a:rPr lang="ru-RU" dirty="0" smtClean="0">
                <a:ea typeface="Calibri"/>
                <a:cs typeface="Times New Roman"/>
              </a:rPr>
              <a:t>       3</a:t>
            </a:r>
            <a:r>
              <a:rPr lang="ru-RU" dirty="0">
                <a:ea typeface="Calibri"/>
                <a:cs typeface="Times New Roman"/>
              </a:rPr>
              <a:t>) Владивосток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20. </a:t>
            </a:r>
            <a:r>
              <a:rPr lang="ru-RU" dirty="0">
                <a:ea typeface="Calibri"/>
                <a:cs typeface="Times New Roman"/>
              </a:rPr>
              <a:t>Расположите города России в порядке увеличения среднегодового количества осадков.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Элиста </a:t>
            </a:r>
            <a:r>
              <a:rPr lang="ru-RU" dirty="0" smtClean="0">
                <a:ea typeface="Calibri"/>
                <a:cs typeface="Times New Roman"/>
              </a:rPr>
              <a:t>    2</a:t>
            </a:r>
            <a:r>
              <a:rPr lang="ru-RU" dirty="0">
                <a:ea typeface="Calibri"/>
                <a:cs typeface="Times New Roman"/>
              </a:rPr>
              <a:t>) Тверь </a:t>
            </a:r>
            <a:r>
              <a:rPr lang="ru-RU" dirty="0" smtClean="0">
                <a:ea typeface="Calibri"/>
                <a:cs typeface="Times New Roman"/>
              </a:rPr>
              <a:t>     3</a:t>
            </a:r>
            <a:r>
              <a:rPr lang="ru-RU" dirty="0">
                <a:ea typeface="Calibri"/>
                <a:cs typeface="Times New Roman"/>
              </a:rPr>
              <a:t>) Петропавловск-Камчатский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 </a:t>
            </a:r>
            <a:r>
              <a:rPr lang="ru-RU" b="1" dirty="0" smtClean="0">
                <a:ea typeface="Calibri"/>
                <a:cs typeface="Times New Roman"/>
              </a:rPr>
              <a:t>22</a:t>
            </a:r>
            <a:r>
              <a:rPr lang="ru-RU" b="1" dirty="0">
                <a:ea typeface="Calibri"/>
                <a:cs typeface="Times New Roman"/>
              </a:rPr>
              <a:t>. Р</a:t>
            </a:r>
            <a:r>
              <a:rPr lang="ru-RU" dirty="0">
                <a:ea typeface="Calibri"/>
                <a:cs typeface="Times New Roman"/>
              </a:rPr>
              <a:t>ас­по­ло­жи­те го­ро­да Рос­сии в по­ряд­ке уве­ли­че­ния в них </a:t>
            </a:r>
            <a:r>
              <a:rPr lang="ru-RU" dirty="0" err="1">
                <a:ea typeface="Calibri"/>
                <a:cs typeface="Times New Roman"/>
              </a:rPr>
              <a:t>кон­ти­нен­таль­но­сти</a:t>
            </a:r>
            <a:r>
              <a:rPr lang="ru-RU" dirty="0">
                <a:ea typeface="Calibri"/>
                <a:cs typeface="Times New Roman"/>
              </a:rPr>
              <a:t> кли­ма­та.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 1) Ир­кутск </a:t>
            </a:r>
            <a:r>
              <a:rPr lang="ru-RU" dirty="0" smtClean="0">
                <a:ea typeface="Calibri"/>
                <a:cs typeface="Times New Roman"/>
              </a:rPr>
              <a:t>     2</a:t>
            </a:r>
            <a:r>
              <a:rPr lang="ru-RU" dirty="0">
                <a:ea typeface="Calibri"/>
                <a:cs typeface="Times New Roman"/>
              </a:rPr>
              <a:t>) Тверь </a:t>
            </a:r>
            <a:r>
              <a:rPr lang="ru-RU" dirty="0" smtClean="0">
                <a:ea typeface="Calibri"/>
                <a:cs typeface="Times New Roman"/>
              </a:rPr>
              <a:t>       3</a:t>
            </a:r>
            <a:r>
              <a:rPr lang="ru-RU" dirty="0">
                <a:ea typeface="Calibri"/>
                <a:cs typeface="Times New Roman"/>
              </a:rPr>
              <a:t>) Ека­те­рин­бург</a:t>
            </a:r>
          </a:p>
        </p:txBody>
      </p:sp>
    </p:spTree>
    <p:extLst>
      <p:ext uri="{BB962C8B-B14F-4D97-AF65-F5344CB8AC3E}">
        <p14:creationId xmlns:p14="http://schemas.microsoft.com/office/powerpoint/2010/main" val="823140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6" t="14218" r="32485" b="21473"/>
          <a:stretch/>
        </p:blipFill>
        <p:spPr bwMode="auto">
          <a:xfrm>
            <a:off x="827584" y="1700808"/>
            <a:ext cx="6996212" cy="4533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404664"/>
            <a:ext cx="909002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715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4" t="9082" r="25231" b="68600"/>
          <a:stretch/>
        </p:blipFill>
        <p:spPr bwMode="auto">
          <a:xfrm>
            <a:off x="179512" y="836712"/>
            <a:ext cx="8568952" cy="2299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50026"/>
            <a:ext cx="9063808" cy="287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356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5" t="22747" r="24964" b="41514"/>
          <a:stretch/>
        </p:blipFill>
        <p:spPr bwMode="auto">
          <a:xfrm>
            <a:off x="-9263" y="476672"/>
            <a:ext cx="896452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425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184</Words>
  <Application>Microsoft Office PowerPoint</Application>
  <PresentationFormat>Экран (4:3)</PresentationFormat>
  <Paragraphs>63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Задание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3</dc:title>
  <dc:creator>Teachers</dc:creator>
  <cp:lastModifiedBy>Teachers</cp:lastModifiedBy>
  <cp:revision>7</cp:revision>
  <dcterms:created xsi:type="dcterms:W3CDTF">2019-11-12T11:04:42Z</dcterms:created>
  <dcterms:modified xsi:type="dcterms:W3CDTF">2019-11-12T12:41:37Z</dcterms:modified>
</cp:coreProperties>
</file>