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5" r:id="rId20"/>
    <p:sldId id="276" r:id="rId21"/>
    <p:sldId id="277" r:id="rId22"/>
    <p:sldId id="280" r:id="rId23"/>
    <p:sldId id="288" r:id="rId2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0" d="100"/>
          <a:sy n="60" d="100"/>
        </p:scale>
        <p:origin x="-88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Прямоугольный треугольник 9"/>
          <p:cNvSpPr/>
          <p:nvPr/>
        </p:nvSpPr>
        <p:spPr>
          <a:xfrm>
            <a:off x="-2" y="4664147"/>
            <a:ext cx="9151089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grpSp>
        <p:nvGrpSpPr>
          <p:cNvPr id="2" name="Группа 1"/>
          <p:cNvGrpSpPr/>
          <p:nvPr/>
        </p:nvGrpSpPr>
        <p:grpSpPr>
          <a:xfrm>
            <a:off x="-3765" y="4953000"/>
            <a:ext cx="9147765" cy="1912088"/>
            <a:chOff x="-3765" y="4832896"/>
            <a:chExt cx="9147765" cy="2032192"/>
          </a:xfrm>
        </p:grpSpPr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Полилиния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Прямая соединительная линия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19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27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7" name="Нашивка 6"/>
          <p:cNvSpPr/>
          <p:nvPr/>
        </p:nvSpPr>
        <p:spPr>
          <a:xfrm>
            <a:off x="3636680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Нашивка 7"/>
          <p:cNvSpPr/>
          <p:nvPr/>
        </p:nvSpPr>
        <p:spPr>
          <a:xfrm>
            <a:off x="3450264" y="3005472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727032" y="6407944"/>
            <a:ext cx="1920240" cy="365760"/>
          </a:xfrm>
        </p:spPr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380072" y="6407944"/>
            <a:ext cx="235068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8" name="Полилиния 7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Полилиния 8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Прямоугольный треугольник 9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Прямая соединительная линия 10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Нашивка 11"/>
          <p:cNvSpPr/>
          <p:nvPr/>
        </p:nvSpPr>
        <p:spPr>
          <a:xfrm>
            <a:off x="8664112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Нашивка 12"/>
          <p:cNvSpPr/>
          <p:nvPr/>
        </p:nvSpPr>
        <p:spPr>
          <a:xfrm>
            <a:off x="8477696" y="4988440"/>
            <a:ext cx="18288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499273" y="5944936"/>
            <a:ext cx="4940624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485717" y="5939011"/>
            <a:ext cx="369045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Текст 29"/>
          <p:cNvSpPr>
            <a:spLocks noGrp="1"/>
          </p:cNvSpPr>
          <p:nvPr>
            <p:ph type="body" idx="1"/>
          </p:nvPr>
        </p:nvSpPr>
        <p:spPr>
          <a:xfrm>
            <a:off x="457200" y="1481328"/>
            <a:ext cx="82296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032" y="6407944"/>
            <a:ext cx="192024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31.08.2020</a:t>
            </a:fld>
            <a:endParaRPr lang="ru-RU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80072" y="6407944"/>
            <a:ext cx="235068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272" y="6407944"/>
            <a:ext cx="36576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jpeg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7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eg"/><Relationship Id="rId2" Type="http://schemas.openxmlformats.org/officeDocument/2006/relationships/image" Target="../media/image30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jpeg"/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6.jpe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1008112"/>
          </a:xfrm>
        </p:spPr>
        <p:txBody>
          <a:bodyPr>
            <a:normAutofit/>
          </a:bodyPr>
          <a:lstStyle/>
          <a:p>
            <a:pPr algn="l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75 лет Победы!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images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63688" y="1484783"/>
            <a:ext cx="6166017" cy="354218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«Никто не забыт и ничто не забыто» —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Горящая надпись на глыбе гранита.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Поблекшими листьями ветер играет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И снегом холодным венки засыпает.</a:t>
            </a:r>
          </a:p>
          <a:p>
            <a:pPr>
              <a:buNone/>
            </a:pP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Но, словно огонь, у подножья – гвоздика.</a:t>
            </a:r>
            <a:br>
              <a:rPr lang="ru-RU" sz="18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 smtClean="0">
                <a:latin typeface="Times New Roman" pitchFamily="18" charset="0"/>
                <a:cs typeface="Times New Roman" pitchFamily="18" charset="0"/>
              </a:rPr>
              <a:t>Никто не забыт и ничто не забыто.</a:t>
            </a:r>
          </a:p>
          <a:p>
            <a:pPr lvl="8">
              <a:buNone/>
            </a:pPr>
            <a:endParaRPr lang="ru-RU" dirty="0" smtClean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28328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«Никто не забыт и ничто не забыто»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2" name="Picture 4" descr="C:\Users\User\Desktop\images (18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484784"/>
            <a:ext cx="3816424" cy="2554805"/>
          </a:xfrm>
          <a:prstGeom prst="rect">
            <a:avLst/>
          </a:prstGeom>
          <a:noFill/>
        </p:spPr>
      </p:pic>
      <p:pic>
        <p:nvPicPr>
          <p:cNvPr id="1026" name="Picture 2" descr="C:\Users\User\Desktop\RIAN_41111.HR_.ru_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7544" y="3861048"/>
            <a:ext cx="4283968" cy="240854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9 мая весь наш народ отмечал великий праздник – </a:t>
            </a:r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 лет  </a:t>
            </a: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Победы!</a:t>
            </a:r>
          </a:p>
          <a:p>
            <a:pPr>
              <a:buNone/>
            </a:pPr>
            <a:r>
              <a:rPr lang="ru-RU" sz="4000" dirty="0" smtClean="0">
                <a:latin typeface="Times New Roman" pitchFamily="18" charset="0"/>
                <a:cs typeface="Times New Roman" pitchFamily="18" charset="0"/>
              </a:rPr>
              <a:t>Много лет прошло с тех пор, когда немецкие войска напали на русскую землю.</a:t>
            </a:r>
            <a:endParaRPr lang="ru-RU" sz="4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Юбилейный год!        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628800"/>
            <a:ext cx="8229600" cy="4497363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Перед рассветом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22 июня 1941 года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, в глубокий сон погрузились города и сёла нашей Родины, с аэродромов поднялись в воздух немецкие самолёты с бомбами. Громом по всей Западной границе покатились орудийные выстрелы. Воздух наполнился рокотом моторов, танков и грузовиков.</a:t>
            </a:r>
          </a:p>
          <a:p>
            <a:pPr>
              <a:buNone/>
            </a:pP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chemeClr val="tx2"/>
                </a:solidFill>
                <a:latin typeface="Times New Roman" pitchFamily="18" charset="0"/>
                <a:cs typeface="Times New Roman" pitchFamily="18" charset="0"/>
              </a:rPr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Вспомним этот день…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5" name="Picture 3" descr="C:\Users\User\Desktop\бомбардировка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3501008"/>
            <a:ext cx="5256584" cy="286400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556792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Немецко-фашистская Германия вероломно, без объявления войны, напала на нашу страну. Фашистские самолёты бомбили города,  и порты, аэродромы и железнодорожные станции, бомбы сыпались на жилые дома, детские сады, школы, больницы. Фашистская Германия хотела уничтожить весь народ нашей страны.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332656"/>
            <a:ext cx="8229600" cy="1219200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Вспомним этот день…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099" name="Picture 3" descr="C:\Users\User\Desktop\images (10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11760" y="3429000"/>
            <a:ext cx="4680520" cy="3083061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628800"/>
            <a:ext cx="8229600" cy="4467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6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Солдатами не рождаются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… Если Родина в опасности, солдатами становятся» ,- писал  Константин Симонов. Наверное, так же думали и те, кто защищал Родину в годы Великой Отечественной войны.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«Солдатами не рождаются»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5126" name="Picture 6" descr="C:\Users\User\Desktop\1481558656_0_147_3000_1835_600x0_80_0_0_fcb1223136f9ddad9887b4e49dc5ae8b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2924944"/>
            <a:ext cx="3195621" cy="1800200"/>
          </a:xfrm>
          <a:prstGeom prst="rect">
            <a:avLst/>
          </a:prstGeom>
          <a:noFill/>
        </p:spPr>
      </p:pic>
      <p:pic>
        <p:nvPicPr>
          <p:cNvPr id="5127" name="Picture 7" descr="C:\Users\User\Desktop\images (3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16016" y="2852936"/>
            <a:ext cx="3168352" cy="1883591"/>
          </a:xfrm>
          <a:prstGeom prst="rect">
            <a:avLst/>
          </a:prstGeom>
          <a:noFill/>
        </p:spPr>
      </p:pic>
      <p:pic>
        <p:nvPicPr>
          <p:cNvPr id="5128" name="Picture 8" descr="C:\Users\User\Desktop\5cd166fd1835616b6c8b45d3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5576" y="4797152"/>
            <a:ext cx="3312368" cy="1862456"/>
          </a:xfrm>
          <a:prstGeom prst="rect">
            <a:avLst/>
          </a:prstGeom>
          <a:noFill/>
        </p:spPr>
      </p:pic>
      <p:pic>
        <p:nvPicPr>
          <p:cNvPr id="5129" name="Picture 9" descr="C:\Users\User\Desktop\6738_db4c82d1d248abdcdd08df70212d234a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788024" y="4869160"/>
            <a:ext cx="3312368" cy="1790697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 все вернулись с войны. Они погибли защищая свою Родину, своих родных, своих детей, для того, чтобы мы жили  счастливо. </a:t>
            </a:r>
          </a:p>
          <a:p>
            <a:pPr>
              <a:buNone/>
            </a:pPr>
            <a:r>
              <a:rPr lang="ru-RU" sz="2800" b="1" dirty="0" smtClean="0">
                <a:solidFill>
                  <a:srgbClr val="FFFF00"/>
                </a:solidFill>
                <a:latin typeface="Times New Roman" pitchFamily="18" charset="0"/>
                <a:cs typeface="Times New Roman" pitchFamily="18" charset="0"/>
              </a:rPr>
              <a:t>                              </a:t>
            </a:r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Они – герои!</a:t>
            </a:r>
          </a:p>
          <a:p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« И снова в бой…!»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146" name="Picture 2" descr="C:\Users\User\Desktop\images (1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2996952"/>
            <a:ext cx="3419673" cy="2551602"/>
          </a:xfrm>
          <a:prstGeom prst="rect">
            <a:avLst/>
          </a:prstGeom>
          <a:noFill/>
        </p:spPr>
      </p:pic>
      <p:pic>
        <p:nvPicPr>
          <p:cNvPr id="6147" name="Picture 3" descr="C:\Users\User\Desktop\717513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2996952"/>
            <a:ext cx="3816424" cy="2610686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 годы  Великой Отечественной Войны девушки выполняли свой долг – спасали раненых, выносили их с поля боя под пулями. Сестра не только спасала, перевязывала раненых, но и стреляла из 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снайперки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», бомбила, ходила в разведку.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Сестры - милосердия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70" name="Picture 2" descr="C:\Users\User\Desktop\images (6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75656" y="2996952"/>
            <a:ext cx="2874368" cy="3198240"/>
          </a:xfrm>
          <a:prstGeom prst="rect">
            <a:avLst/>
          </a:prstGeom>
          <a:noFill/>
        </p:spPr>
      </p:pic>
      <p:pic>
        <p:nvPicPr>
          <p:cNvPr id="7171" name="Picture 3" descr="C:\Users\User\Desktop\images (1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80112" y="2852936"/>
            <a:ext cx="2592288" cy="326628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484784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/>
              <a:t>«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велика была цена победы,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сколько жизней унесла война,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 ты прошла все ужасы и беды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И тыл руками хрупкими несла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Ты- женщина, герой войны суровой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Ты – мать, сумевшая потерю пережить.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Твой труд, солдат, для всех служил опорой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Победы без тебя могло не быть!»</a:t>
            </a:r>
          </a:p>
          <a:p>
            <a:pPr>
              <a:buNone/>
            </a:pP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Женщины в тылу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unnamed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292080" y="1268760"/>
            <a:ext cx="3599259" cy="2383103"/>
          </a:xfrm>
          <a:prstGeom prst="rect">
            <a:avLst/>
          </a:prstGeom>
          <a:noFill/>
        </p:spPr>
      </p:pic>
      <p:pic>
        <p:nvPicPr>
          <p:cNvPr id="2051" name="Picture 3" descr="C:\Users\User\Desktop\unnamed (1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60032" y="4077072"/>
            <a:ext cx="3990727" cy="2525382"/>
          </a:xfrm>
          <a:prstGeom prst="rect">
            <a:avLst/>
          </a:prstGeom>
          <a:noFill/>
        </p:spPr>
      </p:pic>
      <p:pic>
        <p:nvPicPr>
          <p:cNvPr id="2052" name="Picture 4" descr="C:\Users\User\Desktop\truzheniki_tyla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4437112"/>
            <a:ext cx="3186633" cy="21556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Труженицы тыла…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8195" name="Picture 3" descr="C:\Users\User\Desktop\unnamed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3568" y="1556792"/>
            <a:ext cx="3315446" cy="2016224"/>
          </a:xfrm>
          <a:prstGeom prst="rect">
            <a:avLst/>
          </a:prstGeom>
          <a:noFill/>
        </p:spPr>
      </p:pic>
      <p:pic>
        <p:nvPicPr>
          <p:cNvPr id="8196" name="Picture 4" descr="C:\Users\User\Desktop\images (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067944" y="1700808"/>
            <a:ext cx="3672408" cy="2016224"/>
          </a:xfrm>
          <a:prstGeom prst="rect">
            <a:avLst/>
          </a:prstGeom>
          <a:noFill/>
        </p:spPr>
      </p:pic>
      <p:pic>
        <p:nvPicPr>
          <p:cNvPr id="8197" name="Picture 5" descr="C:\Users\User\Desktop\1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83568" y="3861048"/>
            <a:ext cx="3384376" cy="2232248"/>
          </a:xfrm>
          <a:prstGeom prst="rect">
            <a:avLst/>
          </a:prstGeom>
          <a:noFill/>
        </p:spPr>
      </p:pic>
      <p:pic>
        <p:nvPicPr>
          <p:cNvPr id="8198" name="Picture 6" descr="C:\Users\User\Desktop\images (3)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211960" y="3861048"/>
            <a:ext cx="3479984" cy="2232248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556792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   Война! Великое оружие разрушения и трагедии. На защиту Отечества встали не только взрослые, но и дети.  20 тысяч пионеров получили медаль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 оборону Москвы»,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15 тысяч 249 юных ленинградцев награждены медалью </a:t>
            </a:r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«За оборону Ленинграда». </a:t>
            </a: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Война не щадила никого.</a:t>
            </a:r>
            <a:endParaRPr lang="ru-RU" sz="3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ВОЙНА…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и война </a:t>
            </a: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– два несовместимых понятия. Война ломает и калечит судьбы детей. Мальчишки. Девчонки. Они сражались рядом со старшими – отцами и братьями, работали рядом со взрослыми, своим посильным трудом старались приблизить победу… И не на миг не дрогнули юные сердца! Люди назвали их героями.</a:t>
            </a:r>
            <a:endParaRPr lang="ru-RU" sz="24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778098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Дети и война…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9218" name="Picture 2" descr="C:\Users\User\Desktop\images (2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437112"/>
            <a:ext cx="2600326" cy="2232248"/>
          </a:xfrm>
          <a:prstGeom prst="rect">
            <a:avLst/>
          </a:prstGeom>
          <a:noFill/>
        </p:spPr>
      </p:pic>
      <p:pic>
        <p:nvPicPr>
          <p:cNvPr id="9219" name="Picture 3" descr="C:\Users\User\Desktop\images (20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228184" y="4293096"/>
            <a:ext cx="2524125" cy="2232248"/>
          </a:xfrm>
          <a:prstGeom prst="rect">
            <a:avLst/>
          </a:prstGeom>
          <a:noFill/>
        </p:spPr>
      </p:pic>
      <p:pic>
        <p:nvPicPr>
          <p:cNvPr id="9220" name="Picture 4" descr="C:\Users\User\Desktop\1374686560_28_stranica_5_izobrazhenie_000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131840" y="4365104"/>
            <a:ext cx="2704757" cy="2256563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611560" y="1196752"/>
            <a:ext cx="8229600" cy="4899248"/>
          </a:xfrm>
        </p:spPr>
        <p:txBody>
          <a:bodyPr>
            <a:normAutofit fontScale="85000" lnSpcReduction="20000"/>
          </a:bodyPr>
          <a:lstStyle/>
          <a:p>
            <a:pPr>
              <a:buNone/>
            </a:pPr>
            <a:r>
              <a:rPr lang="ru-RU" sz="1900" b="1" dirty="0" smtClean="0">
                <a:latin typeface="Times New Roman" pitchFamily="18" charset="0"/>
                <a:cs typeface="Times New Roman" pitchFamily="18" charset="0"/>
              </a:rPr>
              <a:t>Послушайте, какая история произошла во время войны: «Во время боя, в Берлине, наш солдат увидел маленькую девочку, которая отстала от своих».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600" b="1" dirty="0" smtClean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« Это было в мае на рассвете,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Нарастал у стен Рейхстага бой.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Девочку немецкую заметил,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Наш солдат на пыльной мостовой.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У столба, дрожа, она стояла,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 голубых глазах застыл испуг…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куски свистящего металла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Смерть и муки сеяли вокруг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Тут он вспомнил, как прощаясь летом…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Он свою дочурку целовал,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Может быть, отец  девчонки  этой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Дочь  его родную  расстрелял.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тогда, в Берлине, под обстрелом…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Полз боец и, телом </a:t>
            </a:r>
            <a:r>
              <a:rPr lang="ru-RU" sz="1900" b="1" dirty="0" err="1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заслоня</a:t>
            </a: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Девочку в коротком платье белом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Осторожно вынес из огня.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в Берлине, в праздничную дату, 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Был воздвигнут, чтоб стоять века,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Памятник Советскому Солдату….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r>
              <a:rPr lang="ru-RU" sz="1900" b="1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 девочкой спасённой на руках.»</a:t>
            </a: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400" dirty="0" smtClean="0">
              <a:solidFill>
                <a:srgbClr val="FF0000"/>
              </a:solidFill>
            </a:endParaRPr>
          </a:p>
          <a:p>
            <a:pPr marL="0" lvl="0" indent="0" fontAlgn="base">
              <a:spcBef>
                <a:spcPct val="0"/>
              </a:spcBef>
              <a:spcAft>
                <a:spcPct val="0"/>
              </a:spcAft>
              <a:buClrTx/>
              <a:buSzTx/>
              <a:buNone/>
            </a:pPr>
            <a:endParaRPr lang="ru-RU" sz="14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00336"/>
          </a:xfrm>
        </p:spPr>
        <p:txBody>
          <a:bodyPr/>
          <a:lstStyle/>
          <a:p>
            <a:r>
              <a:rPr lang="ru-RU" b="1" dirty="0" smtClean="0">
                <a:solidFill>
                  <a:srgbClr val="FF0000"/>
                </a:solidFill>
              </a:rPr>
              <a:t> 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Русский солдат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-48399"/>
            <a:ext cx="216726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/>
            </a:r>
            <a:b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</a:br>
            <a:r>
              <a:rPr kumimoji="0" lang="ru-RU" sz="1000" b="0" i="0" u="none" strike="noStrike" cap="none" normalizeH="0" baseline="0" dirty="0" smtClean="0">
                <a:ln>
                  <a:noFill/>
                </a:ln>
                <a:solidFill>
                  <a:srgbClr val="444444"/>
                </a:solidFill>
                <a:effectLst/>
                <a:latin typeface="Calibri" pitchFamily="34" charset="0"/>
                <a:ea typeface="Times New Roman" pitchFamily="18" charset="0"/>
                <a:cs typeface="Times New Roman" pitchFamily="18" charset="0"/>
              </a:rPr>
              <a:t>.</a:t>
            </a:r>
            <a:endParaRPr kumimoji="0" lang="ru-RU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3314" name="Picture 2" descr="C:\Users\User\Desktop\f0dd589fc1c08cfd14f3803f0f6bb7e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1916832"/>
            <a:ext cx="4261462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 lvl="0"/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Никогда мы не забудем  павших  в  доблестном бою!</a:t>
            </a:r>
          </a:p>
          <a:p>
            <a:pPr lvl="0">
              <a:buNone/>
            </a:pP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   «Куда б ни шёл, ни ехал ты,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Но здесь остановись,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Могиле этой дорогой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Всем сердцем поклонись.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Кто б ни был ты — рыбак,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шахтёр,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Учёный иль пастух, —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Навек запомни: здесь лежит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Твой самый лучший друг.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И для тебя, и для меня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Он сделал все, что мог: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Себя в бою не пожалел,</a:t>
            </a:r>
            <a:b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</a:br>
            <a:r>
              <a:rPr lang="ru-RU" sz="2800" b="1" dirty="0" smtClean="0"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 Родину сберёг»</a:t>
            </a:r>
            <a:endParaRPr lang="ru-RU" sz="40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None/>
            </a:pPr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Помним! Гордимся!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050" name="Picture 2" descr="C:\Users\User\Desktop\images (5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04048" y="2060455"/>
            <a:ext cx="3312368" cy="4006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Вот и наступил долгожданный день Победы!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Случилось это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9 мая 1945 года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. Водрузили над  Рейхстагом Красное Знамя Победы!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>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Долгожданный день  </a:t>
            </a:r>
            <a:b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                победы!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7650" name="Picture 2" descr="C:\Users\User\Desktop\1430598015_656701458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843808" y="2348880"/>
            <a:ext cx="3816424" cy="381642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первый мирный день весь народ вышел на улицу. Люди от радости пели, плясали, обнимались. Поздравляли друг друга с Великой Победой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!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Победный май…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8675" name="Picture 3" descr="C:\Users\User\Desktop\images (9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2708920"/>
            <a:ext cx="2435424" cy="2808312"/>
          </a:xfrm>
          <a:prstGeom prst="rect">
            <a:avLst/>
          </a:prstGeom>
          <a:noFill/>
        </p:spPr>
      </p:pic>
      <p:pic>
        <p:nvPicPr>
          <p:cNvPr id="28676" name="Picture 4" descr="C:\Users\User\Desktop\1945_cr_tn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347864" y="2492896"/>
            <a:ext cx="4702843" cy="313147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Радость Победы!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9698" name="Picture 2" descr="C:\Users\User\Desktop\d9448ba4bac67b62c90db8c5e06097a9_900x_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11560" y="1556792"/>
            <a:ext cx="2736303" cy="4343665"/>
          </a:xfrm>
          <a:prstGeom prst="rect">
            <a:avLst/>
          </a:prstGeom>
          <a:noFill/>
        </p:spPr>
      </p:pic>
      <p:pic>
        <p:nvPicPr>
          <p:cNvPr id="29699" name="Picture 3" descr="C:\Users\User\Desktop\unnamed (5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91880" y="1772816"/>
            <a:ext cx="5184576" cy="41764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Символ нашей победы над фашизмом, выражение нашего уважения к ветеранам, дань памяти павших на поле боя, благодарность людям, отдавшим всё для фронта. Всем тем, благодаря кому мы победили в 1945 году.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 канун празднования Дня Победы и в дни проведения акции каждый участник крепит себе на одежду Георгиевскую ленточку.</a:t>
            </a:r>
          </a:p>
          <a:p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Цель акции 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– не дать забыть новым поколениям, кто и какой ценой одержал победу в самой страшной войне прошлого века, чьими наследниками мы останемся.</a:t>
            </a:r>
          </a:p>
          <a:p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Это знак памяти о героическом прошлом, проявление уважение к ветеранам.</a:t>
            </a:r>
            <a:endParaRPr lang="ru-RU" sz="20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</a:rPr>
              <a:t>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Георгиевская ленточка - это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Символ нашей победы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1746" name="Picture 2" descr="C:\Users\User\Desktop\images (2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7545" y="1412776"/>
            <a:ext cx="3391400" cy="3096344"/>
          </a:xfrm>
          <a:prstGeom prst="rect">
            <a:avLst/>
          </a:prstGeom>
          <a:noFill/>
        </p:spPr>
      </p:pic>
      <p:pic>
        <p:nvPicPr>
          <p:cNvPr id="31748" name="Picture 4" descr="C:\Users\User\Desktop\TASS_15362043_d_85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995936" y="1844824"/>
            <a:ext cx="4536504" cy="396044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Символ нашей победы             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2770" name="Picture 2" descr="C:\Users\User\Desktop\pz8w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27584" y="1556792"/>
            <a:ext cx="3312368" cy="2618714"/>
          </a:xfrm>
          <a:prstGeom prst="rect">
            <a:avLst/>
          </a:prstGeom>
          <a:noFill/>
        </p:spPr>
      </p:pic>
      <p:pic>
        <p:nvPicPr>
          <p:cNvPr id="32771" name="Picture 3" descr="C:\Users\User\Desktop\2_304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628800"/>
            <a:ext cx="2985665" cy="2520280"/>
          </a:xfrm>
          <a:prstGeom prst="rect">
            <a:avLst/>
          </a:prstGeom>
          <a:noFill/>
        </p:spPr>
      </p:pic>
      <p:pic>
        <p:nvPicPr>
          <p:cNvPr id="32772" name="Picture 4" descr="C:\Users\User\Desktop\images (23)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699792" y="4365104"/>
            <a:ext cx="3384376" cy="1743075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720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Они защищали нашу Родину!</a:t>
            </a:r>
          </a:p>
          <a:p>
            <a:pPr>
              <a:buNone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Благодаря им мы живём!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Ваше мужество в бою,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Вашу боль,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Ваши раны,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За жизнь счастливую мою – </a:t>
            </a:r>
          </a:p>
          <a:p>
            <a:pPr>
              <a:buNone/>
            </a:pP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Земной поклон Вам,  ВЕТЕРАНЫ!!!</a:t>
            </a:r>
            <a:endParaRPr lang="ru-RU" sz="24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Поклон Вам, ветераны!!!    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7" name="Picture 3" descr="C:\Users\User\Desktop\inx960x6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580112" y="1196752"/>
            <a:ext cx="3096344" cy="2571539"/>
          </a:xfrm>
          <a:prstGeom prst="rect">
            <a:avLst/>
          </a:prstGeom>
          <a:noFill/>
        </p:spPr>
      </p:pic>
      <p:pic>
        <p:nvPicPr>
          <p:cNvPr id="1028" name="Picture 4" descr="C:\Users\User\Desktop\bfb7f4_8707cb2a7cf04bd8ba599c90222aee17_mv2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4005064"/>
            <a:ext cx="3227180" cy="2376264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67544" y="1484784"/>
            <a:ext cx="8229600" cy="4525963"/>
          </a:xfrm>
        </p:spPr>
        <p:txBody>
          <a:bodyPr>
            <a:normAutofit fontScale="92500" lnSpcReduction="20000"/>
          </a:bodyPr>
          <a:lstStyle/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«Флаги на улицах реют.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Красный, белый, синий.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Победа, как солнце, греет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Своими лучами Россию.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Парад по Проспекту. Песни.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Помянем отцов и дедов.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Сегодня мы все здесь вместе.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 Празднуем нашу Победу!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Пусть солнце нам ярче светит,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Салюты гремят </a:t>
            </a:r>
            <a:r>
              <a:rPr lang="ru-RU" sz="2600" b="1" dirty="0" err="1" smtClean="0">
                <a:latin typeface="Times New Roman" pitchFamily="18" charset="0"/>
                <a:cs typeface="Times New Roman" pitchFamily="18" charset="0"/>
              </a:rPr>
              <a:t>грозово</a:t>
            </a: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Пусть громче смеются дети!</a:t>
            </a:r>
          </a:p>
          <a:p>
            <a:pPr fontAlgn="base">
              <a:buNone/>
            </a:pPr>
            <a:r>
              <a:rPr lang="ru-RU" sz="2600" b="1" dirty="0" smtClean="0">
                <a:latin typeface="Times New Roman" pitchFamily="18" charset="0"/>
                <a:cs typeface="Times New Roman" pitchFamily="18" charset="0"/>
              </a:rPr>
              <a:t>Победа — священное слово!»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 smtClean="0"/>
              <a:t>     </a:t>
            </a:r>
            <a:r>
              <a:rPr lang="ru-RU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Год памяти 75 лет Победы!</a:t>
            </a:r>
            <a:endParaRPr lang="ru-RU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5842" name="Picture 2" descr="C:\Users\User\Desktop\regnum_picture_1557399064129189_bi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1340768"/>
            <a:ext cx="3569974" cy="2376264"/>
          </a:xfrm>
          <a:prstGeom prst="rect">
            <a:avLst/>
          </a:prstGeom>
          <a:noFill/>
        </p:spPr>
      </p:pic>
      <p:pic>
        <p:nvPicPr>
          <p:cNvPr id="35843" name="Picture 3" descr="C:\Users\User\Desktop\images (17)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32040" y="3861048"/>
            <a:ext cx="3600400" cy="215631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«Майское утро,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Солнечный свет,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Нашей Победе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 лет</a:t>
            </a: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Красных тюльпанов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Алое пламя,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Как над Рейхстагом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Красное Знамя! Битвы, походы – 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Всё пережито,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Радость Победы!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Нет! Не забыто!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Мирное утро!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Солнечный свет,</a:t>
            </a:r>
          </a:p>
          <a:p>
            <a:pPr>
              <a:buNone/>
            </a:pPr>
            <a:r>
              <a:rPr lang="ru-RU" sz="2000" b="1" dirty="0" smtClean="0">
                <a:latin typeface="Times New Roman" pitchFamily="18" charset="0"/>
                <a:cs typeface="Times New Roman" pitchFamily="18" charset="0"/>
              </a:rPr>
              <a:t>Нашей Победе – 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75 лет!»</a:t>
            </a:r>
            <a:endParaRPr lang="ru-RU" sz="20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>
                <a:solidFill>
                  <a:srgbClr val="FF0000"/>
                </a:solidFill>
              </a:rPr>
              <a:t>           </a:t>
            </a:r>
            <a:r>
              <a:rPr lang="ru-RU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Нашей победе 75 лет!</a:t>
            </a:r>
            <a:endParaRPr lang="ru-RU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 descr="C:\Users\User\Desktop\Без названия (1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788024" y="1700808"/>
            <a:ext cx="3265479" cy="4320480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518</TotalTime>
  <Words>961</Words>
  <Application>Microsoft Office PowerPoint</Application>
  <PresentationFormat>Экран (4:3)</PresentationFormat>
  <Paragraphs>108</Paragraphs>
  <Slides>23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23</vt:i4>
      </vt:variant>
    </vt:vector>
  </HeadingPairs>
  <TitlesOfParts>
    <vt:vector size="24" baseType="lpstr">
      <vt:lpstr>Открытая</vt:lpstr>
      <vt:lpstr>            75 лет Победы!</vt:lpstr>
      <vt:lpstr>   «Никто не забыт и ничто не забыто»</vt:lpstr>
      <vt:lpstr>               Юбилейный год!         </vt:lpstr>
      <vt:lpstr>            Вспомним этот день…</vt:lpstr>
      <vt:lpstr>Вспомним этот день…</vt:lpstr>
      <vt:lpstr>      «Солдатами не рождаются»</vt:lpstr>
      <vt:lpstr>              « И снова в бой…!»</vt:lpstr>
      <vt:lpstr>             Сестры - милосердия</vt:lpstr>
      <vt:lpstr>              Женщины в тылу</vt:lpstr>
      <vt:lpstr>            Труженицы тыла…</vt:lpstr>
      <vt:lpstr>                    ВОЙНА…</vt:lpstr>
      <vt:lpstr>                Дети и война…</vt:lpstr>
      <vt:lpstr>               Русский солдат</vt:lpstr>
      <vt:lpstr>           Помним! Гордимся!</vt:lpstr>
      <vt:lpstr>      Долгожданный день                    победы!</vt:lpstr>
      <vt:lpstr>              Победный май…</vt:lpstr>
      <vt:lpstr>            Радость Победы!</vt:lpstr>
      <vt:lpstr>    Георгиевская ленточка - это</vt:lpstr>
      <vt:lpstr>          Символ нашей победы</vt:lpstr>
      <vt:lpstr>          Символ нашей победы              </vt:lpstr>
      <vt:lpstr>          Поклон Вам, ветераны!!!    </vt:lpstr>
      <vt:lpstr>     Год памяти 75 лет Победы!</vt:lpstr>
      <vt:lpstr>           Нашей победе 75 лет!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ДЕНЬ ПОБЕДЫ!</dc:title>
  <dc:creator>Пользователь</dc:creator>
  <cp:lastModifiedBy>Холодова ТИ</cp:lastModifiedBy>
  <cp:revision>71</cp:revision>
  <dcterms:created xsi:type="dcterms:W3CDTF">2020-04-18T13:08:21Z</dcterms:created>
  <dcterms:modified xsi:type="dcterms:W3CDTF">2020-08-31T08:57:40Z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XPowerLiteLastOptimized">
    <vt:lpwstr>866559</vt:lpwstr>
  </property>
  <property fmtid="{D5CDD505-2E9C-101B-9397-08002B2CF9AE}" pid="3" name="NXPowerLiteSettings">
    <vt:lpwstr>F6000400038000</vt:lpwstr>
  </property>
  <property fmtid="{D5CDD505-2E9C-101B-9397-08002B2CF9AE}" pid="4" name="NXPowerLiteVersion">
    <vt:lpwstr>D4.3.1</vt:lpwstr>
  </property>
</Properties>
</file>