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3" r:id="rId4"/>
    <p:sldId id="259" r:id="rId5"/>
    <p:sldId id="258" r:id="rId6"/>
    <p:sldId id="261" r:id="rId7"/>
    <p:sldId id="262" r:id="rId8"/>
    <p:sldId id="264" r:id="rId9"/>
    <p:sldId id="265" r:id="rId10"/>
    <p:sldId id="266" r:id="rId11"/>
    <p:sldId id="267" r:id="rId12"/>
    <p:sldId id="270" r:id="rId13"/>
    <p:sldId id="273" r:id="rId14"/>
    <p:sldId id="272" r:id="rId15"/>
    <p:sldId id="271" r:id="rId16"/>
    <p:sldId id="275" r:id="rId17"/>
    <p:sldId id="274" r:id="rId18"/>
    <p:sldId id="276" r:id="rId19"/>
    <p:sldId id="26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748" y="-13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BD9F0-C832-4941-BFE3-E9A24FE6981F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5BBD9F0-C832-4941-BFE3-E9A24FE6981F}" type="datetimeFigureOut">
              <a:rPr lang="ru-RU" smtClean="0"/>
              <a:t>26.08.2020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C4139BC-8415-48C3-AA4C-B7E7EF10343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4267200"/>
          </a:xfrm>
        </p:spPr>
        <p:txBody>
          <a:bodyPr>
            <a:normAutofit/>
          </a:bodyPr>
          <a:lstStyle/>
          <a:p>
            <a:r>
              <a:rPr lang="ru-RU" sz="4000" dirty="0"/>
              <a:t>Решение </a:t>
            </a:r>
            <a:r>
              <a:rPr lang="ru-RU" sz="4000" dirty="0" smtClean="0"/>
              <a:t>заданий по </a:t>
            </a:r>
            <a:r>
              <a:rPr lang="ru-RU" sz="4000" dirty="0"/>
              <a:t>информатике.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smtClean="0"/>
              <a:t>Формальные </a:t>
            </a:r>
            <a:r>
              <a:rPr lang="ru-RU" sz="4000" dirty="0"/>
              <a:t>описания реальных объектов и процессов</a:t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293096"/>
            <a:ext cx="6400800" cy="17526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Свириденко Н.А.</a:t>
            </a:r>
          </a:p>
          <a:p>
            <a:r>
              <a:rPr lang="ru-RU" dirty="0" smtClean="0"/>
              <a:t>учитель информатики</a:t>
            </a:r>
          </a:p>
          <a:p>
            <a:r>
              <a:rPr lang="ru-RU" dirty="0" smtClean="0"/>
              <a:t>МБОУ «Лицей №34»</a:t>
            </a:r>
          </a:p>
          <a:p>
            <a:r>
              <a:rPr lang="ru-RU" dirty="0" err="1" smtClean="0"/>
              <a:t>г.Новокузнецк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378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597666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Между населёнными пунктами A, B, C, D, E построены дороги, протяжённость которых (в километрах) приведена в таблице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Определите длину кратчайшего пути между пунктами A и Е. Передвигаться можно только по дорогам, протяжённость которых указана в таблице.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628800"/>
            <a:ext cx="5078833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762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80920" cy="6210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143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23" y="836712"/>
            <a:ext cx="8380864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730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9" t="13271"/>
          <a:stretch/>
        </p:blipFill>
        <p:spPr bwMode="auto">
          <a:xfrm>
            <a:off x="539552" y="1174459"/>
            <a:ext cx="7887996" cy="5370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882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Вот как выглядит граф на примере обычной карты Гугл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88840"/>
            <a:ext cx="6356706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776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18534"/>
            <a:ext cx="8517632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2000" kern="0" dirty="0">
                <a:effectLst/>
              </a:rPr>
              <a:t>Граф  это графическая информационная модель, которая состоит из вершин, связанных линиями — рёбрами. Вершины графа могут изображаться кругами, овалами, точками, прямоугольниками, да чем угодно, хоть сердечками, просто буквами или </a:t>
            </a:r>
            <a:r>
              <a:rPr lang="ru-RU" sz="2000" kern="0" dirty="0" err="1">
                <a:effectLst/>
              </a:rPr>
              <a:t>загагулинами</a:t>
            </a:r>
            <a:r>
              <a:rPr lang="ru-RU" sz="2000" kern="0" dirty="0">
                <a:effectLst/>
              </a:rPr>
              <a:t>. Граф называется взвешенным, если его вершины или рёбра характеризуются некоторой дополнительной информацией — весами вершин или рёбер (например расстояние между двумя точками - это вес ребра графа).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212976"/>
            <a:ext cx="3755349" cy="310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529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2000" dirty="0"/>
              <a:t>И если мне необходимо проложить маршрут по карте, я возьму линейку, бумажную карту и проложу кратчайший маршрут (мое зрение сделает 80% работы).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08920"/>
            <a:ext cx="5988514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198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3531626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212976"/>
            <a:ext cx="3756025" cy="310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044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Для решения задания нам необходимо преобразовать табличную информацию в граф.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382" y="2492896"/>
            <a:ext cx="3809125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617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229600" cy="1600200"/>
          </a:xfrm>
        </p:spPr>
        <p:txBody>
          <a:bodyPr>
            <a:normAutofit fontScale="90000"/>
          </a:bodyPr>
          <a:lstStyle/>
          <a:p>
            <a:r>
              <a:rPr lang="ru-RU" sz="2000" b="1" dirty="0"/>
              <a:t>шаг 1</a:t>
            </a:r>
            <a:r>
              <a:rPr lang="ru-RU" sz="2000" dirty="0"/>
              <a:t> анализируем первую строчку: </a:t>
            </a:r>
            <a:r>
              <a:rPr lang="ru-RU" sz="2000" b="1" dirty="0"/>
              <a:t>город А связан с городом В (расстояние = 2), город А связан с городом С (расстояние = 5), город А связан с городом D (расстояние = 1)</a:t>
            </a:r>
            <a:r>
              <a:rPr lang="ru-RU" sz="2000" dirty="0"/>
              <a:t>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Строим </a:t>
            </a:r>
            <a:r>
              <a:rPr lang="ru-RU" sz="2000" dirty="0"/>
              <a:t>граф</a:t>
            </a:r>
            <a:r>
              <a:rPr lang="ru-RU" sz="2000" dirty="0" smtClean="0"/>
              <a:t>:</a:t>
            </a:r>
            <a:endParaRPr lang="ru-RU" sz="2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301" y="3429000"/>
            <a:ext cx="2384425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84784"/>
            <a:ext cx="8229600" cy="1600200"/>
          </a:xfrm>
        </p:spPr>
        <p:txBody>
          <a:bodyPr>
            <a:normAutofit fontScale="90000"/>
          </a:bodyPr>
          <a:lstStyle/>
          <a:p>
            <a:r>
              <a:rPr lang="ru-RU" sz="2000" b="1" dirty="0"/>
              <a:t>шаг 2</a:t>
            </a:r>
            <a:r>
              <a:rPr lang="ru-RU" sz="2000" dirty="0"/>
              <a:t> анализируем вторую строчку: город B связан с городом A (расстояние = 2 на графе информация уже есть), </a:t>
            </a:r>
            <a:r>
              <a:rPr lang="ru-RU" sz="2000" b="1" dirty="0"/>
              <a:t>город В связан с городом С (расстояние = 1)</a:t>
            </a:r>
            <a:r>
              <a:rPr lang="ru-RU" sz="2000" dirty="0"/>
              <a:t>.  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Достроим </a:t>
            </a:r>
            <a:r>
              <a:rPr lang="ru-RU" sz="2000" dirty="0"/>
              <a:t>граф: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744" y="3573016"/>
            <a:ext cx="2384425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629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038" y="2668485"/>
            <a:ext cx="8229600" cy="1600200"/>
          </a:xfrm>
        </p:spPr>
        <p:txBody>
          <a:bodyPr>
            <a:noAutofit/>
          </a:bodyPr>
          <a:lstStyle/>
          <a:p>
            <a:r>
              <a:rPr lang="ru-RU" sz="2000" b="1" dirty="0"/>
              <a:t>шаг 3</a:t>
            </a:r>
            <a:r>
              <a:rPr lang="ru-RU" sz="2000" dirty="0"/>
              <a:t> анализируем третью строчку: город С связан с городом А (расстояние = 5 на графе информация уже есть), город С связан с городом В (расстояние = 1 на графе информация уже есть), </a:t>
            </a:r>
            <a:r>
              <a:rPr lang="ru-RU" sz="2000" b="1" dirty="0"/>
              <a:t>город С связан с городом D (расстояние = 3), город С связан с городом Е (расстояние = 2)</a:t>
            </a:r>
            <a:r>
              <a:rPr lang="ru-RU" sz="2000" dirty="0"/>
              <a:t>.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Достроим </a:t>
            </a:r>
            <a:r>
              <a:rPr lang="ru-RU" sz="2000" dirty="0"/>
              <a:t>граф: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626" y="4293096"/>
            <a:ext cx="2384425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331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221088"/>
            <a:ext cx="8229600" cy="1143000"/>
          </a:xfrm>
        </p:spPr>
        <p:txBody>
          <a:bodyPr>
            <a:noAutofit/>
          </a:bodyPr>
          <a:lstStyle/>
          <a:p>
            <a:r>
              <a:rPr lang="ru-RU" sz="2000" b="1" dirty="0"/>
              <a:t>шаг 4</a:t>
            </a:r>
            <a:r>
              <a:rPr lang="ru-RU" sz="2000" dirty="0"/>
              <a:t> анализируем четвертую строчку: город D связан с городом A (расстояние = 1 на графе информация уже есть), город D связан с городом С (расстояние = 3 на графе информация уже есть).</a:t>
            </a:r>
            <a:br>
              <a:rPr lang="ru-RU" sz="2000" dirty="0"/>
            </a:br>
            <a:r>
              <a:rPr lang="ru-RU" sz="2000" b="1" dirty="0"/>
              <a:t>шаг 5</a:t>
            </a:r>
            <a:r>
              <a:rPr lang="ru-RU" sz="2000" dirty="0"/>
              <a:t> анализируем пятую строчку: город Е связан с городом С (расстояние = 2 на графе информация уже есть)</a:t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12795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шаг 6</a:t>
            </a:r>
            <a:r>
              <a:rPr lang="ru-RU" sz="2000" dirty="0" smtClean="0"/>
              <a:t> анализируем граф и находим кратчайший путь из А в Е: </a:t>
            </a:r>
            <a:r>
              <a:rPr lang="ru-RU" sz="2000" b="1" u="sng" dirty="0" smtClean="0"/>
              <a:t>А-В-С-Е</a:t>
            </a:r>
            <a:r>
              <a:rPr lang="ru-RU" sz="2000" b="1" dirty="0" smtClean="0"/>
              <a:t> </a:t>
            </a:r>
            <a:r>
              <a:rPr lang="ru-RU" sz="2000" dirty="0" smtClean="0"/>
              <a:t> складываем расстояния 2+1+2=5.</a:t>
            </a:r>
            <a:endParaRPr lang="ru-RU" sz="20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272" y="2564904"/>
            <a:ext cx="2384425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119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1" t="25537" r="45889" b="43252"/>
          <a:stretch/>
        </p:blipFill>
        <p:spPr bwMode="auto">
          <a:xfrm>
            <a:off x="1" y="404664"/>
            <a:ext cx="9144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03" t="31163" r="46081" b="43300"/>
          <a:stretch/>
        </p:blipFill>
        <p:spPr bwMode="auto">
          <a:xfrm>
            <a:off x="1" y="3488630"/>
            <a:ext cx="9301655" cy="25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894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5" t="27015" r="46086" b="41613"/>
          <a:stretch/>
        </p:blipFill>
        <p:spPr bwMode="auto">
          <a:xfrm>
            <a:off x="35496" y="404665"/>
            <a:ext cx="9073008" cy="3081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5" t="58259" r="46086" b="16552"/>
          <a:stretch/>
        </p:blipFill>
        <p:spPr bwMode="auto">
          <a:xfrm>
            <a:off x="35496" y="3588964"/>
            <a:ext cx="9073008" cy="2474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9886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2" t="17238" r="46154" b="50646"/>
          <a:stretch/>
        </p:blipFill>
        <p:spPr bwMode="auto">
          <a:xfrm>
            <a:off x="35496" y="332656"/>
            <a:ext cx="9072067" cy="313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52" t="50080" r="46154" b="24476"/>
          <a:stretch/>
        </p:blipFill>
        <p:spPr bwMode="auto">
          <a:xfrm>
            <a:off x="36437" y="3501008"/>
            <a:ext cx="9072067" cy="248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4772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Основано на учебнике </a:t>
            </a:r>
            <a:r>
              <a:rPr lang="ru-RU" sz="2000" dirty="0" err="1"/>
              <a:t>Босовой</a:t>
            </a:r>
            <a:r>
              <a:rPr lang="ru-RU" sz="2000" dirty="0"/>
              <a:t> Людмилы Леонидовны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180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129</TotalTime>
  <Words>125</Words>
  <Application>Microsoft Office PowerPoint</Application>
  <PresentationFormat>Экран (4:3)</PresentationFormat>
  <Paragraphs>26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Исполнительная</vt:lpstr>
      <vt:lpstr>Решение заданий по информатике.  Формальные описания реальных объектов и процессов </vt:lpstr>
      <vt:lpstr>Презентация PowerPoint</vt:lpstr>
      <vt:lpstr>Презентация PowerPoint</vt:lpstr>
      <vt:lpstr>Презентация PowerPoint</vt:lpstr>
      <vt:lpstr>Презентация PowerPoint</vt:lpstr>
      <vt:lpstr>Вот как выглядит граф на примере обычной карты Гугл</vt:lpstr>
      <vt:lpstr>Граф  это графическая информационная модель, которая состоит из вершин, связанных линиями — рёбрами. Вершины графа могут изображаться кругами, овалами, точками, прямоугольниками, да чем угодно, хоть сердечками, просто буквами или загагулинами. Граф называется взвешенным, если его вершины или рёбра характеризуются некоторой дополнительной информацией — весами вершин или рёбер (например расстояние между двумя точками - это вес ребра графа).</vt:lpstr>
      <vt:lpstr>И если мне необходимо проложить маршрут по карте, я возьму линейку, бумажную карту и проложу кратчайший маршрут (мое зрение сделает 80% работы).</vt:lpstr>
      <vt:lpstr>Презентация PowerPoint</vt:lpstr>
      <vt:lpstr>Для решения задания нам необходимо преобразовать табличную информацию в граф.</vt:lpstr>
      <vt:lpstr>шаг 1 анализируем первую строчку: город А связан с городом В (расстояние = 2), город А связан с городом С (расстояние = 5), город А связан с городом D (расстояние = 1).  Строим граф:</vt:lpstr>
      <vt:lpstr>шаг 2 анализируем вторую строчку: город B связан с городом A (расстояние = 2 на графе информация уже есть), город В связан с городом С (расстояние = 1).   Достроим граф:</vt:lpstr>
      <vt:lpstr>шаг 3 анализируем третью строчку: город С связан с городом А (расстояние = 5 на графе информация уже есть), город С связан с городом В (расстояние = 1 на графе информация уже есть), город С связан с городом D (расстояние = 3), город С связан с городом Е (расстояние = 2).  Достроим граф:</vt:lpstr>
      <vt:lpstr>шаг 4 анализируем четвертую строчку: город D связан с городом A (расстояние = 1 на графе информация уже есть), город D связан с городом С (расстояние = 3 на графе информация уже есть). шаг 5 анализируем пятую строчку: город Е связан с городом С (расстояние = 2 на графе информация уже есть) </vt:lpstr>
      <vt:lpstr>шаг 6 анализируем граф и находим кратчайший путь из А в Е: А-В-С-Е  складываем расстояния 2+1+2=5.</vt:lpstr>
      <vt:lpstr>Презентация PowerPoint</vt:lpstr>
      <vt:lpstr>Презентация PowerPoint</vt:lpstr>
      <vt:lpstr>Презентация PowerPoint</vt:lpstr>
      <vt:lpstr>Основано на учебнике Босовой Людмилы Леонидовны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задания 3 ОГЭ по информатике. Формальные описания реальных объектов и процессов</dc:title>
  <dc:creator>rmu204</dc:creator>
  <cp:lastModifiedBy>rmu204</cp:lastModifiedBy>
  <cp:revision>7</cp:revision>
  <dcterms:created xsi:type="dcterms:W3CDTF">2020-04-29T03:22:21Z</dcterms:created>
  <dcterms:modified xsi:type="dcterms:W3CDTF">2020-08-26T09:23:36Z</dcterms:modified>
</cp:coreProperties>
</file>