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3" r:id="rId4"/>
    <p:sldId id="274" r:id="rId5"/>
    <p:sldId id="275" r:id="rId6"/>
    <p:sldId id="259" r:id="rId7"/>
    <p:sldId id="276" r:id="rId8"/>
    <p:sldId id="260" r:id="rId9"/>
    <p:sldId id="277" r:id="rId10"/>
    <p:sldId id="278" r:id="rId11"/>
    <p:sldId id="280" r:id="rId12"/>
    <p:sldId id="281" r:id="rId13"/>
    <p:sldId id="282" r:id="rId14"/>
    <p:sldId id="283" r:id="rId15"/>
    <p:sldId id="284" r:id="rId16"/>
    <p:sldId id="285" r:id="rId17"/>
    <p:sldId id="287" r:id="rId18"/>
    <p:sldId id="288" r:id="rId19"/>
    <p:sldId id="286" r:id="rId20"/>
    <p:sldId id="27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178" y="-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5BBD9F0-C832-4941-BFE3-E9A24FE6981F}" type="datetimeFigureOut">
              <a:rPr lang="ru-RU" smtClean="0"/>
              <a:t>24.08.2020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4267200"/>
          </a:xfrm>
        </p:spPr>
        <p:txBody>
          <a:bodyPr>
            <a:normAutofit/>
          </a:bodyPr>
          <a:lstStyle/>
          <a:p>
            <a:r>
              <a:rPr lang="ru-RU" sz="4000" dirty="0">
                <a:effectLst/>
              </a:rPr>
              <a:t>Решение задания </a:t>
            </a:r>
            <a:r>
              <a:rPr lang="ru-RU" sz="4000" dirty="0" smtClean="0">
                <a:effectLst/>
              </a:rPr>
              <a:t>по теме «Файловая </a:t>
            </a:r>
            <a:r>
              <a:rPr lang="ru-RU" sz="4000" dirty="0">
                <a:effectLst/>
              </a:rPr>
              <a:t>система организации </a:t>
            </a:r>
            <a:r>
              <a:rPr lang="ru-RU" sz="4000" dirty="0" smtClean="0">
                <a:effectLst/>
              </a:rPr>
              <a:t>данных»</a:t>
            </a:r>
            <a:endParaRPr lang="ru-RU" sz="4000" dirty="0"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293096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Свириденко Н.А.</a:t>
            </a:r>
          </a:p>
          <a:p>
            <a:r>
              <a:rPr lang="ru-RU" dirty="0" smtClean="0"/>
              <a:t>учитель информатики</a:t>
            </a:r>
          </a:p>
          <a:p>
            <a:r>
              <a:rPr lang="ru-RU" dirty="0" smtClean="0"/>
              <a:t>МБОУ «Лицей №34»</a:t>
            </a:r>
          </a:p>
          <a:p>
            <a:r>
              <a:rPr lang="ru-RU" dirty="0" err="1" smtClean="0"/>
              <a:t>г.Новокузнецк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378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59766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В некотором каталоге хранился </a:t>
            </a:r>
            <a:r>
              <a:rPr lang="ru-RU" dirty="0" smtClean="0"/>
              <a:t>файл</a:t>
            </a:r>
            <a:r>
              <a:rPr lang="ru-RU" dirty="0"/>
              <a:t> </a:t>
            </a:r>
            <a:r>
              <a:rPr lang="ru-RU" b="1" dirty="0"/>
              <a:t>Хризантема.doc</a:t>
            </a:r>
            <a:r>
              <a:rPr lang="ru-RU" dirty="0"/>
              <a:t>, </a:t>
            </a:r>
            <a:r>
              <a:rPr lang="ru-RU" dirty="0" smtClean="0"/>
              <a:t>имевший </a:t>
            </a:r>
            <a:r>
              <a:rPr lang="ru-RU" dirty="0"/>
              <a:t>полное имя </a:t>
            </a:r>
            <a:r>
              <a:rPr lang="ru-RU" b="1" dirty="0"/>
              <a:t>D:\2013\Осень\Хризантема.doc</a:t>
            </a:r>
            <a:r>
              <a:rPr lang="ru-RU" dirty="0"/>
              <a:t>. В этом каталоге создали подкаталог </a:t>
            </a:r>
            <a:r>
              <a:rPr lang="ru-RU" b="1" dirty="0"/>
              <a:t>Ноябрь</a:t>
            </a:r>
            <a:r>
              <a:rPr lang="ru-RU" dirty="0"/>
              <a:t> и </a:t>
            </a:r>
            <a:r>
              <a:rPr lang="ru-RU" dirty="0" smtClean="0"/>
              <a:t>файл</a:t>
            </a:r>
            <a:r>
              <a:rPr lang="ru-RU" dirty="0"/>
              <a:t> </a:t>
            </a:r>
            <a:r>
              <a:rPr lang="ru-RU" b="1" dirty="0"/>
              <a:t>Хризантема.doc</a:t>
            </a:r>
            <a:r>
              <a:rPr lang="ru-RU" dirty="0"/>
              <a:t> переместили в </a:t>
            </a:r>
            <a:r>
              <a:rPr lang="ru-RU" dirty="0" smtClean="0"/>
              <a:t>созданный </a:t>
            </a:r>
            <a:r>
              <a:rPr lang="ru-RU" dirty="0"/>
              <a:t>подкаталог. Укажите полное имя этого </a:t>
            </a:r>
            <a:r>
              <a:rPr lang="ru-RU" dirty="0" smtClean="0"/>
              <a:t>файла </a:t>
            </a:r>
            <a:r>
              <a:rPr lang="ru-RU" dirty="0"/>
              <a:t>после перемещения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762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Файлы и файловые </a:t>
            </a:r>
            <a:r>
              <a:rPr lang="ru-RU" dirty="0" smtClean="0">
                <a:effectLst/>
              </a:rPr>
              <a:t>структуры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b="1" dirty="0"/>
              <a:t>Файл</a:t>
            </a:r>
            <a:r>
              <a:rPr lang="ru-RU" dirty="0"/>
              <a:t> — это поименованная область внешней памяти.</a:t>
            </a:r>
          </a:p>
          <a:p>
            <a:pPr algn="just"/>
            <a:endParaRPr lang="ru-RU" dirty="0"/>
          </a:p>
          <a:p>
            <a:pPr algn="just"/>
            <a:r>
              <a:rPr lang="ru-RU" b="1" dirty="0"/>
              <a:t>Файловая система </a:t>
            </a:r>
            <a:r>
              <a:rPr lang="ru-RU" dirty="0"/>
              <a:t>— это часть ОС (операционной системы), определяющая способ организации, хранения и именования файлов на носителях информации.</a:t>
            </a:r>
          </a:p>
          <a:p>
            <a:pPr algn="just"/>
            <a:endParaRPr lang="ru-RU" dirty="0"/>
          </a:p>
          <a:p>
            <a:pPr algn="just"/>
            <a:r>
              <a:rPr lang="ru-RU" b="1" dirty="0"/>
              <a:t>Файл характеризуется набором параметров </a:t>
            </a:r>
            <a:r>
              <a:rPr lang="ru-RU" dirty="0"/>
              <a:t>(имя, размер, дата создания, дата последней модификации) и атрибутами, используемыми операционной системой для его обработки (архивный, системный, скрытый, только для чтения). Размер файла выражается в байтах.</a:t>
            </a:r>
          </a:p>
          <a:p>
            <a:pPr algn="just"/>
            <a:endParaRPr lang="ru-RU" dirty="0"/>
          </a:p>
          <a:p>
            <a:pPr algn="just"/>
            <a:r>
              <a:rPr lang="ru-RU" b="1" dirty="0"/>
              <a:t>Файлы, содержащие данные </a:t>
            </a:r>
            <a:r>
              <a:rPr lang="ru-RU" dirty="0"/>
              <a:t>— графические, текстовые (рисунки, тексты), называют документами, а файлы, содержащие прикладные программы, — файлами-приложениями. Файлы-документы создаются и обрабатываются с помощью файлов-приложений.</a:t>
            </a:r>
          </a:p>
        </p:txBody>
      </p:sp>
    </p:spTree>
    <p:extLst>
      <p:ext uri="{BB962C8B-B14F-4D97-AF65-F5344CB8AC3E}">
        <p14:creationId xmlns:p14="http://schemas.microsoft.com/office/powerpoint/2010/main" val="195143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Файлы и файловые </a:t>
            </a:r>
            <a:r>
              <a:rPr lang="ru-RU" dirty="0" smtClean="0">
                <a:effectLst/>
              </a:rPr>
              <a:t>структуры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Имя файла, как правило, состоит из двух частей, разделённых точкой: собственно имени файла и расширения. Собственно имя файлу даёт пользователь. Делать это рекомендуется осмысленно, отражая в имени содержание файла, хотя пользователь может задавать в качестве имени произвольный набор символов. Расширение имени обычно задаётся программой автоматически при создании файла. Расширения не обязательны, но они широко используются.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Чтобы обратиться к нужному файлу, хранящемуся на некотором диске, можно указать путь к файлу — имена всех каталогов от корневого до того, в котором непосредственно находится файл.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В операционной системе </a:t>
            </a:r>
            <a:r>
              <a:rPr lang="ru-RU" dirty="0" err="1"/>
              <a:t>Windows</a:t>
            </a:r>
            <a:r>
              <a:rPr lang="ru-RU" dirty="0"/>
              <a:t> путь к файлу начинается с логического имени устройства внешней памяти; после имени каждого подкаталога ставится обратный </a:t>
            </a:r>
            <a:r>
              <a:rPr lang="ru-RU" dirty="0" err="1"/>
              <a:t>слэш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5690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Файлы и файловые </a:t>
            </a:r>
            <a:r>
              <a:rPr lang="ru-RU" dirty="0" smtClean="0">
                <a:effectLst/>
              </a:rPr>
              <a:t>структуры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Последовательно записанные путь к файлу и имя файла составляют полное имя файла. Не может быть двух файлов, имеющих одинаковые полные имена.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Пример </a:t>
            </a:r>
            <a:r>
              <a:rPr lang="ru-RU" dirty="0"/>
              <a:t>полного имени файла в ОС </a:t>
            </a:r>
            <a:r>
              <a:rPr lang="ru-RU" dirty="0" err="1" smtClean="0"/>
              <a:t>Windows</a:t>
            </a:r>
            <a:r>
              <a:rPr lang="ru-RU" dirty="0" smtClean="0"/>
              <a:t>: </a:t>
            </a:r>
            <a:r>
              <a:rPr lang="ru-RU" b="1" dirty="0" smtClean="0"/>
              <a:t>Е</a:t>
            </a:r>
            <a:r>
              <a:rPr lang="ru-RU" b="1" dirty="0"/>
              <a:t>:\изображения\фото\Катунь.png</a:t>
            </a:r>
          </a:p>
        </p:txBody>
      </p:sp>
    </p:spTree>
    <p:extLst>
      <p:ext uri="{BB962C8B-B14F-4D97-AF65-F5344CB8AC3E}">
        <p14:creationId xmlns:p14="http://schemas.microsoft.com/office/powerpoint/2010/main" val="26854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 задания </a:t>
            </a:r>
            <a:r>
              <a:rPr lang="ru-RU" dirty="0" smtClean="0"/>
              <a:t>ОГЭ </a:t>
            </a:r>
            <a:r>
              <a:rPr lang="ru-RU" dirty="0"/>
              <a:t>по информатике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У </a:t>
            </a:r>
            <a:r>
              <a:rPr lang="ru-RU" dirty="0"/>
              <a:t>нас есть некоторый каталог </a:t>
            </a:r>
            <a:r>
              <a:rPr lang="ru-RU" b="1" dirty="0"/>
              <a:t>D:\2013\Осень</a:t>
            </a:r>
            <a:r>
              <a:rPr lang="ru-RU" dirty="0"/>
              <a:t> в котором мы создаем еще один каталог (папку для файлов) с именем </a:t>
            </a:r>
            <a:r>
              <a:rPr lang="ru-RU" b="1" dirty="0"/>
              <a:t>Ноябрь</a:t>
            </a:r>
            <a:r>
              <a:rPr lang="ru-RU" dirty="0"/>
              <a:t>. Получается полный путь к этому новому Каталогу будет </a:t>
            </a:r>
            <a:r>
              <a:rPr lang="ru-RU" b="1" dirty="0"/>
              <a:t>D:\2013\Осень\Ноябрь</a:t>
            </a:r>
            <a:r>
              <a:rPr lang="ru-RU" dirty="0"/>
              <a:t> в этот каталог мы помещаем файл </a:t>
            </a:r>
            <a:r>
              <a:rPr lang="ru-RU" b="1" dirty="0"/>
              <a:t>Хризантема.doc</a:t>
            </a:r>
            <a:r>
              <a:rPr lang="ru-RU" dirty="0"/>
              <a:t> и полное имя этого файла станет </a:t>
            </a:r>
            <a:r>
              <a:rPr lang="ru-RU" b="1" dirty="0"/>
              <a:t>D:\2013\Осень\Ноябрь\Хризантема.doc</a:t>
            </a:r>
          </a:p>
        </p:txBody>
      </p:sp>
    </p:spTree>
    <p:extLst>
      <p:ext uri="{BB962C8B-B14F-4D97-AF65-F5344CB8AC3E}">
        <p14:creationId xmlns:p14="http://schemas.microsoft.com/office/powerpoint/2010/main" val="107730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Пользователь работал с каталогом </a:t>
            </a:r>
            <a:r>
              <a:rPr lang="ru-RU" b="1" dirty="0"/>
              <a:t>D:\Квартиры\Цены\Дорогие</a:t>
            </a:r>
            <a:r>
              <a:rPr lang="ru-RU" dirty="0"/>
              <a:t>. Сначала он поднялся на один уровень вверх, затем спустился на один уровень вниз в каталог </a:t>
            </a:r>
            <a:r>
              <a:rPr lang="ru-RU" b="1" dirty="0"/>
              <a:t>Премиум</a:t>
            </a:r>
            <a:r>
              <a:rPr lang="ru-RU" dirty="0"/>
              <a:t>, потом он спустился ещё на один уровень в каталог </a:t>
            </a:r>
            <a:r>
              <a:rPr lang="ru-RU" b="1" dirty="0"/>
              <a:t>Центральный</a:t>
            </a:r>
            <a:r>
              <a:rPr lang="ru-RU" dirty="0"/>
              <a:t>. Укажите полный путь каталога, в котором оказался пользователь.</a:t>
            </a:r>
          </a:p>
          <a:p>
            <a:endParaRPr lang="ru-RU" dirty="0"/>
          </a:p>
          <a:p>
            <a:pPr marL="0" indent="0" algn="ctr">
              <a:buNone/>
            </a:pPr>
            <a:r>
              <a:rPr lang="ru-RU" dirty="0"/>
              <a:t>Решение</a:t>
            </a:r>
          </a:p>
          <a:p>
            <a:endParaRPr lang="ru-RU" dirty="0"/>
          </a:p>
          <a:p>
            <a:pPr marL="0" indent="0" algn="just">
              <a:buNone/>
            </a:pPr>
            <a:r>
              <a:rPr lang="ru-RU" dirty="0"/>
              <a:t>Выполним действия пользователя, стартуя из </a:t>
            </a:r>
            <a:r>
              <a:rPr lang="ru-RU" b="1" dirty="0"/>
              <a:t>D:\Квартиры\Цены\Дорогие</a:t>
            </a:r>
            <a:r>
              <a:rPr lang="ru-RU" dirty="0"/>
              <a:t>. Поднимемся на один уровень вверх, окажемся в </a:t>
            </a:r>
            <a:r>
              <a:rPr lang="ru-RU" b="1" dirty="0"/>
              <a:t>D:\Квартиры\Цены</a:t>
            </a:r>
            <a:r>
              <a:rPr lang="ru-RU" dirty="0"/>
              <a:t>. Теперь, спустившись на один уровень вниз, попадём в каталог </a:t>
            </a:r>
            <a:r>
              <a:rPr lang="ru-RU" b="1" dirty="0"/>
              <a:t>D:\Квартиры\Цены\Премиум</a:t>
            </a:r>
            <a:r>
              <a:rPr lang="ru-RU" dirty="0"/>
              <a:t>. Если из данного каталога спуститься на один уровень вниз в каталог Центральный, то полный путь каталога будет </a:t>
            </a:r>
            <a:r>
              <a:rPr lang="ru-RU" b="1" dirty="0"/>
              <a:t>D:\Квартиры\Цены\Премиум\Центральный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030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Пользователь работал с каталогом </a:t>
            </a:r>
            <a:r>
              <a:rPr lang="ru-RU" b="1" dirty="0"/>
              <a:t>Декабрь</a:t>
            </a:r>
            <a:r>
              <a:rPr lang="ru-RU" dirty="0"/>
              <a:t>. Сначала он поднялся на один уровень вверх, потом спустился на один уровень вниз и ещё раз спустился на один уровень вниз. В результате он оказался в каталоге </a:t>
            </a:r>
            <a:r>
              <a:rPr lang="ru-RU" b="1" dirty="0"/>
              <a:t>C:\Календарь\Зима\Январь\17\ </a:t>
            </a:r>
          </a:p>
          <a:p>
            <a:pPr marL="0" indent="0">
              <a:buNone/>
            </a:pPr>
            <a:r>
              <a:rPr lang="ru-RU" dirty="0"/>
              <a:t>Укажите полный путь каталога, с которым пользователь начинал работу.</a:t>
            </a:r>
          </a:p>
        </p:txBody>
      </p:sp>
    </p:spTree>
    <p:extLst>
      <p:ext uri="{BB962C8B-B14F-4D97-AF65-F5344CB8AC3E}">
        <p14:creationId xmlns:p14="http://schemas.microsoft.com/office/powerpoint/2010/main" val="337399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6" t="15398" r="62535" b="15067"/>
          <a:stretch/>
        </p:blipFill>
        <p:spPr bwMode="auto">
          <a:xfrm>
            <a:off x="1187624" y="149399"/>
            <a:ext cx="7006203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722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Пользователь находился в каталоге Расписание. Сначала он поднялся на один уровень вверх, затем спустился на один уровень вниз, потом ещё раз спустился на один уровень вниз. В результате он оказался в каталоге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С:\учёба\информатика\ГИА.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Укажите полный путь каталога, с которым пользователь начинал работу.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1) С:\учёба\2013\Расписание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2) С :\учёба\информатика\Расписание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3) С:\Расписание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4) С:\учёба\Расписание</a:t>
            </a:r>
          </a:p>
        </p:txBody>
      </p:sp>
    </p:spTree>
    <p:extLst>
      <p:ext uri="{BB962C8B-B14F-4D97-AF65-F5344CB8AC3E}">
        <p14:creationId xmlns:p14="http://schemas.microsoft.com/office/powerpoint/2010/main" val="115829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Пользователь находился в каталоге Расписание. Сначала он поднялся на один уровень вверх, затем спустился на один уровень вниз, потом ещё раз спустился на один уровень вниз. В результате он оказался в каталоге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С:\учёба\информатика\ГИА.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Укажите полный путь каталога, с которым пользователь начинал работу.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1) С:\учёба\2013\Расписание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2) С :\учёба\информатика\Расписание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3) С:\Расписание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4) С:\учёба\Расписание</a:t>
            </a:r>
          </a:p>
        </p:txBody>
      </p:sp>
    </p:spTree>
    <p:extLst>
      <p:ext uri="{BB962C8B-B14F-4D97-AF65-F5344CB8AC3E}">
        <p14:creationId xmlns:p14="http://schemas.microsoft.com/office/powerpoint/2010/main" val="46698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В некотором каталоге хранился файл </a:t>
            </a:r>
            <a:r>
              <a:rPr lang="ru-RU" b="1" dirty="0"/>
              <a:t>Газета.doc</a:t>
            </a:r>
            <a:r>
              <a:rPr lang="ru-RU" dirty="0"/>
              <a:t>, имевший полное имя </a:t>
            </a:r>
            <a:r>
              <a:rPr lang="ru-RU" b="1" dirty="0"/>
              <a:t>С:\Сентябрь\Выпуск1\Газета.doc</a:t>
            </a:r>
            <a:r>
              <a:rPr lang="ru-RU" dirty="0"/>
              <a:t>. Пользователь, находившийся в этом каталоге, поднялся на один уровень вверх, создал подкаталог </a:t>
            </a:r>
            <a:r>
              <a:rPr lang="ru-RU" b="1" dirty="0"/>
              <a:t>Вёрстка</a:t>
            </a:r>
            <a:r>
              <a:rPr lang="ru-RU" dirty="0"/>
              <a:t> и переместил в созданный подкаталог файл </a:t>
            </a:r>
            <a:r>
              <a:rPr lang="ru-RU" b="1" dirty="0"/>
              <a:t>Газета.doc</a:t>
            </a:r>
            <a:r>
              <a:rPr lang="ru-RU" dirty="0"/>
              <a:t>. Каково стало полное имя этого файла после перемещения?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1) С:\Сентябрь\Вёрстка\Газета.doc</a:t>
            </a:r>
          </a:p>
          <a:p>
            <a:pPr marL="0" indent="0">
              <a:buNone/>
            </a:pPr>
            <a:r>
              <a:rPr lang="ru-RU" dirty="0"/>
              <a:t>2) С:\Bёрстка\Сентябрь\Выпуск1\Газета.doc</a:t>
            </a:r>
          </a:p>
          <a:p>
            <a:pPr marL="0" indent="0">
              <a:buNone/>
            </a:pPr>
            <a:r>
              <a:rPr lang="ru-RU" dirty="0"/>
              <a:t>3) С:\Вёрстка\Газета.doc</a:t>
            </a:r>
          </a:p>
          <a:p>
            <a:pPr marL="0" indent="0">
              <a:buNone/>
            </a:pPr>
            <a:r>
              <a:rPr lang="ru-RU" dirty="0"/>
              <a:t>4) С:\Сентябрь\Выпуск1\Вёрстка\Газета.doc</a:t>
            </a:r>
          </a:p>
        </p:txBody>
      </p:sp>
    </p:spTree>
    <p:extLst>
      <p:ext uri="{BB962C8B-B14F-4D97-AF65-F5344CB8AC3E}">
        <p14:creationId xmlns:p14="http://schemas.microsoft.com/office/powerpoint/2010/main" val="182210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В некотором каталоге хранился файл </a:t>
            </a:r>
            <a:r>
              <a:rPr lang="ru-RU" b="1" dirty="0"/>
              <a:t>Газета.doc</a:t>
            </a:r>
            <a:r>
              <a:rPr lang="ru-RU" dirty="0"/>
              <a:t>, имевший полное имя </a:t>
            </a:r>
            <a:r>
              <a:rPr lang="ru-RU" b="1" dirty="0"/>
              <a:t>С:\Сентябрь\Выпуск1\Газета.doc</a:t>
            </a:r>
            <a:r>
              <a:rPr lang="ru-RU" dirty="0"/>
              <a:t>. Пользователь, находившийся в этом каталоге, поднялся на один уровень вверх, создал подкаталог </a:t>
            </a:r>
            <a:r>
              <a:rPr lang="ru-RU" b="1" dirty="0"/>
              <a:t>Вёрстка</a:t>
            </a:r>
            <a:r>
              <a:rPr lang="ru-RU" dirty="0"/>
              <a:t> и переместил в созданный подкаталог файл </a:t>
            </a:r>
            <a:r>
              <a:rPr lang="ru-RU" b="1" dirty="0"/>
              <a:t>Газета.doc</a:t>
            </a:r>
            <a:r>
              <a:rPr lang="ru-RU" dirty="0"/>
              <a:t>. Каково стало полное имя этого файла после перемещения?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1) С:\Сентябрь\Вёрстка\Газета.doc</a:t>
            </a:r>
          </a:p>
          <a:p>
            <a:pPr marL="0" indent="0">
              <a:buNone/>
            </a:pPr>
            <a:r>
              <a:rPr lang="ru-RU" dirty="0"/>
              <a:t>2) С:\Bёрстка\Сентябрь\Выпуск1\Газета.doc</a:t>
            </a:r>
          </a:p>
          <a:p>
            <a:pPr marL="0" indent="0">
              <a:buNone/>
            </a:pPr>
            <a:r>
              <a:rPr lang="ru-RU" dirty="0"/>
              <a:t>3) С:\Вёрстка\Газета.doc</a:t>
            </a:r>
          </a:p>
          <a:p>
            <a:pPr marL="0" indent="0">
              <a:buNone/>
            </a:pPr>
            <a:r>
              <a:rPr lang="ru-RU" dirty="0"/>
              <a:t>4) С:\Сентябрь\Выпуск1\Вёрстка\Газета.doc</a:t>
            </a:r>
          </a:p>
        </p:txBody>
      </p:sp>
    </p:spTree>
    <p:extLst>
      <p:ext uri="{BB962C8B-B14F-4D97-AF65-F5344CB8AC3E}">
        <p14:creationId xmlns:p14="http://schemas.microsoft.com/office/powerpoint/2010/main" val="137560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/>
              <a:t>В некотором каталоге хранится файл Оценки.doc. После того, как в этом каталоге создали подкаталог и переместили туда файл Оценки.doc, его полное имя стало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 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С:\Школа\Классы\9Б\Оценки.doc.</a:t>
            </a:r>
          </a:p>
          <a:p>
            <a:endParaRPr lang="ru-RU" sz="1400" dirty="0"/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Каково полное имя созданного подкаталога?</a:t>
            </a:r>
          </a:p>
          <a:p>
            <a:pPr marL="0" indent="0">
              <a:buNone/>
            </a:pPr>
            <a:r>
              <a:rPr lang="ru-RU" sz="1400" dirty="0"/>
              <a:t> 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1) Классы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2) С:\Школа\Классы\9Б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3) С :\Школа\Классы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4) 9Б</a:t>
            </a:r>
          </a:p>
        </p:txBody>
      </p:sp>
    </p:spTree>
    <p:extLst>
      <p:ext uri="{BB962C8B-B14F-4D97-AF65-F5344CB8AC3E}">
        <p14:creationId xmlns:p14="http://schemas.microsoft.com/office/powerpoint/2010/main" val="307313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/>
              <a:t>В некотором каталоге хранится файл Оценки.doc. После того, как в этом каталоге создали подкаталог и переместили туда файл Оценки.doc, его полное имя стало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 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С:\Школа\Классы\9Б\Оценки.doc.</a:t>
            </a:r>
          </a:p>
          <a:p>
            <a:endParaRPr lang="ru-RU" sz="1400" dirty="0"/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Каково полное имя созданного подкаталога?</a:t>
            </a:r>
          </a:p>
          <a:p>
            <a:pPr marL="0" indent="0">
              <a:buNone/>
            </a:pPr>
            <a:r>
              <a:rPr lang="ru-RU" sz="1400" dirty="0"/>
              <a:t> 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1) Классы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2) С:\Школа\Классы\9Б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3) С :\Школа\Классы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4) 9Б</a:t>
            </a:r>
          </a:p>
        </p:txBody>
      </p:sp>
    </p:spTree>
    <p:extLst>
      <p:ext uri="{BB962C8B-B14F-4D97-AF65-F5344CB8AC3E}">
        <p14:creationId xmlns:p14="http://schemas.microsoft.com/office/powerpoint/2010/main" val="93331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47525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/>
              <a:t>В некотором каталоге хранится файл Оценки.doc. После того, как в этом каталоге создали подкаталог и переместили туда файл Оценки.doc, его полное имя стало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 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С:\Школа\Классы\9Б\Оценки.doc.</a:t>
            </a:r>
          </a:p>
          <a:p>
            <a:endParaRPr lang="ru-RU" sz="1400" dirty="0"/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Каково полное имя созданного подкаталога?</a:t>
            </a:r>
          </a:p>
          <a:p>
            <a:pPr marL="0" indent="0">
              <a:buNone/>
            </a:pPr>
            <a:r>
              <a:rPr lang="ru-RU" sz="1400" dirty="0"/>
              <a:t> 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1) Классы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2) С:\Школа\Классы\9Б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3) С :\Школа\Классы</a:t>
            </a:r>
          </a:p>
          <a:p>
            <a:endParaRPr lang="ru-RU" sz="1400" dirty="0"/>
          </a:p>
          <a:p>
            <a:pPr marL="0" indent="0">
              <a:buNone/>
            </a:pPr>
            <a:r>
              <a:rPr lang="ru-RU" sz="1400" dirty="0"/>
              <a:t>4) </a:t>
            </a:r>
            <a:r>
              <a:rPr lang="ru-RU" sz="1400" dirty="0" smtClean="0"/>
              <a:t>9Б</a:t>
            </a:r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5085184"/>
            <a:ext cx="8136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Поскольку полное имя файла после создания подкаталога С:\Школа\Классы\9Б\Оценки.doc, полное имя созданного подкаталога — С:\Школа\Классы\9Б.</a:t>
            </a:r>
          </a:p>
          <a:p>
            <a:endParaRPr lang="ru-RU" sz="1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Правильный ответ указан под номером 2.</a:t>
            </a:r>
          </a:p>
          <a:p>
            <a:endParaRPr lang="ru-RU" sz="14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1875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1" t="39618" r="46080" b="45246"/>
          <a:stretch/>
        </p:blipFill>
        <p:spPr bwMode="auto">
          <a:xfrm>
            <a:off x="694" y="1052737"/>
            <a:ext cx="9143306" cy="1485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1" t="54387" r="46080" b="32953"/>
          <a:stretch/>
        </p:blipFill>
        <p:spPr bwMode="auto">
          <a:xfrm>
            <a:off x="-15470" y="2492896"/>
            <a:ext cx="9143306" cy="1242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520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3" t="50666" r="46154" b="26188"/>
          <a:stretch/>
        </p:blipFill>
        <p:spPr bwMode="auto">
          <a:xfrm>
            <a:off x="-1" y="620688"/>
            <a:ext cx="9144001" cy="2290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3" t="74631" r="46154" b="14857"/>
          <a:stretch/>
        </p:blipFill>
        <p:spPr bwMode="auto">
          <a:xfrm>
            <a:off x="0" y="2911642"/>
            <a:ext cx="9144001" cy="1040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838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1" t="42668" r="46006" b="35185"/>
          <a:stretch/>
        </p:blipFill>
        <p:spPr bwMode="auto">
          <a:xfrm>
            <a:off x="0" y="764703"/>
            <a:ext cx="9144000" cy="216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1" t="64876" r="46006" b="28000"/>
          <a:stretch/>
        </p:blipFill>
        <p:spPr bwMode="auto">
          <a:xfrm>
            <a:off x="0" y="2875012"/>
            <a:ext cx="9144000" cy="698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134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Основано на учебнике </a:t>
            </a:r>
            <a:r>
              <a:rPr lang="ru-RU" dirty="0" err="1"/>
              <a:t>Босовой</a:t>
            </a:r>
            <a:r>
              <a:rPr lang="ru-RU" dirty="0"/>
              <a:t> Людмилы </a:t>
            </a:r>
            <a:r>
              <a:rPr lang="ru-RU" dirty="0" smtClean="0"/>
              <a:t>Леонидовны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59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273</TotalTime>
  <Words>865</Words>
  <Application>Microsoft Office PowerPoint</Application>
  <PresentationFormat>Экран (4:3)</PresentationFormat>
  <Paragraphs>135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Исполнительная</vt:lpstr>
      <vt:lpstr>Решение задания по теме «Файловая система организации данных»</vt:lpstr>
      <vt:lpstr>Презентация PowerPoint</vt:lpstr>
      <vt:lpstr>Файлы и файловые структуры</vt:lpstr>
      <vt:lpstr>Файлы и файловые структуры</vt:lpstr>
      <vt:lpstr>Файлы и файловые структуры</vt:lpstr>
      <vt:lpstr>Решение задания ОГЭ по информатике: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задания 3 ОГЭ по информатике. Формальные описания реальных объектов и процессов</dc:title>
  <dc:creator>rmu204</dc:creator>
  <cp:lastModifiedBy>rmu204</cp:lastModifiedBy>
  <cp:revision>15</cp:revision>
  <dcterms:created xsi:type="dcterms:W3CDTF">2020-04-29T03:22:21Z</dcterms:created>
  <dcterms:modified xsi:type="dcterms:W3CDTF">2020-08-24T06:16:47Z</dcterms:modified>
</cp:coreProperties>
</file>