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9" r:id="rId2"/>
    <p:sldId id="261" r:id="rId3"/>
    <p:sldId id="264" r:id="rId4"/>
    <p:sldId id="284" r:id="rId5"/>
    <p:sldId id="265" r:id="rId6"/>
    <p:sldId id="286" r:id="rId7"/>
    <p:sldId id="278" r:id="rId8"/>
    <p:sldId id="283" r:id="rId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07" autoAdjust="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outlineViewPr>
    <p:cViewPr>
      <p:scale>
        <a:sx n="33" d="100"/>
        <a:sy n="33" d="100"/>
      </p:scale>
      <p:origin x="0" y="-173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04C6180-C4D7-44EB-91C2-F2986497964A}" type="datetime1">
              <a:rPr lang="ru-RU" smtClean="0"/>
              <a:t>23.12.2021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CD50D-2287-4053-9796-500DFA5D700B}" type="datetime1">
              <a:rPr lang="ru-RU" smtClean="0"/>
              <a:pPr/>
              <a:t>23.12.2021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649DAF-093F-4482-AA38-346E9A2DEE9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5681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4120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2237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9092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0114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0130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7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516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 rtlCol="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4607" y="2237328"/>
            <a:ext cx="7202786" cy="1449788"/>
          </a:xfrm>
          <a:solidFill>
            <a:schemeClr val="tx1">
              <a:alpha val="80000"/>
            </a:schemeClr>
          </a:solidFill>
        </p:spPr>
        <p:txBody>
          <a:bodyPr lIns="288000" rIns="2160000" bIns="144000" rtlCol="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07" y="3684672"/>
            <a:ext cx="5282503" cy="936000"/>
          </a:xfrm>
          <a:solidFill>
            <a:schemeClr val="tx1">
              <a:alpha val="90000"/>
            </a:schemeClr>
          </a:solidFill>
        </p:spPr>
        <p:txBody>
          <a:bodyPr lIns="216000" tIns="144000" rIns="216000" rtlCol="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cxnSp>
        <p:nvCxnSpPr>
          <p:cNvPr id="5" name="Прямая соединительная линия 4" descr="Разделитель титульного слайда&#10;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C41AA1B3-8A3B-4B1B-A759-E2D7641772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65008" y="2587752"/>
            <a:ext cx="1344168" cy="704088"/>
          </a:xfrm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Логотип</a:t>
            </a:r>
          </a:p>
        </p:txBody>
      </p:sp>
    </p:spTree>
    <p:extLst>
      <p:ext uri="{BB962C8B-B14F-4D97-AF65-F5344CB8AC3E}">
        <p14:creationId xmlns:p14="http://schemas.microsoft.com/office/powerpoint/2010/main" val="89044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4" y="86714"/>
            <a:ext cx="6009285" cy="6684572"/>
          </a:xfr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rtlCol="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</a:t>
            </a:r>
            <a:br>
              <a:rPr lang="ru-RU" noProof="0" dirty="0"/>
            </a:br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 rtlCol="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6" name="Надпись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rtl="0"/>
            <a:endParaRPr lang="ru-RU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474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ое изображение и текс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000" y="3517901"/>
            <a:ext cx="6012000" cy="1409700"/>
          </a:xfrm>
          <a:solidFill>
            <a:schemeClr val="tx1"/>
          </a:solidFill>
        </p:spPr>
        <p:txBody>
          <a:bodyPr lIns="288000" rIns="432000" bIns="144000" rtlCol="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</a:t>
            </a:r>
            <a:br>
              <a:rPr lang="ru-RU" noProof="0" dirty="0"/>
            </a:br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00" y="4927600"/>
            <a:ext cx="6012000" cy="1845743"/>
          </a:xfrm>
          <a:solidFill>
            <a:schemeClr val="tx1">
              <a:lumMod val="85000"/>
              <a:lumOff val="15000"/>
            </a:schemeClr>
          </a:solidFill>
        </p:spPr>
        <p:txBody>
          <a:bodyPr lIns="288000" tIns="144000" rIns="432000" rtlCol="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6" name="Надпись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rtl="0"/>
            <a:endParaRPr lang="ru-RU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4000" y="86714"/>
            <a:ext cx="6009285" cy="3431187"/>
          </a:xfrm>
          <a:solidFill>
            <a:srgbClr val="333333"/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ED5F0C9D-A08F-4539-BA26-61D24BBE6E9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64300" y="1152000"/>
            <a:ext cx="5307700" cy="4680000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072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Полилиния: Фигура 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Полилиния: Фигура 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9" name="Полилиния: Фигура 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Полилиния: Фигура 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Полилиния: Фигура 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5" name="Полилиния: Фигура 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6" name="Полилиния: Фигура 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7" name="Полилиния: Фигура 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472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152525"/>
            <a:ext cx="5472113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360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152000"/>
            <a:ext cx="3600450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152000"/>
            <a:ext cx="3600450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216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152525"/>
            <a:ext cx="2160588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152525"/>
            <a:ext cx="2160588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148060"/>
            <a:ext cx="2160588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152525"/>
            <a:ext cx="2160588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еры-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Овал 27">
            <a:extLst>
              <a:ext uri="{FF2B5EF4-FFF2-40B4-BE49-F238E27FC236}">
                <a16:creationId xmlns:a16="http://schemas.microsoft.com/office/drawing/2014/main" id="{2041BFF2-BC3B-3145-940D-004809E5A80A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A9906F5C-A183-DF45-AE48-C1D611CDC98D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C9CFF2EB-CD95-EA4D-810E-C9F8127071FE}"/>
              </a:ext>
            </a:extLst>
          </p:cNvPr>
          <p:cNvSpPr>
            <a:spLocks noChangeAspect="1"/>
          </p:cNvSpPr>
          <p:nvPr userDrawn="1"/>
        </p:nvSpPr>
        <p:spPr>
          <a:xfrm>
            <a:off x="7639529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EE120266-68E0-504A-B1C8-F3369F5AF7C0}"/>
              </a:ext>
            </a:extLst>
          </p:cNvPr>
          <p:cNvSpPr>
            <a:spLocks noChangeAspect="1"/>
          </p:cNvSpPr>
          <p:nvPr userDrawn="1"/>
        </p:nvSpPr>
        <p:spPr>
          <a:xfrm>
            <a:off x="9933998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4FB4A810-8614-AD44-B362-CE45C8C679CE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5012" y="4683647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9481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1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2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3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5013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4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09481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5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4" y="4683350"/>
            <a:ext cx="216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B0B1F8F6-73A5-F142-8A28-094DA998B5F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86454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2" name="Рисунок 3">
            <a:extLst>
              <a:ext uri="{FF2B5EF4-FFF2-40B4-BE49-F238E27FC236}">
                <a16:creationId xmlns:a16="http://schemas.microsoft.com/office/drawing/2014/main" id="{F78A887E-89A6-244C-8AA4-484FE535876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80176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3" name="Рисунок 3">
            <a:extLst>
              <a:ext uri="{FF2B5EF4-FFF2-40B4-BE49-F238E27FC236}">
                <a16:creationId xmlns:a16="http://schemas.microsoft.com/office/drawing/2014/main" id="{52B18661-99A8-214A-A089-09F11F1EB5C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673898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4" name="Рисунок 3">
            <a:extLst>
              <a:ext uri="{FF2B5EF4-FFF2-40B4-BE49-F238E27FC236}">
                <a16:creationId xmlns:a16="http://schemas.microsoft.com/office/drawing/2014/main" id="{69D5F0B5-DE10-D646-9244-6B4289E7793E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967620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5" name="Рисунок 3">
            <a:extLst>
              <a:ext uri="{FF2B5EF4-FFF2-40B4-BE49-F238E27FC236}">
                <a16:creationId xmlns:a16="http://schemas.microsoft.com/office/drawing/2014/main" id="{72B87CCD-6D17-844B-87EF-F8BC69D79B0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0261341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3084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маркера-изображения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>
            <a:extLst>
              <a:ext uri="{FF2B5EF4-FFF2-40B4-BE49-F238E27FC236}">
                <a16:creationId xmlns:a16="http://schemas.microsoft.com/office/drawing/2014/main" id="{019D3C0C-316D-A045-BC1B-D508718E47A9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56D90BAC-4672-454F-9B98-7A6F31D7B3F7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21146660-9CB0-D241-ACBC-5C0A9FC8AD1A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Рисунок 3">
            <a:extLst>
              <a:ext uri="{FF2B5EF4-FFF2-40B4-BE49-F238E27FC236}">
                <a16:creationId xmlns:a16="http://schemas.microsoft.com/office/drawing/2014/main" id="{831AC394-0DDA-6F4A-B2D3-6D95CD86648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86454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8" name="Рисунок 3">
            <a:extLst>
              <a:ext uri="{FF2B5EF4-FFF2-40B4-BE49-F238E27FC236}">
                <a16:creationId xmlns:a16="http://schemas.microsoft.com/office/drawing/2014/main" id="{B1A58D5B-A4BA-F446-90DA-1B6B207869A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80176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9" name="Рисунок 3">
            <a:extLst>
              <a:ext uri="{FF2B5EF4-FFF2-40B4-BE49-F238E27FC236}">
                <a16:creationId xmlns:a16="http://schemas.microsoft.com/office/drawing/2014/main" id="{7912C149-C249-1940-AF83-360853E78C2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673898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7632650" y="86714"/>
            <a:ext cx="4472635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1" name="Рисунок 40">
            <a:extLst>
              <a:ext uri="{FF2B5EF4-FFF2-40B4-BE49-F238E27FC236}">
                <a16:creationId xmlns:a16="http://schemas.microsoft.com/office/drawing/2014/main" id="{5BDD2BB3-B6A3-404C-846E-13E06B2F166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632650" y="86714"/>
            <a:ext cx="4472635" cy="6478538"/>
          </a:xfrm>
          <a:custGeom>
            <a:avLst/>
            <a:gdLst>
              <a:gd name="connsiteX0" fmla="*/ 376782 w 4559351"/>
              <a:gd name="connsiteY0" fmla="*/ 5927210 h 6604145"/>
              <a:gd name="connsiteX1" fmla="*/ 1519837 w 4559351"/>
              <a:gd name="connsiteY1" fmla="*/ 6224579 h 6604145"/>
              <a:gd name="connsiteX2" fmla="*/ 1067656 w 4559351"/>
              <a:gd name="connsiteY2" fmla="*/ 6604145 h 6604145"/>
              <a:gd name="connsiteX3" fmla="*/ 567431 w 4559351"/>
              <a:gd name="connsiteY3" fmla="*/ 6347235 h 6604145"/>
              <a:gd name="connsiteX4" fmla="*/ 3770030 w 4559351"/>
              <a:gd name="connsiteY4" fmla="*/ 4729122 h 6604145"/>
              <a:gd name="connsiteX5" fmla="*/ 3830234 w 4559351"/>
              <a:gd name="connsiteY5" fmla="*/ 4893659 h 6604145"/>
              <a:gd name="connsiteX6" fmla="*/ 3125854 w 4559351"/>
              <a:gd name="connsiteY6" fmla="*/ 4949110 h 6604145"/>
              <a:gd name="connsiteX7" fmla="*/ 3170574 w 4559351"/>
              <a:gd name="connsiteY7" fmla="*/ 4030224 h 6604145"/>
              <a:gd name="connsiteX8" fmla="*/ 3437863 w 4559351"/>
              <a:gd name="connsiteY8" fmla="*/ 4760691 h 6604145"/>
              <a:gd name="connsiteX9" fmla="*/ 2793688 w 4559351"/>
              <a:gd name="connsiteY9" fmla="*/ 4980680 h 6604145"/>
              <a:gd name="connsiteX10" fmla="*/ 2501683 w 4559351"/>
              <a:gd name="connsiteY10" fmla="*/ 5003670 h 6604145"/>
              <a:gd name="connsiteX11" fmla="*/ 0 w 4559351"/>
              <a:gd name="connsiteY11" fmla="*/ 3396395 h 6604145"/>
              <a:gd name="connsiteX12" fmla="*/ 3032435 w 4559351"/>
              <a:gd name="connsiteY12" fmla="*/ 3966867 h 6604145"/>
              <a:gd name="connsiteX13" fmla="*/ 1101460 w 4559351"/>
              <a:gd name="connsiteY13" fmla="*/ 6039845 h 6604145"/>
              <a:gd name="connsiteX14" fmla="*/ 10881 w 4559351"/>
              <a:gd name="connsiteY14" fmla="*/ 5508230 h 6604145"/>
              <a:gd name="connsiteX15" fmla="*/ 0 w 4559351"/>
              <a:gd name="connsiteY15" fmla="*/ 5475113 h 6604145"/>
              <a:gd name="connsiteX16" fmla="*/ 0 w 4559351"/>
              <a:gd name="connsiteY16" fmla="*/ 2843941 h 6604145"/>
              <a:gd name="connsiteX17" fmla="*/ 1605508 w 4559351"/>
              <a:gd name="connsiteY17" fmla="*/ 3374908 h 6604145"/>
              <a:gd name="connsiteX18" fmla="*/ 1482045 w 4559351"/>
              <a:gd name="connsiteY18" fmla="*/ 3547687 h 6604145"/>
              <a:gd name="connsiteX19" fmla="*/ 0 w 4559351"/>
              <a:gd name="connsiteY19" fmla="*/ 3206607 h 6604145"/>
              <a:gd name="connsiteX20" fmla="*/ 0 w 4559351"/>
              <a:gd name="connsiteY20" fmla="*/ 0 h 6604145"/>
              <a:gd name="connsiteX21" fmla="*/ 4559351 w 4559351"/>
              <a:gd name="connsiteY21" fmla="*/ 0 h 6604145"/>
              <a:gd name="connsiteX22" fmla="*/ 4559351 w 4559351"/>
              <a:gd name="connsiteY22" fmla="*/ 4284646 h 6604145"/>
              <a:gd name="connsiteX23" fmla="*/ 0 w 4559351"/>
              <a:gd name="connsiteY23" fmla="*/ 2645102 h 660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59351" h="6604145">
                <a:moveTo>
                  <a:pt x="376782" y="5927210"/>
                </a:moveTo>
                <a:lnTo>
                  <a:pt x="1519837" y="6224579"/>
                </a:lnTo>
                <a:lnTo>
                  <a:pt x="1067656" y="6604145"/>
                </a:lnTo>
                <a:lnTo>
                  <a:pt x="567431" y="6347235"/>
                </a:lnTo>
                <a:close/>
                <a:moveTo>
                  <a:pt x="3770030" y="4729122"/>
                </a:moveTo>
                <a:lnTo>
                  <a:pt x="3830234" y="4893659"/>
                </a:lnTo>
                <a:lnTo>
                  <a:pt x="3125854" y="4949110"/>
                </a:lnTo>
                <a:close/>
                <a:moveTo>
                  <a:pt x="3170574" y="4030224"/>
                </a:moveTo>
                <a:lnTo>
                  <a:pt x="3437863" y="4760691"/>
                </a:lnTo>
                <a:lnTo>
                  <a:pt x="2793688" y="4980680"/>
                </a:lnTo>
                <a:lnTo>
                  <a:pt x="2501683" y="5003670"/>
                </a:lnTo>
                <a:close/>
                <a:moveTo>
                  <a:pt x="0" y="3396395"/>
                </a:moveTo>
                <a:lnTo>
                  <a:pt x="3032435" y="3966867"/>
                </a:lnTo>
                <a:lnTo>
                  <a:pt x="1101460" y="6039845"/>
                </a:lnTo>
                <a:lnTo>
                  <a:pt x="10881" y="5508230"/>
                </a:lnTo>
                <a:lnTo>
                  <a:pt x="0" y="5475113"/>
                </a:lnTo>
                <a:close/>
                <a:moveTo>
                  <a:pt x="0" y="2843941"/>
                </a:moveTo>
                <a:lnTo>
                  <a:pt x="1605508" y="3374908"/>
                </a:lnTo>
                <a:lnTo>
                  <a:pt x="1482045" y="3547687"/>
                </a:lnTo>
                <a:lnTo>
                  <a:pt x="0" y="3206607"/>
                </a:lnTo>
                <a:close/>
                <a:moveTo>
                  <a:pt x="0" y="0"/>
                </a:moveTo>
                <a:lnTo>
                  <a:pt x="4559351" y="0"/>
                </a:lnTo>
                <a:lnTo>
                  <a:pt x="4559351" y="4284646"/>
                </a:lnTo>
                <a:lnTo>
                  <a:pt x="0" y="26451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1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2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3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4" y="4683350"/>
            <a:ext cx="216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51" name="Восьмиугольник 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55" name="Номер слайда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29663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 маркера-изображения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Овал 34">
            <a:extLst>
              <a:ext uri="{FF2B5EF4-FFF2-40B4-BE49-F238E27FC236}">
                <a16:creationId xmlns:a16="http://schemas.microsoft.com/office/drawing/2014/main" id="{22F44C7F-FA9B-CB41-B5C2-6A40A969176A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1366589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0ACFECE1-DAAF-5642-BD0B-7A8FE9D241D9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2931225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90294551-87F8-DE4F-B54E-8231A9CAF5BF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4495861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105351" y="86714"/>
            <a:ext cx="6208363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id="{BDDC1CFF-7E89-421D-9524-BB3AECAFE00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5351" y="496139"/>
            <a:ext cx="6208364" cy="6275148"/>
          </a:xfrm>
          <a:custGeom>
            <a:avLst/>
            <a:gdLst>
              <a:gd name="connsiteX0" fmla="*/ 0 w 4441248"/>
              <a:gd name="connsiteY0" fmla="*/ 5980106 h 6321393"/>
              <a:gd name="connsiteX1" fmla="*/ 1034410 w 4441248"/>
              <a:gd name="connsiteY1" fmla="*/ 6048613 h 6321393"/>
              <a:gd name="connsiteX2" fmla="*/ 1778431 w 4441248"/>
              <a:gd name="connsiteY2" fmla="*/ 6321393 h 6321393"/>
              <a:gd name="connsiteX3" fmla="*/ 0 w 4441248"/>
              <a:gd name="connsiteY3" fmla="*/ 6321393 h 6321393"/>
              <a:gd name="connsiteX4" fmla="*/ 2269200 w 4441248"/>
              <a:gd name="connsiteY4" fmla="*/ 5443908 h 6321393"/>
              <a:gd name="connsiteX5" fmla="*/ 2395460 w 4441248"/>
              <a:gd name="connsiteY5" fmla="*/ 5885070 h 6321393"/>
              <a:gd name="connsiteX6" fmla="*/ 1997461 w 4441248"/>
              <a:gd name="connsiteY6" fmla="*/ 6195222 h 6321393"/>
              <a:gd name="connsiteX7" fmla="*/ 1526609 w 4441248"/>
              <a:gd name="connsiteY7" fmla="*/ 5931629 h 6321393"/>
              <a:gd name="connsiteX8" fmla="*/ 4441248 w 4441248"/>
              <a:gd name="connsiteY8" fmla="*/ 4283292 h 6321393"/>
              <a:gd name="connsiteX9" fmla="*/ 4441248 w 4441248"/>
              <a:gd name="connsiteY9" fmla="*/ 6321393 h 6321393"/>
              <a:gd name="connsiteX10" fmla="*/ 2296366 w 4441248"/>
              <a:gd name="connsiteY10" fmla="*/ 6321393 h 6321393"/>
              <a:gd name="connsiteX11" fmla="*/ 2056375 w 4441248"/>
              <a:gd name="connsiteY11" fmla="*/ 6224358 h 6321393"/>
              <a:gd name="connsiteX12" fmla="*/ 0 w 4441248"/>
              <a:gd name="connsiteY12" fmla="*/ 2359561 h 6321393"/>
              <a:gd name="connsiteX13" fmla="*/ 828613 w 4441248"/>
              <a:gd name="connsiteY13" fmla="*/ 2588947 h 6321393"/>
              <a:gd name="connsiteX14" fmla="*/ 0 w 4441248"/>
              <a:gd name="connsiteY14" fmla="*/ 3479506 h 6321393"/>
              <a:gd name="connsiteX15" fmla="*/ 3025930 w 4441248"/>
              <a:gd name="connsiteY15" fmla="*/ 144202 h 6321393"/>
              <a:gd name="connsiteX16" fmla="*/ 4441248 w 4441248"/>
              <a:gd name="connsiteY16" fmla="*/ 1340385 h 6321393"/>
              <a:gd name="connsiteX17" fmla="*/ 4441248 w 4441248"/>
              <a:gd name="connsiteY17" fmla="*/ 4098899 h 6321393"/>
              <a:gd name="connsiteX18" fmla="*/ 1417099 w 4441248"/>
              <a:gd name="connsiteY18" fmla="*/ 5846153 h 6321393"/>
              <a:gd name="connsiteX19" fmla="*/ 0 w 4441248"/>
              <a:gd name="connsiteY19" fmla="*/ 5428711 h 6321393"/>
              <a:gd name="connsiteX20" fmla="*/ 0 w 4441248"/>
              <a:gd name="connsiteY20" fmla="*/ 3724470 h 6321393"/>
              <a:gd name="connsiteX21" fmla="*/ 2684090 w 4441248"/>
              <a:gd name="connsiteY21" fmla="*/ 0 h 6321393"/>
              <a:gd name="connsiteX22" fmla="*/ 2784132 w 4441248"/>
              <a:gd name="connsiteY22" fmla="*/ 186781 h 6321393"/>
              <a:gd name="connsiteX23" fmla="*/ 1027256 w 4441248"/>
              <a:gd name="connsiteY23" fmla="*/ 2337985 h 6321393"/>
              <a:gd name="connsiteX24" fmla="*/ 451581 w 4441248"/>
              <a:gd name="connsiteY24" fmla="*/ 2265656 h 6321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1248" h="6321393">
                <a:moveTo>
                  <a:pt x="0" y="5980106"/>
                </a:moveTo>
                <a:lnTo>
                  <a:pt x="1034410" y="6048613"/>
                </a:lnTo>
                <a:lnTo>
                  <a:pt x="1778431" y="6321393"/>
                </a:lnTo>
                <a:lnTo>
                  <a:pt x="0" y="6321393"/>
                </a:lnTo>
                <a:close/>
                <a:moveTo>
                  <a:pt x="2269200" y="5443908"/>
                </a:moveTo>
                <a:lnTo>
                  <a:pt x="2395460" y="5885070"/>
                </a:lnTo>
                <a:lnTo>
                  <a:pt x="1997461" y="6195222"/>
                </a:lnTo>
                <a:lnTo>
                  <a:pt x="1526609" y="5931629"/>
                </a:lnTo>
                <a:close/>
                <a:moveTo>
                  <a:pt x="4441248" y="4283292"/>
                </a:moveTo>
                <a:lnTo>
                  <a:pt x="4441248" y="6321393"/>
                </a:lnTo>
                <a:lnTo>
                  <a:pt x="2296366" y="6321393"/>
                </a:lnTo>
                <a:lnTo>
                  <a:pt x="2056375" y="6224358"/>
                </a:lnTo>
                <a:close/>
                <a:moveTo>
                  <a:pt x="0" y="2359561"/>
                </a:moveTo>
                <a:lnTo>
                  <a:pt x="828613" y="2588947"/>
                </a:lnTo>
                <a:lnTo>
                  <a:pt x="0" y="3479506"/>
                </a:lnTo>
                <a:close/>
                <a:moveTo>
                  <a:pt x="3025930" y="144202"/>
                </a:moveTo>
                <a:lnTo>
                  <a:pt x="4441248" y="1340385"/>
                </a:lnTo>
                <a:lnTo>
                  <a:pt x="4441248" y="4098899"/>
                </a:lnTo>
                <a:lnTo>
                  <a:pt x="1417099" y="5846153"/>
                </a:lnTo>
                <a:lnTo>
                  <a:pt x="0" y="5428711"/>
                </a:lnTo>
                <a:lnTo>
                  <a:pt x="0" y="3724470"/>
                </a:lnTo>
                <a:close/>
                <a:moveTo>
                  <a:pt x="2684090" y="0"/>
                </a:moveTo>
                <a:lnTo>
                  <a:pt x="2784132" y="186781"/>
                </a:lnTo>
                <a:lnTo>
                  <a:pt x="1027256" y="2337985"/>
                </a:lnTo>
                <a:lnTo>
                  <a:pt x="451581" y="2265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8457" y="432000"/>
            <a:ext cx="4703542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68283" y="3582825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8283" y="5147461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68283" y="1369128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1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68283" y="2933764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2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68283" y="4498400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3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68283" y="1975094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51" name="Восьмиугольник 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55" name="Номер слайда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9089FAF0-BF60-4AB9-A62E-595008DC4646}"/>
              </a:ext>
            </a:extLst>
          </p:cNvPr>
          <p:cNvGrpSpPr/>
          <p:nvPr userDrawn="1"/>
        </p:nvGrpSpPr>
        <p:grpSpPr>
          <a:xfrm>
            <a:off x="1892000" y="2269752"/>
            <a:ext cx="3081180" cy="3011457"/>
            <a:chOff x="1892000" y="2269752"/>
            <a:chExt cx="3081180" cy="3011457"/>
          </a:xfrm>
        </p:grpSpPr>
        <p:sp>
          <p:nvSpPr>
            <p:cNvPr id="26" name="Полилиния: Фигура 13">
              <a:extLst>
                <a:ext uri="{FF2B5EF4-FFF2-40B4-BE49-F238E27FC236}">
                  <a16:creationId xmlns:a16="http://schemas.microsoft.com/office/drawing/2014/main" id="{ED7DCD52-0637-49D9-AD21-2DF94DD3E348}"/>
                </a:ext>
              </a:extLst>
            </p:cNvPr>
            <p:cNvSpPr/>
            <p:nvPr/>
          </p:nvSpPr>
          <p:spPr>
            <a:xfrm rot="4308689">
              <a:off x="2464728" y="2678543"/>
              <a:ext cx="1980696" cy="2066510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0696" h="2066510">
                  <a:moveTo>
                    <a:pt x="0" y="2066510"/>
                  </a:moveTo>
                  <a:lnTo>
                    <a:pt x="1138078" y="0"/>
                  </a:lnTo>
                  <a:lnTo>
                    <a:pt x="1980696" y="1530016"/>
                  </a:lnTo>
                  <a:lnTo>
                    <a:pt x="1459417" y="206651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7" name="Полилиния: Фигура 26">
              <a:extLst>
                <a:ext uri="{FF2B5EF4-FFF2-40B4-BE49-F238E27FC236}">
                  <a16:creationId xmlns:a16="http://schemas.microsoft.com/office/drawing/2014/main" id="{E6863CC2-FBFD-47D7-AB8F-DB2367EABF92}"/>
                </a:ext>
              </a:extLst>
            </p:cNvPr>
            <p:cNvSpPr/>
            <p:nvPr/>
          </p:nvSpPr>
          <p:spPr>
            <a:xfrm rot="13830869">
              <a:off x="2730967" y="5004791"/>
              <a:ext cx="346713" cy="206124"/>
            </a:xfrm>
            <a:custGeom>
              <a:avLst/>
              <a:gdLst>
                <a:gd name="connsiteX0" fmla="*/ 346713 w 346713"/>
                <a:gd name="connsiteY0" fmla="*/ 206124 h 206124"/>
                <a:gd name="connsiteX1" fmla="*/ 0 w 346713"/>
                <a:gd name="connsiteY1" fmla="*/ 206124 h 206124"/>
                <a:gd name="connsiteX2" fmla="*/ 86666 w 346713"/>
                <a:gd name="connsiteY2" fmla="*/ 0 h 206124"/>
                <a:gd name="connsiteX3" fmla="*/ 346713 w 346713"/>
                <a:gd name="connsiteY3" fmla="*/ 206124 h 20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6713" h="206124">
                  <a:moveTo>
                    <a:pt x="346713" y="206124"/>
                  </a:moveTo>
                  <a:lnTo>
                    <a:pt x="0" y="206124"/>
                  </a:lnTo>
                  <a:lnTo>
                    <a:pt x="86666" y="0"/>
                  </a:lnTo>
                  <a:lnTo>
                    <a:pt x="346713" y="206124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8" name="Полилиния: Фигура 17">
              <a:extLst>
                <a:ext uri="{FF2B5EF4-FFF2-40B4-BE49-F238E27FC236}">
                  <a16:creationId xmlns:a16="http://schemas.microsoft.com/office/drawing/2014/main" id="{09ADFC5E-3BBA-404B-A496-A4035DF5E859}"/>
                </a:ext>
              </a:extLst>
            </p:cNvPr>
            <p:cNvSpPr/>
            <p:nvPr/>
          </p:nvSpPr>
          <p:spPr>
            <a:xfrm rot="12431080">
              <a:off x="2802151" y="4740752"/>
              <a:ext cx="710669" cy="335543"/>
            </a:xfrm>
            <a:custGeom>
              <a:avLst/>
              <a:gdLst>
                <a:gd name="connsiteX0" fmla="*/ 710669 w 710669"/>
                <a:gd name="connsiteY0" fmla="*/ 176660 h 335543"/>
                <a:gd name="connsiteX1" fmla="*/ 0 w 710669"/>
                <a:gd name="connsiteY1" fmla="*/ 335543 h 335543"/>
                <a:gd name="connsiteX2" fmla="*/ 141082 w 710669"/>
                <a:gd name="connsiteY2" fmla="*/ 0 h 335543"/>
                <a:gd name="connsiteX3" fmla="*/ 487795 w 710669"/>
                <a:gd name="connsiteY3" fmla="*/ 0 h 335543"/>
                <a:gd name="connsiteX4" fmla="*/ 710669 w 710669"/>
                <a:gd name="connsiteY4" fmla="*/ 176660 h 33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669" h="335543">
                  <a:moveTo>
                    <a:pt x="710669" y="176660"/>
                  </a:moveTo>
                  <a:lnTo>
                    <a:pt x="0" y="335543"/>
                  </a:lnTo>
                  <a:lnTo>
                    <a:pt x="141082" y="0"/>
                  </a:lnTo>
                  <a:lnTo>
                    <a:pt x="487795" y="0"/>
                  </a:lnTo>
                  <a:lnTo>
                    <a:pt x="710669" y="17666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9" name="Полилиния: Фигура 19">
              <a:extLst>
                <a:ext uri="{FF2B5EF4-FFF2-40B4-BE49-F238E27FC236}">
                  <a16:creationId xmlns:a16="http://schemas.microsoft.com/office/drawing/2014/main" id="{56E90DCD-03FB-4E9A-BD40-5269E9ACF1B1}"/>
                </a:ext>
              </a:extLst>
            </p:cNvPr>
            <p:cNvSpPr/>
            <p:nvPr/>
          </p:nvSpPr>
          <p:spPr>
            <a:xfrm rot="4308689">
              <a:off x="2058980" y="2102772"/>
              <a:ext cx="1246227" cy="1580187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  <a:gd name="connsiteX0" fmla="*/ 0 w 1980696"/>
                <a:gd name="connsiteY0" fmla="*/ 1680311 h 1680311"/>
                <a:gd name="connsiteX1" fmla="*/ 1337031 w 1980696"/>
                <a:gd name="connsiteY1" fmla="*/ 0 h 1680311"/>
                <a:gd name="connsiteX2" fmla="*/ 1980696 w 1980696"/>
                <a:gd name="connsiteY2" fmla="*/ 1143817 h 1680311"/>
                <a:gd name="connsiteX3" fmla="*/ 1459417 w 1980696"/>
                <a:gd name="connsiteY3" fmla="*/ 1680311 h 1680311"/>
                <a:gd name="connsiteX4" fmla="*/ 0 w 1980696"/>
                <a:gd name="connsiteY4" fmla="*/ 1680311 h 1680311"/>
                <a:gd name="connsiteX0" fmla="*/ 0 w 1459417"/>
                <a:gd name="connsiteY0" fmla="*/ 1680311 h 1680311"/>
                <a:gd name="connsiteX1" fmla="*/ 1337031 w 1459417"/>
                <a:gd name="connsiteY1" fmla="*/ 0 h 1680311"/>
                <a:gd name="connsiteX2" fmla="*/ 1360698 w 1459417"/>
                <a:gd name="connsiteY2" fmla="*/ 208215 h 1680311"/>
                <a:gd name="connsiteX3" fmla="*/ 1459417 w 1459417"/>
                <a:gd name="connsiteY3" fmla="*/ 1680311 h 1680311"/>
                <a:gd name="connsiteX4" fmla="*/ 0 w 1459417"/>
                <a:gd name="connsiteY4" fmla="*/ 1680311 h 1680311"/>
                <a:gd name="connsiteX0" fmla="*/ 0 w 1360698"/>
                <a:gd name="connsiteY0" fmla="*/ 1680311 h 1688402"/>
                <a:gd name="connsiteX1" fmla="*/ 1337031 w 1360698"/>
                <a:gd name="connsiteY1" fmla="*/ 0 h 1688402"/>
                <a:gd name="connsiteX2" fmla="*/ 1360698 w 1360698"/>
                <a:gd name="connsiteY2" fmla="*/ 208215 h 1688402"/>
                <a:gd name="connsiteX3" fmla="*/ 278710 w 1360698"/>
                <a:gd name="connsiteY3" fmla="*/ 1688402 h 1688402"/>
                <a:gd name="connsiteX4" fmla="*/ 0 w 1360698"/>
                <a:gd name="connsiteY4" fmla="*/ 1680311 h 1688402"/>
                <a:gd name="connsiteX0" fmla="*/ 0 w 1360698"/>
                <a:gd name="connsiteY0" fmla="*/ 1680311 h 1698354"/>
                <a:gd name="connsiteX1" fmla="*/ 1337031 w 1360698"/>
                <a:gd name="connsiteY1" fmla="*/ 0 h 1698354"/>
                <a:gd name="connsiteX2" fmla="*/ 1360698 w 1360698"/>
                <a:gd name="connsiteY2" fmla="*/ 208215 h 1698354"/>
                <a:gd name="connsiteX3" fmla="*/ 415804 w 1360698"/>
                <a:gd name="connsiteY3" fmla="*/ 1698354 h 1698354"/>
                <a:gd name="connsiteX4" fmla="*/ 0 w 1360698"/>
                <a:gd name="connsiteY4" fmla="*/ 1680311 h 1698354"/>
                <a:gd name="connsiteX0" fmla="*/ 0 w 1360698"/>
                <a:gd name="connsiteY0" fmla="*/ 1556337 h 1574380"/>
                <a:gd name="connsiteX1" fmla="*/ 1226116 w 1360698"/>
                <a:gd name="connsiteY1" fmla="*/ 0 h 1574380"/>
                <a:gd name="connsiteX2" fmla="*/ 1360698 w 1360698"/>
                <a:gd name="connsiteY2" fmla="*/ 84241 h 1574380"/>
                <a:gd name="connsiteX3" fmla="*/ 415804 w 1360698"/>
                <a:gd name="connsiteY3" fmla="*/ 1574380 h 1574380"/>
                <a:gd name="connsiteX4" fmla="*/ 0 w 1360698"/>
                <a:gd name="connsiteY4" fmla="*/ 1556337 h 1574380"/>
                <a:gd name="connsiteX0" fmla="*/ 0 w 1303560"/>
                <a:gd name="connsiteY0" fmla="*/ 1556337 h 1574380"/>
                <a:gd name="connsiteX1" fmla="*/ 1226116 w 1303560"/>
                <a:gd name="connsiteY1" fmla="*/ 0 h 1574380"/>
                <a:gd name="connsiteX2" fmla="*/ 1303560 w 1303560"/>
                <a:gd name="connsiteY2" fmla="*/ 105569 h 1574380"/>
                <a:gd name="connsiteX3" fmla="*/ 415804 w 1303560"/>
                <a:gd name="connsiteY3" fmla="*/ 1574380 h 1574380"/>
                <a:gd name="connsiteX4" fmla="*/ 0 w 1303560"/>
                <a:gd name="connsiteY4" fmla="*/ 1556337 h 1574380"/>
                <a:gd name="connsiteX0" fmla="*/ 0 w 1246227"/>
                <a:gd name="connsiteY0" fmla="*/ 1580187 h 1580187"/>
                <a:gd name="connsiteX1" fmla="*/ 1168783 w 1246227"/>
                <a:gd name="connsiteY1" fmla="*/ 0 h 1580187"/>
                <a:gd name="connsiteX2" fmla="*/ 1246227 w 1246227"/>
                <a:gd name="connsiteY2" fmla="*/ 105569 h 1580187"/>
                <a:gd name="connsiteX3" fmla="*/ 358471 w 1246227"/>
                <a:gd name="connsiteY3" fmla="*/ 1574380 h 1580187"/>
                <a:gd name="connsiteX4" fmla="*/ 0 w 1246227"/>
                <a:gd name="connsiteY4" fmla="*/ 1580187 h 158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227" h="1580187">
                  <a:moveTo>
                    <a:pt x="0" y="1580187"/>
                  </a:moveTo>
                  <a:lnTo>
                    <a:pt x="1168783" y="0"/>
                  </a:lnTo>
                  <a:lnTo>
                    <a:pt x="1246227" y="105569"/>
                  </a:lnTo>
                  <a:lnTo>
                    <a:pt x="358471" y="1574380"/>
                  </a:lnTo>
                  <a:lnTo>
                    <a:pt x="0" y="1580187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0" name="Полилиния: Фигура 23">
              <a:extLst>
                <a:ext uri="{FF2B5EF4-FFF2-40B4-BE49-F238E27FC236}">
                  <a16:creationId xmlns:a16="http://schemas.microsoft.com/office/drawing/2014/main" id="{529D90B1-BC17-4168-A297-1DF303FB3C48}"/>
                </a:ext>
              </a:extLst>
            </p:cNvPr>
            <p:cNvSpPr/>
            <p:nvPr/>
          </p:nvSpPr>
          <p:spPr>
            <a:xfrm rot="17193105">
              <a:off x="4648324" y="3873318"/>
              <a:ext cx="243160" cy="406553"/>
            </a:xfrm>
            <a:custGeom>
              <a:avLst/>
              <a:gdLst>
                <a:gd name="connsiteX0" fmla="*/ 243160 w 243160"/>
                <a:gd name="connsiteY0" fmla="*/ 342071 h 406553"/>
                <a:gd name="connsiteX1" fmla="*/ 156493 w 243160"/>
                <a:gd name="connsiteY1" fmla="*/ 406553 h 406553"/>
                <a:gd name="connsiteX2" fmla="*/ 0 w 243160"/>
                <a:gd name="connsiteY2" fmla="*/ 0 h 406553"/>
                <a:gd name="connsiteX3" fmla="*/ 243160 w 243160"/>
                <a:gd name="connsiteY3" fmla="*/ 342071 h 40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160" h="406553">
                  <a:moveTo>
                    <a:pt x="243160" y="342071"/>
                  </a:moveTo>
                  <a:lnTo>
                    <a:pt x="156493" y="406553"/>
                  </a:lnTo>
                  <a:lnTo>
                    <a:pt x="0" y="0"/>
                  </a:lnTo>
                  <a:lnTo>
                    <a:pt x="243160" y="342071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1" name="Полилиния: Фигура 30">
              <a:extLst>
                <a:ext uri="{FF2B5EF4-FFF2-40B4-BE49-F238E27FC236}">
                  <a16:creationId xmlns:a16="http://schemas.microsoft.com/office/drawing/2014/main" id="{6C5DEA8E-5C03-42CC-987D-490297890048}"/>
                </a:ext>
              </a:extLst>
            </p:cNvPr>
            <p:cNvSpPr/>
            <p:nvPr/>
          </p:nvSpPr>
          <p:spPr>
            <a:xfrm rot="17193105">
              <a:off x="4152588" y="3654247"/>
              <a:ext cx="692798" cy="510610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2" name="Полилиния: Фигура 28">
              <a:extLst>
                <a:ext uri="{FF2B5EF4-FFF2-40B4-BE49-F238E27FC236}">
                  <a16:creationId xmlns:a16="http://schemas.microsoft.com/office/drawing/2014/main" id="{404E048B-9C67-4EC0-82E9-DC9D4AEE9703}"/>
                </a:ext>
              </a:extLst>
            </p:cNvPr>
            <p:cNvSpPr/>
            <p:nvPr/>
          </p:nvSpPr>
          <p:spPr>
            <a:xfrm rot="4308689">
              <a:off x="3831248" y="2441608"/>
              <a:ext cx="648657" cy="777553"/>
            </a:xfrm>
            <a:custGeom>
              <a:avLst/>
              <a:gdLst>
                <a:gd name="connsiteX0" fmla="*/ 0 w 648657"/>
                <a:gd name="connsiteY0" fmla="*/ 777553 h 777553"/>
                <a:gd name="connsiteX1" fmla="*/ 255474 w 648657"/>
                <a:gd name="connsiteY1" fmla="*/ 0 h 777553"/>
                <a:gd name="connsiteX2" fmla="*/ 648657 w 648657"/>
                <a:gd name="connsiteY2" fmla="*/ 713937 h 777553"/>
                <a:gd name="connsiteX3" fmla="*/ 0 w 648657"/>
                <a:gd name="connsiteY3" fmla="*/ 777553 h 77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8657" h="777553">
                  <a:moveTo>
                    <a:pt x="0" y="777553"/>
                  </a:moveTo>
                  <a:lnTo>
                    <a:pt x="255474" y="0"/>
                  </a:lnTo>
                  <a:lnTo>
                    <a:pt x="648657" y="713937"/>
                  </a:lnTo>
                  <a:lnTo>
                    <a:pt x="0" y="777553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38" name="Рисунок 3">
            <a:extLst>
              <a:ext uri="{FF2B5EF4-FFF2-40B4-BE49-F238E27FC236}">
                <a16:creationId xmlns:a16="http://schemas.microsoft.com/office/drawing/2014/main" id="{EC82E52C-5E33-5942-8474-7ED4354EC95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405874" y="4835817"/>
            <a:ext cx="691688" cy="691688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9" name="Рисунок 3">
            <a:extLst>
              <a:ext uri="{FF2B5EF4-FFF2-40B4-BE49-F238E27FC236}">
                <a16:creationId xmlns:a16="http://schemas.microsoft.com/office/drawing/2014/main" id="{07EC0147-5BE6-9248-BF42-BD99608F459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405874" y="3271181"/>
            <a:ext cx="691688" cy="691688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0" name="Рисунок 3">
            <a:extLst>
              <a:ext uri="{FF2B5EF4-FFF2-40B4-BE49-F238E27FC236}">
                <a16:creationId xmlns:a16="http://schemas.microsoft.com/office/drawing/2014/main" id="{2B8E1942-1472-BC49-A624-3A31190A69E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405874" y="1706545"/>
            <a:ext cx="691688" cy="691688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11798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овой проду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Полилиния: Фигура 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Полилиния: Фигура 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9" name="Полилиния: Фигура 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Полилиния: Фигура 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Полилиния: Фигура 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5" name="Полилиния: Фигура 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6" name="Полилиния: Фигура 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7" name="Полилиния: Фигура 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0725BC56-C7B6-400F-80F9-3F968E2CAE0E}"/>
              </a:ext>
            </a:extLst>
          </p:cNvPr>
          <p:cNvGrpSpPr/>
          <p:nvPr userDrawn="1"/>
        </p:nvGrpSpPr>
        <p:grpSpPr>
          <a:xfrm>
            <a:off x="3383603" y="1013721"/>
            <a:ext cx="7749965" cy="5100743"/>
            <a:chOff x="510812" y="938373"/>
            <a:chExt cx="8073393" cy="5313612"/>
          </a:xfrm>
        </p:grpSpPr>
        <p:sp>
          <p:nvSpPr>
            <p:cNvPr id="44" name="Скругленный прямоугольник 15">
              <a:extLst>
                <a:ext uri="{FF2B5EF4-FFF2-40B4-BE49-F238E27FC236}">
                  <a16:creationId xmlns:a16="http://schemas.microsoft.com/office/drawing/2014/main" id="{1EC806EC-A1B2-4893-9504-1D7FFE8E238F}"/>
                </a:ext>
              </a:extLst>
            </p:cNvPr>
            <p:cNvSpPr/>
            <p:nvPr/>
          </p:nvSpPr>
          <p:spPr>
            <a:xfrm>
              <a:off x="877709" y="938373"/>
              <a:ext cx="7339600" cy="5234482"/>
            </a:xfrm>
            <a:prstGeom prst="round2SameRect">
              <a:avLst>
                <a:gd name="adj1" fmla="val 560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u-RU" noProof="0" dirty="0"/>
            </a:p>
          </p:txBody>
        </p:sp>
        <p:sp>
          <p:nvSpPr>
            <p:cNvPr id="45" name="Скругленный прямоугольник 15">
              <a:extLst>
                <a:ext uri="{FF2B5EF4-FFF2-40B4-BE49-F238E27FC236}">
                  <a16:creationId xmlns:a16="http://schemas.microsoft.com/office/drawing/2014/main" id="{535A1B12-6F16-41A0-A6B1-4AD0CCB5A081}"/>
                </a:ext>
              </a:extLst>
            </p:cNvPr>
            <p:cNvSpPr/>
            <p:nvPr/>
          </p:nvSpPr>
          <p:spPr>
            <a:xfrm>
              <a:off x="930758" y="995668"/>
              <a:ext cx="7233502" cy="5177187"/>
            </a:xfrm>
            <a:prstGeom prst="round2SameRect">
              <a:avLst>
                <a:gd name="adj1" fmla="val 4499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46" name="Прямоугольник: Скругленные углы 45">
              <a:extLst>
                <a:ext uri="{FF2B5EF4-FFF2-40B4-BE49-F238E27FC236}">
                  <a16:creationId xmlns:a16="http://schemas.microsoft.com/office/drawing/2014/main" id="{379B244F-CF81-4500-A78E-495ABA6828BA}"/>
                </a:ext>
              </a:extLst>
            </p:cNvPr>
            <p:cNvSpPr/>
            <p:nvPr/>
          </p:nvSpPr>
          <p:spPr>
            <a:xfrm rot="16200000">
              <a:off x="2264894" y="295974"/>
              <a:ext cx="4565229" cy="6599909"/>
            </a:xfrm>
            <a:prstGeom prst="roundRect">
              <a:avLst>
                <a:gd name="adj" fmla="val 1476"/>
              </a:avLst>
            </a:prstGeom>
            <a:solidFill>
              <a:schemeClr val="bg1"/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47" name="Скругленный прямоугольник 15">
              <a:extLst>
                <a:ext uri="{FF2B5EF4-FFF2-40B4-BE49-F238E27FC236}">
                  <a16:creationId xmlns:a16="http://schemas.microsoft.com/office/drawing/2014/main" id="{EE88F157-E260-486F-937E-C18428699861}"/>
                </a:ext>
              </a:extLst>
            </p:cNvPr>
            <p:cNvSpPr/>
            <p:nvPr/>
          </p:nvSpPr>
          <p:spPr>
            <a:xfrm rot="10800000">
              <a:off x="510812" y="5998253"/>
              <a:ext cx="8073393" cy="2489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48" name="Скругленный прямоугольник 15">
              <a:extLst>
                <a:ext uri="{FF2B5EF4-FFF2-40B4-BE49-F238E27FC236}">
                  <a16:creationId xmlns:a16="http://schemas.microsoft.com/office/drawing/2014/main" id="{F736AFAF-44AD-47CE-A63B-210102A4BF0B}"/>
                </a:ext>
              </a:extLst>
            </p:cNvPr>
            <p:cNvSpPr/>
            <p:nvPr userDrawn="1"/>
          </p:nvSpPr>
          <p:spPr>
            <a:xfrm>
              <a:off x="3668019" y="6206338"/>
              <a:ext cx="1758981" cy="4564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1000"/>
                  </a:schemeClr>
                </a:gs>
              </a:gsLst>
              <a:lin ang="16200000" scaled="0"/>
            </a:gra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u-RU" noProof="0" dirty="0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A4F6457E-3660-4E80-82BC-8894D701DEE9}"/>
                </a:ext>
              </a:extLst>
            </p:cNvPr>
            <p:cNvSpPr/>
            <p:nvPr/>
          </p:nvSpPr>
          <p:spPr>
            <a:xfrm rot="16200000">
              <a:off x="4660498" y="1119143"/>
              <a:ext cx="48680" cy="48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u-RU" noProof="0" dirty="0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88230416-7E55-4CB0-9548-491BA471E9E8}"/>
                </a:ext>
              </a:extLst>
            </p:cNvPr>
            <p:cNvSpPr/>
            <p:nvPr/>
          </p:nvSpPr>
          <p:spPr>
            <a:xfrm rot="16200000">
              <a:off x="4505961" y="1106017"/>
              <a:ext cx="83096" cy="830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u-RU" noProof="0" dirty="0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FE3C1810-AD4F-4393-928E-CFA8053A2CC2}"/>
                </a:ext>
              </a:extLst>
            </p:cNvPr>
            <p:cNvSpPr/>
            <p:nvPr/>
          </p:nvSpPr>
          <p:spPr>
            <a:xfrm rot="16200000">
              <a:off x="4524686" y="1124741"/>
              <a:ext cx="45647" cy="4564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u-RU" noProof="0" dirty="0"/>
            </a:p>
          </p:txBody>
        </p: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2951603" cy="2196235"/>
          </a:xfrm>
        </p:spPr>
        <p:txBody>
          <a:bodyPr rtlCol="0" anchor="b"/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429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096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763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Сюда можно добавить выделенный текст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8C1EA41E-F6C4-484F-95E9-42978FF216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92796" y="1376357"/>
            <a:ext cx="6333545" cy="4379625"/>
          </a:xfrm>
          <a:prstGeom prst="roundRect">
            <a:avLst>
              <a:gd name="adj" fmla="val 1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35FD3B7C-17C6-4327-986C-A8A6D6EC1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0" y="3509766"/>
            <a:ext cx="2951163" cy="232270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36286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, маркеры-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вал 17">
            <a:extLst>
              <a:ext uri="{FF2B5EF4-FFF2-40B4-BE49-F238E27FC236}">
                <a16:creationId xmlns:a16="http://schemas.microsoft.com/office/drawing/2014/main" id="{139FC94F-AE30-1048-843A-295FA302AC56}"/>
              </a:ext>
            </a:extLst>
          </p:cNvPr>
          <p:cNvSpPr>
            <a:spLocks noChangeAspect="1"/>
          </p:cNvSpPr>
          <p:nvPr userDrawn="1"/>
        </p:nvSpPr>
        <p:spPr>
          <a:xfrm>
            <a:off x="829415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037F3B8-BD34-EA4F-A1C0-4006B373159E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A1CF33D-645D-E940-8FF4-6178A32A19A2}"/>
              </a:ext>
            </a:extLst>
          </p:cNvPr>
          <p:cNvSpPr>
            <a:spLocks noChangeAspect="1"/>
          </p:cNvSpPr>
          <p:nvPr userDrawn="1"/>
        </p:nvSpPr>
        <p:spPr>
          <a:xfrm>
            <a:off x="2398763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200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71452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634" y="4683647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71453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2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3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69635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4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36DD16A0-27CF-480C-8ADD-7BB99E0031A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id="{06B6D0B6-0884-CD46-A1B0-9FED03C2262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724708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id="{BAAC12A0-90C3-984B-A8FC-7EB4AA432E3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672402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2" name="Рисунок 3">
            <a:extLst>
              <a:ext uri="{FF2B5EF4-FFF2-40B4-BE49-F238E27FC236}">
                <a16:creationId xmlns:a16="http://schemas.microsoft.com/office/drawing/2014/main" id="{51565942-8816-734B-BEEE-1258F13B66D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621493" y="2358090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72002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ие числа, вариант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Текст 3">
            <a:extLst>
              <a:ext uri="{FF2B5EF4-FFF2-40B4-BE49-F238E27FC236}">
                <a16:creationId xmlns:a16="http://schemas.microsoft.com/office/drawing/2014/main" id="{E6E9DC6E-6F00-46BA-B990-095D92A3588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0706" y="1579984"/>
            <a:ext cx="4348065" cy="43480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rtlCol="0" anchor="ctr"/>
          <a:lstStyle>
            <a:lvl1pPr marL="0" indent="0" algn="ctr">
              <a:buNone/>
              <a:defRPr sz="2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Заголовок раздела</a:t>
            </a:r>
          </a:p>
        </p:txBody>
      </p:sp>
      <p:sp>
        <p:nvSpPr>
          <p:cNvPr id="27" name="Текст 9">
            <a:extLst>
              <a:ext uri="{FF2B5EF4-FFF2-40B4-BE49-F238E27FC236}">
                <a16:creationId xmlns:a16="http://schemas.microsoft.com/office/drawing/2014/main" id="{76D2E128-93A5-440C-A234-55AC27F90F8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9330" y="1754721"/>
            <a:ext cx="3998591" cy="399859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21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 rtl="0"/>
            <a:r>
              <a:rPr lang="ru-RU" noProof="0" dirty="0"/>
              <a:t>Заголовок раздела</a:t>
            </a:r>
          </a:p>
        </p:txBody>
      </p:sp>
      <p:sp>
        <p:nvSpPr>
          <p:cNvPr id="28" name="Текст 9">
            <a:extLst>
              <a:ext uri="{FF2B5EF4-FFF2-40B4-BE49-F238E27FC236}">
                <a16:creationId xmlns:a16="http://schemas.microsoft.com/office/drawing/2014/main" id="{315814FC-F14E-4ECD-A97E-869936E55D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38481" y="2193897"/>
            <a:ext cx="3120238" cy="312023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21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 rtl="0"/>
            <a:r>
              <a:rPr lang="ru-RU" noProof="0" dirty="0"/>
              <a:t>Заголовок раздела</a:t>
            </a:r>
          </a:p>
        </p:txBody>
      </p:sp>
      <p:sp>
        <p:nvSpPr>
          <p:cNvPr id="48" name="Полилиния: Фигура 47">
            <a:extLst>
              <a:ext uri="{FF2B5EF4-FFF2-40B4-BE49-F238E27FC236}">
                <a16:creationId xmlns:a16="http://schemas.microsoft.com/office/drawing/2014/main" id="{A8E117AC-4076-4663-96EA-12A984AAA63A}"/>
              </a:ext>
            </a:extLst>
          </p:cNvPr>
          <p:cNvSpPr/>
          <p:nvPr userDrawn="1"/>
        </p:nvSpPr>
        <p:spPr>
          <a:xfrm>
            <a:off x="4740115" y="2772299"/>
            <a:ext cx="494967" cy="1963434"/>
          </a:xfrm>
          <a:custGeom>
            <a:avLst/>
            <a:gdLst>
              <a:gd name="connsiteX0" fmla="*/ 258706 w 494967"/>
              <a:gd name="connsiteY0" fmla="*/ 0 h 1963434"/>
              <a:gd name="connsiteX1" fmla="*/ 324121 w 494967"/>
              <a:gd name="connsiteY1" fmla="*/ 135794 h 1963434"/>
              <a:gd name="connsiteX2" fmla="*/ 494967 w 494967"/>
              <a:gd name="connsiteY2" fmla="*/ 982025 h 1963434"/>
              <a:gd name="connsiteX3" fmla="*/ 324121 w 494967"/>
              <a:gd name="connsiteY3" fmla="*/ 1828257 h 1963434"/>
              <a:gd name="connsiteX4" fmla="*/ 259003 w 494967"/>
              <a:gd name="connsiteY4" fmla="*/ 1963434 h 1963434"/>
              <a:gd name="connsiteX5" fmla="*/ 241238 w 494967"/>
              <a:gd name="connsiteY5" fmla="*/ 1934192 h 1963434"/>
              <a:gd name="connsiteX6" fmla="*/ 0 w 494967"/>
              <a:gd name="connsiteY6" fmla="*/ 981472 h 1963434"/>
              <a:gd name="connsiteX7" fmla="*/ 241238 w 494967"/>
              <a:gd name="connsiteY7" fmla="*/ 28753 h 1963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967" h="1963434">
                <a:moveTo>
                  <a:pt x="258706" y="0"/>
                </a:moveTo>
                <a:lnTo>
                  <a:pt x="324121" y="135794"/>
                </a:lnTo>
                <a:cubicBezTo>
                  <a:pt x="434133" y="395891"/>
                  <a:pt x="494967" y="681854"/>
                  <a:pt x="494967" y="982025"/>
                </a:cubicBezTo>
                <a:cubicBezTo>
                  <a:pt x="494967" y="1282196"/>
                  <a:pt x="434133" y="1568159"/>
                  <a:pt x="324121" y="1828257"/>
                </a:cubicBezTo>
                <a:lnTo>
                  <a:pt x="259003" y="1963434"/>
                </a:lnTo>
                <a:lnTo>
                  <a:pt x="241238" y="1934192"/>
                </a:lnTo>
                <a:cubicBezTo>
                  <a:pt x="87390" y="1650983"/>
                  <a:pt x="0" y="1326433"/>
                  <a:pt x="0" y="981472"/>
                </a:cubicBezTo>
                <a:cubicBezTo>
                  <a:pt x="0" y="636511"/>
                  <a:pt x="87390" y="311961"/>
                  <a:pt x="241238" y="28753"/>
                </a:cubicBezTo>
                <a:close/>
              </a:path>
            </a:pathLst>
          </a:custGeom>
          <a:pattFill prst="dk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7" name="Полилиния: Фигура 46">
            <a:extLst>
              <a:ext uri="{FF2B5EF4-FFF2-40B4-BE49-F238E27FC236}">
                <a16:creationId xmlns:a16="http://schemas.microsoft.com/office/drawing/2014/main" id="{33BA9298-2BC7-49EF-BEB7-E71095424207}"/>
              </a:ext>
            </a:extLst>
          </p:cNvPr>
          <p:cNvSpPr/>
          <p:nvPr userDrawn="1"/>
        </p:nvSpPr>
        <p:spPr>
          <a:xfrm>
            <a:off x="8245937" y="2863999"/>
            <a:ext cx="491664" cy="1780035"/>
          </a:xfrm>
          <a:custGeom>
            <a:avLst/>
            <a:gdLst>
              <a:gd name="connsiteX0" fmla="*/ 279162 w 491664"/>
              <a:gd name="connsiteY0" fmla="*/ 0 h 1780035"/>
              <a:gd name="connsiteX1" fmla="*/ 334593 w 491664"/>
              <a:gd name="connsiteY1" fmla="*/ 115068 h 1780035"/>
              <a:gd name="connsiteX2" fmla="*/ 491664 w 491664"/>
              <a:gd name="connsiteY2" fmla="*/ 893069 h 1780035"/>
              <a:gd name="connsiteX3" fmla="*/ 334593 w 491664"/>
              <a:gd name="connsiteY3" fmla="*/ 1671070 h 1780035"/>
              <a:gd name="connsiteX4" fmla="*/ 282102 w 491664"/>
              <a:gd name="connsiteY4" fmla="*/ 1780035 h 1780035"/>
              <a:gd name="connsiteX5" fmla="*/ 265807 w 491664"/>
              <a:gd name="connsiteY5" fmla="*/ 1758245 h 1780035"/>
              <a:gd name="connsiteX6" fmla="*/ 0 w 491664"/>
              <a:gd name="connsiteY6" fmla="*/ 888052 h 1780035"/>
              <a:gd name="connsiteX7" fmla="*/ 265807 w 491664"/>
              <a:gd name="connsiteY7" fmla="*/ 17859 h 1780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1664" h="1780035">
                <a:moveTo>
                  <a:pt x="279162" y="0"/>
                </a:moveTo>
                <a:lnTo>
                  <a:pt x="334593" y="115068"/>
                </a:lnTo>
                <a:cubicBezTo>
                  <a:pt x="435735" y="354195"/>
                  <a:pt x="491664" y="617100"/>
                  <a:pt x="491664" y="893069"/>
                </a:cubicBezTo>
                <a:cubicBezTo>
                  <a:pt x="491664" y="1169038"/>
                  <a:pt x="435735" y="1431944"/>
                  <a:pt x="334593" y="1671070"/>
                </a:cubicBezTo>
                <a:lnTo>
                  <a:pt x="282102" y="1780035"/>
                </a:lnTo>
                <a:lnTo>
                  <a:pt x="265807" y="1758245"/>
                </a:lnTo>
                <a:cubicBezTo>
                  <a:pt x="97991" y="1509844"/>
                  <a:pt x="0" y="1210391"/>
                  <a:pt x="0" y="888052"/>
                </a:cubicBezTo>
                <a:cubicBezTo>
                  <a:pt x="0" y="565713"/>
                  <a:pt x="97991" y="266261"/>
                  <a:pt x="265807" y="17859"/>
                </a:cubicBezTo>
                <a:close/>
              </a:path>
            </a:pathLst>
          </a:custGeom>
          <a:pattFill prst="dkUpDiag">
            <a:fgClr>
              <a:schemeClr val="accent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id="{D850331C-9383-4367-8C09-8FBE227C98B4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id="{D5AADDFA-0151-46BA-B788-3C5B8FC5B5FD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олилиния: Фигура 19">
            <a:extLst>
              <a:ext uri="{FF2B5EF4-FFF2-40B4-BE49-F238E27FC236}">
                <a16:creationId xmlns:a16="http://schemas.microsoft.com/office/drawing/2014/main" id="{CC98EDD7-AC10-482C-9B0F-9EE170C1F8C4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Полилиния: Фигура 21">
            <a:extLst>
              <a:ext uri="{FF2B5EF4-FFF2-40B4-BE49-F238E27FC236}">
                <a16:creationId xmlns:a16="http://schemas.microsoft.com/office/drawing/2014/main" id="{46C6BDBB-2B70-456D-86FB-0A63D587A509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Полилиния: Фигура 22">
            <a:extLst>
              <a:ext uri="{FF2B5EF4-FFF2-40B4-BE49-F238E27FC236}">
                <a16:creationId xmlns:a16="http://schemas.microsoft.com/office/drawing/2014/main" id="{DD294FD8-6E9C-409A-81F3-C1E9BE998524}"/>
              </a:ext>
            </a:extLst>
          </p:cNvPr>
          <p:cNvSpPr/>
          <p:nvPr userDrawn="1"/>
        </p:nvSpPr>
        <p:spPr>
          <a:xfrm rot="13336516">
            <a:off x="137666" y="5349121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ru-RU" noProof="0" dirty="0"/>
          </a:p>
        </p:txBody>
      </p:sp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id="{E9CE551E-3C50-4DFC-B1F0-E75C36EB546C}"/>
              </a:ext>
            </a:extLst>
          </p:cNvPr>
          <p:cNvSpPr/>
          <p:nvPr userDrawn="1"/>
        </p:nvSpPr>
        <p:spPr>
          <a:xfrm rot="5738060">
            <a:off x="100722" y="596209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id="{1A30495D-C647-4038-8E7F-16125414CE5D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9" name="Полилиния: Фигура 28">
            <a:extLst>
              <a:ext uri="{FF2B5EF4-FFF2-40B4-BE49-F238E27FC236}">
                <a16:creationId xmlns:a16="http://schemas.microsoft.com/office/drawing/2014/main" id="{487EAD8B-C2A9-4ED7-BA79-62CE2E5D80F9}"/>
              </a:ext>
            </a:extLst>
          </p:cNvPr>
          <p:cNvSpPr/>
          <p:nvPr userDrawn="1"/>
        </p:nvSpPr>
        <p:spPr>
          <a:xfrm rot="3693105">
            <a:off x="270909" y="5041123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Текст 18">
            <a:extLst>
              <a:ext uri="{FF2B5EF4-FFF2-40B4-BE49-F238E27FC236}">
                <a16:creationId xmlns:a16="http://schemas.microsoft.com/office/drawing/2014/main" id="{C614E990-EC62-437B-ADF0-038FF35A26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89057" y="2505766"/>
            <a:ext cx="3374987" cy="885825"/>
          </a:xfrm>
        </p:spPr>
        <p:txBody>
          <a:bodyPr rtlCol="0" anchor="ctr"/>
          <a:lstStyle>
            <a:lvl1pPr marL="0" indent="0" algn="ctr">
              <a:buNone/>
              <a:defRPr sz="8000" b="1">
                <a:latin typeface="+mj-lt"/>
              </a:defRPr>
            </a:lvl1pPr>
            <a:lvl2pPr marL="266700" indent="0">
              <a:buNone/>
              <a:defRPr sz="8000">
                <a:latin typeface="+mj-lt"/>
              </a:defRPr>
            </a:lvl2pPr>
            <a:lvl3pPr marL="542925" indent="0">
              <a:buNone/>
              <a:defRPr sz="8000">
                <a:latin typeface="+mj-lt"/>
              </a:defRPr>
            </a:lvl3pPr>
            <a:lvl4pPr marL="809625" indent="0">
              <a:buNone/>
              <a:defRPr sz="8000">
                <a:latin typeface="+mj-lt"/>
              </a:defRPr>
            </a:lvl4pPr>
            <a:lvl5pPr marL="1076325" indent="0">
              <a:buNone/>
              <a:defRPr sz="8000">
                <a:latin typeface="+mj-lt"/>
              </a:defRPr>
            </a:lvl5pPr>
          </a:lstStyle>
          <a:p>
            <a:pPr lvl="0" rtl="0"/>
            <a:r>
              <a:rPr lang="ru-RU" noProof="0" dirty="0"/>
              <a:t>1</a:t>
            </a:r>
          </a:p>
        </p:txBody>
      </p:sp>
      <p:sp>
        <p:nvSpPr>
          <p:cNvPr id="32" name="Текст 20">
            <a:extLst>
              <a:ext uri="{FF2B5EF4-FFF2-40B4-BE49-F238E27FC236}">
                <a16:creationId xmlns:a16="http://schemas.microsoft.com/office/drawing/2014/main" id="{A6926E00-3D05-4600-B7E9-74F56D038A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2968" y="2505766"/>
            <a:ext cx="3025513" cy="885825"/>
          </a:xfrm>
        </p:spPr>
        <p:txBody>
          <a:bodyPr rtlCol="0" anchor="ctr"/>
          <a:lstStyle>
            <a:lvl1pPr marL="0" indent="0" algn="ctr">
              <a:buNone/>
              <a:defRPr sz="8000" b="1" i="0">
                <a:latin typeface="+mj-lt"/>
              </a:defRPr>
            </a:lvl1pPr>
          </a:lstStyle>
          <a:p>
            <a:pPr lvl="0" rtl="0"/>
            <a:r>
              <a:rPr lang="ru-RU" noProof="0" dirty="0"/>
              <a:t>2</a:t>
            </a: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56EA1CAB-F73E-42AE-AC55-B00392B4926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54076" y="2490630"/>
            <a:ext cx="2090738" cy="900962"/>
          </a:xfrm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8000" b="1" i="0" dirty="0">
                <a:latin typeface="+mj-lt"/>
              </a:defRPr>
            </a:lvl1pPr>
          </a:lstStyle>
          <a:p>
            <a:pPr marL="266700" lvl="0" indent="-266700" algn="ctr" rtl="0"/>
            <a:r>
              <a:rPr lang="ru-RU" noProof="0" dirty="0"/>
              <a:t>3</a:t>
            </a:r>
          </a:p>
        </p:txBody>
      </p:sp>
      <p:sp>
        <p:nvSpPr>
          <p:cNvPr id="35" name="Текст 34">
            <a:extLst>
              <a:ext uri="{FF2B5EF4-FFF2-40B4-BE49-F238E27FC236}">
                <a16:creationId xmlns:a16="http://schemas.microsoft.com/office/drawing/2014/main" id="{34357700-1BDF-40C0-BFE9-5F837ADED4A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20138" y="4015478"/>
            <a:ext cx="2489200" cy="1012825"/>
          </a:xfrm>
        </p:spPr>
        <p:txBody>
          <a:bodyPr rtlCol="0"/>
          <a:lstStyle>
            <a:lvl1pPr marL="0" indent="0" algn="ctr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Описание раздела</a:t>
            </a:r>
          </a:p>
        </p:txBody>
      </p:sp>
      <p:sp>
        <p:nvSpPr>
          <p:cNvPr id="37" name="Текст 36">
            <a:extLst>
              <a:ext uri="{FF2B5EF4-FFF2-40B4-BE49-F238E27FC236}">
                <a16:creationId xmlns:a16="http://schemas.microsoft.com/office/drawing/2014/main" id="{A3F3E97F-9A21-4431-909B-D1E580B19F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481124" y="4015478"/>
            <a:ext cx="2489200" cy="1011238"/>
          </a:xfrm>
        </p:spPr>
        <p:txBody>
          <a:bodyPr rtlCol="0"/>
          <a:lstStyle>
            <a:lvl1pPr marL="0" indent="0" algn="ctr">
              <a:buNone/>
              <a:defRPr/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ru-RU" noProof="0" dirty="0"/>
              <a:t>Описание раздела</a:t>
            </a:r>
          </a:p>
        </p:txBody>
      </p:sp>
      <p:sp>
        <p:nvSpPr>
          <p:cNvPr id="39" name="Текст 38">
            <a:extLst>
              <a:ext uri="{FF2B5EF4-FFF2-40B4-BE49-F238E27FC236}">
                <a16:creationId xmlns:a16="http://schemas.microsoft.com/office/drawing/2014/main" id="{2445CEA3-6928-4E8E-8E52-B7043F3580D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737600" y="4015478"/>
            <a:ext cx="2090738" cy="1012825"/>
          </a:xfrm>
        </p:spPr>
        <p:txBody>
          <a:bodyPr rtlCol="0"/>
          <a:lstStyle>
            <a:lvl1pPr marL="0" indent="0" algn="ctr">
              <a:buNone/>
              <a:defRPr/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ru-RU" noProof="0" dirty="0"/>
              <a:t>Описание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2159792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472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9337FD81-6DFD-43B7-A7D9-59E45ECDF3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F17B7460-0559-435A-9C2F-1B12BC6CE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584325"/>
            <a:ext cx="5472113" cy="46069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152525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странство для ры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: Фигура 12">
            <a:extLst>
              <a:ext uri="{FF2B5EF4-FFF2-40B4-BE49-F238E27FC236}">
                <a16:creationId xmlns:a16="http://schemas.microsoft.com/office/drawing/2014/main" id="{070BDE6F-3ADC-465D-A1D5-2E3FEE5E3685}"/>
              </a:ext>
            </a:extLst>
          </p:cNvPr>
          <p:cNvSpPr/>
          <p:nvPr userDrawn="1"/>
        </p:nvSpPr>
        <p:spPr>
          <a:xfrm rot="4308689">
            <a:off x="9605830" y="-345925"/>
            <a:ext cx="2706415" cy="2832124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1999" y="6188628"/>
            <a:ext cx="878494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B3B7A27A-7EBF-4E8D-A115-E66CB9FAB634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319756"/>
            <a:ext cx="0" cy="43698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BFFAC39-59BE-48F2-AD63-62BEFC00B1D5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0" y="3504678"/>
            <a:ext cx="1134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5">
            <a:extLst>
              <a:ext uri="{FF2B5EF4-FFF2-40B4-BE49-F238E27FC236}">
                <a16:creationId xmlns:a16="http://schemas.microsoft.com/office/drawing/2014/main" id="{FA965502-3EB0-4B3F-B1BD-4A4FCF7FFB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2000" y="951013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Надпись квадранта</a:t>
            </a:r>
          </a:p>
        </p:txBody>
      </p:sp>
      <p:sp>
        <p:nvSpPr>
          <p:cNvPr id="20" name="Текст 5">
            <a:extLst>
              <a:ext uri="{FF2B5EF4-FFF2-40B4-BE49-F238E27FC236}">
                <a16:creationId xmlns:a16="http://schemas.microsoft.com/office/drawing/2014/main" id="{C18A1C3D-3A6C-4F03-9E67-CC675C5FE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6000" y="5857570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Надпись квадранта</a:t>
            </a:r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id="{469CF172-1F46-411E-B0E1-B0220CFB3D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187823"/>
            <a:ext cx="1980000" cy="252000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Надпись квадранта</a:t>
            </a:r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id="{BD9E85DB-9B95-40F2-9F0B-3D21BC9DCD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92001" y="3187823"/>
            <a:ext cx="1980000" cy="252000"/>
          </a:xfr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Надпись квадранта</a:t>
            </a:r>
          </a:p>
        </p:txBody>
      </p:sp>
    </p:spTree>
    <p:extLst>
      <p:ext uri="{BB962C8B-B14F-4D97-AF65-F5344CB8AC3E}">
        <p14:creationId xmlns:p14="http://schemas.microsoft.com/office/powerpoint/2010/main" val="1044470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, с рам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96" y="2463936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3985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3985" y="2463801"/>
            <a:ext cx="2963619" cy="331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F8E9D1B9-1C3A-4397-B3B4-9A921D64159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B4F049D-3C57-44BB-ACE2-1363AF36D9E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236" y="1647240"/>
            <a:ext cx="2975578" cy="648000"/>
          </a:xfrm>
          <a:ln>
            <a:solidFill>
              <a:schemeClr val="accent1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ru-RU" noProof="0" dirty="0"/>
              <a:t>Название раздела 1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FB9B793F-A64B-475C-96F3-FB40100E01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08336" y="1647040"/>
            <a:ext cx="2975578" cy="648000"/>
          </a:xfrm>
          <a:ln>
            <a:solidFill>
              <a:schemeClr val="accent2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 rtl="0"/>
            <a:r>
              <a:rPr lang="ru-RU" noProof="0" dirty="0"/>
              <a:t>Название раздела 2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EF53567-5287-43FB-B07E-A12F3AEEDB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986" y="1647240"/>
            <a:ext cx="2975578" cy="648000"/>
          </a:xfrm>
          <a:ln>
            <a:solidFill>
              <a:schemeClr val="accent3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 rtl="0"/>
            <a:r>
              <a:rPr lang="ru-RU" noProof="0" dirty="0"/>
              <a:t>Название раздела 3</a:t>
            </a:r>
          </a:p>
        </p:txBody>
      </p:sp>
    </p:spTree>
    <p:extLst>
      <p:ext uri="{BB962C8B-B14F-4D97-AF65-F5344CB8AC3E}">
        <p14:creationId xmlns:p14="http://schemas.microsoft.com/office/powerpoint/2010/main" val="3755733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cxnSp>
        <p:nvCxnSpPr>
          <p:cNvPr id="15" name="Прямая со стрелкой 14">
            <a:extLst>
              <a:ext uri="{FF2B5EF4-FFF2-40B4-BE49-F238E27FC236}">
                <a16:creationId xmlns:a16="http://schemas.microsoft.com/office/drawing/2014/main" id="{52158F80-0C1A-4B9E-9335-A5A0015187F7}"/>
              </a:ext>
            </a:extLst>
          </p:cNvPr>
          <p:cNvCxnSpPr/>
          <p:nvPr userDrawn="1"/>
        </p:nvCxnSpPr>
        <p:spPr>
          <a:xfrm>
            <a:off x="431800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0">
            <a:extLst>
              <a:ext uri="{FF2B5EF4-FFF2-40B4-BE49-F238E27FC236}">
                <a16:creationId xmlns:a16="http://schemas.microsoft.com/office/drawing/2014/main" id="{723DA611-B88C-4D7E-82A4-5E4CA9DC2E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Год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180A0FA4-75CD-4A61-AA79-9C3C5F97E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EBB89A53-1B07-4560-B98E-03BECDB832C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22D34AD8-D83D-4409-A418-C00840A085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3EAA6A46-63F3-49A5-8E0B-758176E442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BB051A6E-4868-4F3F-93DB-AD07020E93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Год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61519886-189E-4C69-AEED-FD9BDD3E56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6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0F084DDF-04EE-46A9-9F77-D5FD94D1B5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743DE8AB-BF74-4CC9-AD19-8BBBF44867A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2" name="Текст 10">
            <a:extLst>
              <a:ext uri="{FF2B5EF4-FFF2-40B4-BE49-F238E27FC236}">
                <a16:creationId xmlns:a16="http://schemas.microsoft.com/office/drawing/2014/main" id="{2ECC5C24-2CE5-491E-89DC-F9C5AE98B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3" name="Текст 10">
            <a:extLst>
              <a:ext uri="{FF2B5EF4-FFF2-40B4-BE49-F238E27FC236}">
                <a16:creationId xmlns:a16="http://schemas.microsoft.com/office/drawing/2014/main" id="{ADB0F187-5781-4076-B761-264B1C683A6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1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B2E776B2-D388-4243-80AE-BD8AF47C8AA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id="{79F3A104-EDC0-4A25-9585-3F9F8C1022C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23DA3E7C-9F0E-4A57-B6EA-C01C72788E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7" name="Текст 10">
            <a:extLst>
              <a:ext uri="{FF2B5EF4-FFF2-40B4-BE49-F238E27FC236}">
                <a16:creationId xmlns:a16="http://schemas.microsoft.com/office/drawing/2014/main" id="{A8ABC110-DC97-4A71-9A16-67581EAC989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59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id="{81058125-332B-41A7-BCD5-72CAE3F9F9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id="{E32DE8FD-6391-4094-BAEC-CC0836CC67E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2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0" name="Текст 10">
            <a:extLst>
              <a:ext uri="{FF2B5EF4-FFF2-40B4-BE49-F238E27FC236}">
                <a16:creationId xmlns:a16="http://schemas.microsoft.com/office/drawing/2014/main" id="{5C53C0F3-9308-422B-BC6E-1ACA502902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1" name="Текст 10">
            <a:extLst>
              <a:ext uri="{FF2B5EF4-FFF2-40B4-BE49-F238E27FC236}">
                <a16:creationId xmlns:a16="http://schemas.microsoft.com/office/drawing/2014/main" id="{06DFFA03-9EA6-4F70-9519-AB1361BAF7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:a16="http://schemas.microsoft.com/office/drawing/2014/main" id="{49CD8693-3557-4241-BB88-518160D989C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id="{4884DF69-4936-4F90-BFB8-ED04A228DA2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0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id="{00804F61-8052-4AD8-8370-ED72B261BC2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4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id="{313F370F-A9EC-477E-BED7-BF4E875274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6" name="Текст 10">
            <a:extLst>
              <a:ext uri="{FF2B5EF4-FFF2-40B4-BE49-F238E27FC236}">
                <a16:creationId xmlns:a16="http://schemas.microsoft.com/office/drawing/2014/main" id="{9E687ADD-FE6C-441E-991F-E71EA0572C3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id="{5E0252B4-80AE-40E9-BA32-6EDAAC6252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8" name="Текст 10">
            <a:extLst>
              <a:ext uri="{FF2B5EF4-FFF2-40B4-BE49-F238E27FC236}">
                <a16:creationId xmlns:a16="http://schemas.microsoft.com/office/drawing/2014/main" id="{8A807DF0-23B6-4B83-B3F6-8D0BE9A851F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9" name="Текст 3">
            <a:extLst>
              <a:ext uri="{FF2B5EF4-FFF2-40B4-BE49-F238E27FC236}">
                <a16:creationId xmlns:a16="http://schemas.microsoft.com/office/drawing/2014/main" id="{F3591345-36C8-481A-AD5B-5F69B03D17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8" y="2190750"/>
            <a:ext cx="1793875" cy="561975"/>
          </a:xfrm>
          <a:noFill/>
          <a:ln>
            <a:noFill/>
          </a:ln>
        </p:spPr>
        <p:txBody>
          <a:bodyPr tIns="36000" rtlCol="0" anchor="t"/>
          <a:lstStyle>
            <a:lvl1pPr marL="0" indent="0"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Название элемента</a:t>
            </a:r>
          </a:p>
        </p:txBody>
      </p:sp>
      <p:sp>
        <p:nvSpPr>
          <p:cNvPr id="50" name="Текст 36">
            <a:extLst>
              <a:ext uri="{FF2B5EF4-FFF2-40B4-BE49-F238E27FC236}">
                <a16:creationId xmlns:a16="http://schemas.microsoft.com/office/drawing/2014/main" id="{954C0732-1924-4A1B-9272-95C51D0B36F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395728" y="2531196"/>
            <a:ext cx="1724394" cy="18580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месяц, год</a:t>
            </a:r>
          </a:p>
        </p:txBody>
      </p:sp>
    </p:spTree>
    <p:extLst>
      <p:ext uri="{BB962C8B-B14F-4D97-AF65-F5344CB8AC3E}">
        <p14:creationId xmlns:p14="http://schemas.microsoft.com/office/powerpoint/2010/main" val="90670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частники группы 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0113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Название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8426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Название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739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Название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5052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Название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113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8426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6739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65052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Название</a:t>
            </a: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4089E01F-0C47-4C6A-A9A8-A1A7E470F3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7088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4" name="Рисунок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62540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5" name="Рисунок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33714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6" name="Рисунок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42027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7" name="Рисунок 22">
            <a:extLst>
              <a:ext uri="{FF2B5EF4-FFF2-40B4-BE49-F238E27FC236}">
                <a16:creationId xmlns:a16="http://schemas.microsoft.com/office/drawing/2014/main" id="{B765F5D3-7CB7-4E55-8217-E9EEA9F2945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50340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0" name="Рисунок 22">
            <a:extLst>
              <a:ext uri="{FF2B5EF4-FFF2-40B4-BE49-F238E27FC236}">
                <a16:creationId xmlns:a16="http://schemas.microsoft.com/office/drawing/2014/main" id="{8CB2CA38-4C7F-4D6B-9B34-606F1A007A1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5865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DA42CA-D117-4AF7-9FEC-03EB2BBB7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73363" y="3925888"/>
            <a:ext cx="1800000" cy="504825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F9CEF5A-8DCE-4156-9138-C113C0D3A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3363" y="4505325"/>
            <a:ext cx="1800000" cy="900113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ru-RU" noProof="0" dirty="0"/>
              <a:t>Название</a:t>
            </a:r>
          </a:p>
        </p:txBody>
      </p:sp>
    </p:spTree>
    <p:extLst>
      <p:ext uri="{BB962C8B-B14F-4D97-AF65-F5344CB8AC3E}">
        <p14:creationId xmlns:p14="http://schemas.microsoft.com/office/powerpoint/2010/main" val="15035105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олилиния: Фигура 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Полилиния: Фигура 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4" name="Полилиния: Фигура 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олилиния: Фигура 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Полилиния: Фигура 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id="{B29137C9-7B18-454C-AB56-2B4631DFE59D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Полилиния: Фигура 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Полилиния: Фигура 21">
            <a:extLst>
              <a:ext uri="{FF2B5EF4-FFF2-40B4-BE49-F238E27FC236}">
                <a16:creationId xmlns:a16="http://schemas.microsoft.com/office/drawing/2014/main" id="{9AACAC53-33A6-4BBC-8C68-0C56D0B39F57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id="{ED86A7C4-9F1E-4F96-8AD9-5B75BEE364BE}"/>
              </a:ext>
            </a:extLst>
          </p:cNvPr>
          <p:cNvSpPr/>
          <p:nvPr userDrawn="1"/>
        </p:nvSpPr>
        <p:spPr>
          <a:xfrm rot="13336516">
            <a:off x="10313236" y="1084299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Полилиния: Фигура 25">
            <a:extLst>
              <a:ext uri="{FF2B5EF4-FFF2-40B4-BE49-F238E27FC236}">
                <a16:creationId xmlns:a16="http://schemas.microsoft.com/office/drawing/2014/main" id="{B63BFE72-A1DE-4CFE-9B52-553C99D52699}"/>
              </a:ext>
            </a:extLst>
          </p:cNvPr>
          <p:cNvSpPr/>
          <p:nvPr userDrawn="1"/>
        </p:nvSpPr>
        <p:spPr>
          <a:xfrm rot="5738060">
            <a:off x="9844293" y="1032301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9C266CD9-D77B-4B4D-8673-531E2784C610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989658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, без графи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0335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Спасибо!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 rtlCol="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4607" y="2237328"/>
            <a:ext cx="7202786" cy="1449788"/>
          </a:xfrm>
          <a:solidFill>
            <a:schemeClr val="tx1">
              <a:alpha val="80000"/>
            </a:schemeClr>
          </a:solidFill>
        </p:spPr>
        <p:txBody>
          <a:bodyPr lIns="288000" rIns="2160000" bIns="144000" rtlCol="0" anchor="b" anchorCtr="0"/>
          <a:lstStyle>
            <a:lvl1pPr algn="r">
              <a:lnSpc>
                <a:spcPct val="70000"/>
              </a:lnSpc>
              <a:defRPr sz="55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Спасибо за внимание!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07" y="3684672"/>
            <a:ext cx="5282503" cy="1604172"/>
          </a:xfrm>
          <a:solidFill>
            <a:schemeClr val="tx1">
              <a:alpha val="90000"/>
            </a:schemeClr>
          </a:solidFill>
        </p:spPr>
        <p:txBody>
          <a:bodyPr lIns="216000" tIns="144000" rIns="576000" rtlCol="0"/>
          <a:lstStyle>
            <a:lvl1pPr marL="0" indent="0" algn="r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5">
            <a:extLst>
              <a:ext uri="{FF2B5EF4-FFF2-40B4-BE49-F238E27FC236}">
                <a16:creationId xmlns:a16="http://schemas.microsoft.com/office/drawing/2014/main" id="{BC122267-81F5-4D7C-8854-830FD491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0" y="4142258"/>
            <a:ext cx="4508500" cy="277342"/>
          </a:xfrm>
        </p:spPr>
        <p:txBody>
          <a:bodyPr rtlCol="0"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dirty="0"/>
              <a:t>Контактный номер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D1624B9A-AB57-40B6-89A6-D34ED60BBF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0" y="4448040"/>
            <a:ext cx="4508500" cy="277342"/>
          </a:xfrm>
        </p:spPr>
        <p:txBody>
          <a:bodyPr rtlCol="0"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dirty="0"/>
              <a:t>Электронная почта или контакт в социальной сети</a:t>
            </a:r>
          </a:p>
        </p:txBody>
      </p:sp>
      <p:sp>
        <p:nvSpPr>
          <p:cNvPr id="8" name="Рисунок 5">
            <a:extLst>
              <a:ext uri="{FF2B5EF4-FFF2-40B4-BE49-F238E27FC236}">
                <a16:creationId xmlns:a16="http://schemas.microsoft.com/office/drawing/2014/main" id="{61EA5FFD-797F-43FF-B13A-5DA8C820EE2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65008" y="2587752"/>
            <a:ext cx="1344168" cy="704088"/>
          </a:xfrm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Логотип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7436EF9B-F86C-114A-BB87-C439E5F129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67000" y="4753821"/>
            <a:ext cx="4508500" cy="277342"/>
          </a:xfrm>
        </p:spPr>
        <p:txBody>
          <a:bodyPr rtlCol="0"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dirty="0"/>
              <a:t>Адрес веб-сайта</a:t>
            </a:r>
          </a:p>
        </p:txBody>
      </p:sp>
    </p:spTree>
    <p:extLst>
      <p:ext uri="{BB962C8B-B14F-4D97-AF65-F5344CB8AC3E}">
        <p14:creationId xmlns:p14="http://schemas.microsoft.com/office/powerpoint/2010/main" val="1302155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Восьмиугольник 6">
            <a:extLst>
              <a:ext uri="{FF2B5EF4-FFF2-40B4-BE49-F238E27FC236}">
                <a16:creationId xmlns:a16="http://schemas.microsoft.com/office/drawing/2014/main" id="{12B87281-2FCA-44C5-BFC9-FD653787EFC4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40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99" y="6188628"/>
            <a:ext cx="87849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369" y="6155190"/>
            <a:ext cx="432000" cy="4320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txBody>
          <a:bodyPr vert="horz" lIns="0" tIns="0" rIns="0" bIns="0" rtlCol="0" anchor="ctr"/>
          <a:lstStyle>
            <a:lvl1pPr algn="ctr">
              <a:defRPr sz="1200" b="1" i="1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66BF03E-F48E-4C0A-9078-07AC4DDF896A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F827500-FC74-463C-9312-BC59104AEBD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Надпись 10">
            <a:extLst>
              <a:ext uri="{FF2B5EF4-FFF2-40B4-BE49-F238E27FC236}">
                <a16:creationId xmlns:a16="http://schemas.microsoft.com/office/drawing/2014/main" id="{110EE18F-610D-4230-BA82-4E5007401ADD}"/>
              </a:ext>
            </a:extLst>
          </p:cNvPr>
          <p:cNvSpPr txBox="1"/>
          <p:nvPr userDrawn="1"/>
        </p:nvSpPr>
        <p:spPr>
          <a:xfrm>
            <a:off x="8734570" y="6278857"/>
            <a:ext cx="2510557" cy="184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rtl="0"/>
            <a:r>
              <a:rPr lang="ru-RU" sz="1200" noProof="0" dirty="0">
                <a:solidFill>
                  <a:schemeClr val="tx2"/>
                </a:solidFill>
                <a:latin typeface="+mj-lt"/>
              </a:rPr>
              <a:t>Ваш логотип или название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AF375EA-F235-4EAA-A52F-D6BF0D6EDDCA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E3C8C5B-6356-4B7C-887C-A436D7DB4059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3120C00-0FF6-411F-B2D6-C625ED6BD241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D142C1D-78E5-4AD5-BEF3-C015D6E3FEBD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00D9306-2240-47FF-AA2F-DC7C26A008A4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50" r:id="rId4"/>
    <p:sldLayoutId id="2147483652" r:id="rId5"/>
    <p:sldLayoutId id="2147483656" r:id="rId6"/>
    <p:sldLayoutId id="2147483657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1" r:id="rId13"/>
    <p:sldLayoutId id="2147483653" r:id="rId14"/>
    <p:sldLayoutId id="2147483672" r:id="rId15"/>
    <p:sldLayoutId id="2147483673" r:id="rId16"/>
    <p:sldLayoutId id="2147483674" r:id="rId17"/>
    <p:sldLayoutId id="2147483677" r:id="rId18"/>
    <p:sldLayoutId id="2147483654" r:id="rId19"/>
    <p:sldLayoutId id="2147483660" r:id="rId20"/>
    <p:sldLayoutId id="2147483661" r:id="rId21"/>
    <p:sldLayoutId id="2147483681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plantae.org/review-soil-compaction-and-the-architectural-plasticity-of-root-systems-j-exp-bot/" TargetMode="Externa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ya4ckova.blogspot.com/2015/09/blog-post_82.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svg"/><Relationship Id="rId10" Type="http://schemas.openxmlformats.org/officeDocument/2006/relationships/hyperlink" Target="http://www.fabrikcam.com/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 descr="Цветок крупным планом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1583F255-AF13-4756-96C9-236AB3183B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" r="12"/>
          <a:stretch>
            <a:fillRect/>
          </a:stretch>
        </p:blipFill>
        <p:spPr/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2E3EA56B-BEB0-4656-A20B-D15F03B7AC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dirty="0"/>
              <a:t>Корневая</a:t>
            </a:r>
            <a:br>
              <a:rPr lang="ru-RU" dirty="0"/>
            </a:br>
            <a:r>
              <a:rPr lang="ru-RU" dirty="0"/>
              <a:t> система</a:t>
            </a:r>
          </a:p>
        </p:txBody>
      </p:sp>
      <p:cxnSp>
        <p:nvCxnSpPr>
          <p:cNvPr id="15" name="Прямая соединительная линия 14" descr="Разделитель">
            <a:extLst>
              <a:ext uri="{FF2B5EF4-FFF2-40B4-BE49-F238E27FC236}">
                <a16:creationId xmlns:a16="http://schemas.microsoft.com/office/drawing/2014/main" id="{E99227BA-E7FE-418C-A9C9-21C49E9DF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777113" y="2407072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DA0FE6D5-D475-4CBB-A6C2-E3D991A368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/>
              <a:t>Строение, разнообразие, функционал</a:t>
            </a:r>
          </a:p>
        </p:txBody>
      </p:sp>
      <p:grpSp>
        <p:nvGrpSpPr>
          <p:cNvPr id="34" name="Группа 33" title="геометрическая фигура">
            <a:extLst>
              <a:ext uri="{FF2B5EF4-FFF2-40B4-BE49-F238E27FC236}">
                <a16:creationId xmlns:a16="http://schemas.microsoft.com/office/drawing/2014/main" id="{F83DDF3D-91CE-40FB-BC3D-FFB1B5D89E47}"/>
              </a:ext>
            </a:extLst>
          </p:cNvPr>
          <p:cNvGrpSpPr/>
          <p:nvPr/>
        </p:nvGrpSpPr>
        <p:grpSpPr>
          <a:xfrm rot="14400000">
            <a:off x="2652367" y="2055974"/>
            <a:ext cx="1166491" cy="1379850"/>
            <a:chOff x="2451164" y="891257"/>
            <a:chExt cx="2066510" cy="2444489"/>
          </a:xfrm>
        </p:grpSpPr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B6D0B8EE-8E06-4051-87BF-62C153F3FBBB}"/>
                </a:ext>
              </a:extLst>
            </p:cNvPr>
            <p:cNvSpPr/>
            <p:nvPr/>
          </p:nvSpPr>
          <p:spPr>
            <a:xfrm rot="4308689">
              <a:off x="2494071" y="848350"/>
              <a:ext cx="1980696" cy="2066510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0696" h="2066510">
                  <a:moveTo>
                    <a:pt x="0" y="2066510"/>
                  </a:moveTo>
                  <a:lnTo>
                    <a:pt x="1138078" y="0"/>
                  </a:lnTo>
                  <a:lnTo>
                    <a:pt x="1980696" y="1530016"/>
                  </a:lnTo>
                  <a:lnTo>
                    <a:pt x="1459417" y="206651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2" name="Полилиния: Фигура 11">
              <a:extLst>
                <a:ext uri="{FF2B5EF4-FFF2-40B4-BE49-F238E27FC236}">
                  <a16:creationId xmlns:a16="http://schemas.microsoft.com/office/drawing/2014/main" id="{298CE312-D679-4677-A70A-DD8680158C70}"/>
                </a:ext>
              </a:extLst>
            </p:cNvPr>
            <p:cNvSpPr/>
            <p:nvPr/>
          </p:nvSpPr>
          <p:spPr>
            <a:xfrm rot="17100000">
              <a:off x="2845997" y="2637537"/>
              <a:ext cx="749854" cy="646563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0696" h="2066510">
                  <a:moveTo>
                    <a:pt x="0" y="2066510"/>
                  </a:moveTo>
                  <a:lnTo>
                    <a:pt x="1138078" y="0"/>
                  </a:lnTo>
                  <a:lnTo>
                    <a:pt x="1980696" y="1530016"/>
                  </a:lnTo>
                  <a:lnTo>
                    <a:pt x="1459417" y="206651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9ADD852-A651-4088-9781-3D8CE15E0F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026287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дождя, природы, неба, полета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EE75983F-2708-4C39-B331-8F594511A3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00" y="86714"/>
            <a:ext cx="6009285" cy="3977285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1D87D-E475-451A-B36C-E4A4F6360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00" y="4063999"/>
            <a:ext cx="6012000" cy="863601"/>
          </a:xfrm>
        </p:spPr>
        <p:txBody>
          <a:bodyPr rtlCol="0"/>
          <a:lstStyle/>
          <a:p>
            <a:pPr rtl="0"/>
            <a:r>
              <a:rPr lang="ru-RU" dirty="0"/>
              <a:t>Функции корня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56BE522-961D-4737-9715-127DB8A86E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/>
              <a:t>Зачем он растениям? 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645A1B7-8B88-4D90-983D-BAA2E9AAFFD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64300" y="1152000"/>
            <a:ext cx="5307700" cy="4680000"/>
          </a:xfrm>
        </p:spPr>
        <p:txBody>
          <a:bodyPr rtlCol="0"/>
          <a:lstStyle/>
          <a:p>
            <a:pPr rtl="0">
              <a:lnSpc>
                <a:spcPct val="80000"/>
              </a:lnSpc>
              <a:buFontTx/>
              <a:buChar char="-"/>
            </a:pPr>
            <a:r>
              <a:rPr lang="ru-RU" sz="3200" dirty="0"/>
              <a:t>Питание растения</a:t>
            </a:r>
          </a:p>
          <a:p>
            <a:pPr rtl="0">
              <a:lnSpc>
                <a:spcPct val="80000"/>
              </a:lnSpc>
              <a:buFontTx/>
              <a:buChar char="-"/>
            </a:pPr>
            <a:r>
              <a:rPr lang="ru-RU" sz="3200" dirty="0"/>
              <a:t>Всасывание микроэлементов (в т.ч. Азота из почвы)</a:t>
            </a:r>
          </a:p>
          <a:p>
            <a:pPr rtl="0">
              <a:lnSpc>
                <a:spcPct val="80000"/>
              </a:lnSpc>
              <a:buFontTx/>
              <a:buChar char="-"/>
            </a:pPr>
            <a:r>
              <a:rPr lang="ru-RU" sz="3200" dirty="0"/>
              <a:t>Всасывание воды (необходима в т.ч. Для фотосинтеза)</a:t>
            </a:r>
          </a:p>
          <a:p>
            <a:pPr rtl="0">
              <a:lnSpc>
                <a:spcPct val="80000"/>
              </a:lnSpc>
              <a:buFontTx/>
              <a:buChar char="-"/>
            </a:pPr>
            <a:r>
              <a:rPr lang="ru-RU" sz="3200" dirty="0"/>
              <a:t>Закрепление в почве</a:t>
            </a:r>
          </a:p>
        </p:txBody>
      </p:sp>
      <p:grpSp>
        <p:nvGrpSpPr>
          <p:cNvPr id="46" name="Группа 45" title="группа треугольников">
            <a:extLst>
              <a:ext uri="{FF2B5EF4-FFF2-40B4-BE49-F238E27FC236}">
                <a16:creationId xmlns:a16="http://schemas.microsoft.com/office/drawing/2014/main" id="{62DF6AE8-6133-4C1E-91DD-755705ACF0F1}"/>
              </a:ext>
            </a:extLst>
          </p:cNvPr>
          <p:cNvGrpSpPr/>
          <p:nvPr/>
        </p:nvGrpSpPr>
        <p:grpSpPr>
          <a:xfrm>
            <a:off x="9862160" y="831132"/>
            <a:ext cx="1850209" cy="1915995"/>
            <a:chOff x="9862160" y="831132"/>
            <a:chExt cx="1850209" cy="1915995"/>
          </a:xfrm>
        </p:grpSpPr>
        <p:sp>
          <p:nvSpPr>
            <p:cNvPr id="16" name="Полилиния: Фигура 15" title="треугольники">
              <a:extLst>
                <a:ext uri="{FF2B5EF4-FFF2-40B4-BE49-F238E27FC236}">
                  <a16:creationId xmlns:a16="http://schemas.microsoft.com/office/drawing/2014/main" id="{156942E6-31A5-42F5-A00C-A90D409A08BC}"/>
                </a:ext>
              </a:extLst>
            </p:cNvPr>
            <p:cNvSpPr/>
            <p:nvPr/>
          </p:nvSpPr>
          <p:spPr>
            <a:xfrm rot="19260823">
              <a:off x="9984083" y="1150976"/>
              <a:ext cx="467362" cy="344458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7" name="Полилиния: Фигура 16" title="треугольники">
              <a:extLst>
                <a:ext uri="{FF2B5EF4-FFF2-40B4-BE49-F238E27FC236}">
                  <a16:creationId xmlns:a16="http://schemas.microsoft.com/office/drawing/2014/main" id="{055D27E0-4C92-4640-A2B8-86540741DCE6}"/>
                </a:ext>
              </a:extLst>
            </p:cNvPr>
            <p:cNvSpPr/>
            <p:nvPr/>
          </p:nvSpPr>
          <p:spPr>
            <a:xfrm rot="20377627">
              <a:off x="10445799" y="1461330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8" name="Полилиния: Фигура 17" title="треугольники">
              <a:extLst>
                <a:ext uri="{FF2B5EF4-FFF2-40B4-BE49-F238E27FC236}">
                  <a16:creationId xmlns:a16="http://schemas.microsoft.com/office/drawing/2014/main" id="{E760DC62-191E-4D60-AAAC-37DDF411BF9D}"/>
                </a:ext>
              </a:extLst>
            </p:cNvPr>
            <p:cNvSpPr/>
            <p:nvPr/>
          </p:nvSpPr>
          <p:spPr>
            <a:xfrm rot="19260823">
              <a:off x="10485025" y="1232684"/>
              <a:ext cx="250689" cy="18476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9" name="Полилиния: Фигура 18" title="треугольники">
              <a:extLst>
                <a:ext uri="{FF2B5EF4-FFF2-40B4-BE49-F238E27FC236}">
                  <a16:creationId xmlns:a16="http://schemas.microsoft.com/office/drawing/2014/main" id="{B21F5D55-03CC-4A29-B8D0-2B1C7DE7C79D}"/>
                </a:ext>
              </a:extLst>
            </p:cNvPr>
            <p:cNvSpPr/>
            <p:nvPr/>
          </p:nvSpPr>
          <p:spPr>
            <a:xfrm rot="19810388">
              <a:off x="10832584" y="139371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0" name="Полилиния: Фигура 19" title="треугольники">
              <a:extLst>
                <a:ext uri="{FF2B5EF4-FFF2-40B4-BE49-F238E27FC236}">
                  <a16:creationId xmlns:a16="http://schemas.microsoft.com/office/drawing/2014/main" id="{6A692EA0-8FB5-4D6A-B1B1-20463392DEDE}"/>
                </a:ext>
              </a:extLst>
            </p:cNvPr>
            <p:cNvSpPr/>
            <p:nvPr/>
          </p:nvSpPr>
          <p:spPr>
            <a:xfrm rot="18277851">
              <a:off x="10920185" y="9941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1" name="Полилиния: Фигура 20" title="треугольники">
              <a:extLst>
                <a:ext uri="{FF2B5EF4-FFF2-40B4-BE49-F238E27FC236}">
                  <a16:creationId xmlns:a16="http://schemas.microsoft.com/office/drawing/2014/main" id="{46FB2BA9-5E08-4A8F-BC47-8EFA61E4E6CE}"/>
                </a:ext>
              </a:extLst>
            </p:cNvPr>
            <p:cNvSpPr/>
            <p:nvPr/>
          </p:nvSpPr>
          <p:spPr>
            <a:xfrm rot="20761418">
              <a:off x="11313110" y="1642801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2" name="Полилиния: Фигура 21" title="треугольники">
              <a:extLst>
                <a:ext uri="{FF2B5EF4-FFF2-40B4-BE49-F238E27FC236}">
                  <a16:creationId xmlns:a16="http://schemas.microsoft.com/office/drawing/2014/main" id="{5B0A2587-D640-4AEE-9456-860CD02427C8}"/>
                </a:ext>
              </a:extLst>
            </p:cNvPr>
            <p:cNvSpPr/>
            <p:nvPr/>
          </p:nvSpPr>
          <p:spPr>
            <a:xfrm rot="17315293">
              <a:off x="11523906" y="859664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3" name="Полилиния: Фигура 22" title="треугольники">
              <a:extLst>
                <a:ext uri="{FF2B5EF4-FFF2-40B4-BE49-F238E27FC236}">
                  <a16:creationId xmlns:a16="http://schemas.microsoft.com/office/drawing/2014/main" id="{373F2649-8DA3-441F-9BDD-77A942FA3DBE}"/>
                </a:ext>
              </a:extLst>
            </p:cNvPr>
            <p:cNvSpPr/>
            <p:nvPr/>
          </p:nvSpPr>
          <p:spPr>
            <a:xfrm rot="20082236">
              <a:off x="11215766" y="1243239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4" name="Полилиния: Фигура 23" title="треугольники">
              <a:extLst>
                <a:ext uri="{FF2B5EF4-FFF2-40B4-BE49-F238E27FC236}">
                  <a16:creationId xmlns:a16="http://schemas.microsoft.com/office/drawing/2014/main" id="{95933F98-3B9B-4270-9281-570AD41C3F19}"/>
                </a:ext>
              </a:extLst>
            </p:cNvPr>
            <p:cNvSpPr/>
            <p:nvPr/>
          </p:nvSpPr>
          <p:spPr>
            <a:xfrm rot="19879732">
              <a:off x="11436537" y="1436545"/>
              <a:ext cx="216995" cy="159931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5" name="Полилиния: Фигура 24" title="треугольники">
              <a:extLst>
                <a:ext uri="{FF2B5EF4-FFF2-40B4-BE49-F238E27FC236}">
                  <a16:creationId xmlns:a16="http://schemas.microsoft.com/office/drawing/2014/main" id="{3DAB5C84-F2AD-47FD-ABEC-6D6626D2B7FF}"/>
                </a:ext>
              </a:extLst>
            </p:cNvPr>
            <p:cNvSpPr/>
            <p:nvPr/>
          </p:nvSpPr>
          <p:spPr>
            <a:xfrm rot="328041">
              <a:off x="9862160" y="1513660"/>
              <a:ext cx="579699" cy="606799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  <a:gd name="connsiteX0" fmla="*/ 487806 w 487806"/>
                <a:gd name="connsiteY0" fmla="*/ 171848 h 510610"/>
                <a:gd name="connsiteX1" fmla="*/ 308036 w 487806"/>
                <a:gd name="connsiteY1" fmla="*/ 510610 h 510610"/>
                <a:gd name="connsiteX2" fmla="*/ 0 w 487806"/>
                <a:gd name="connsiteY2" fmla="*/ 0 h 510610"/>
                <a:gd name="connsiteX3" fmla="*/ 487806 w 487806"/>
                <a:gd name="connsiteY3" fmla="*/ 171848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7806" h="510610">
                  <a:moveTo>
                    <a:pt x="487806" y="171848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487806" y="171848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6" name="Полилиния: Фигура 25" title="треугольники">
              <a:extLst>
                <a:ext uri="{FF2B5EF4-FFF2-40B4-BE49-F238E27FC236}">
                  <a16:creationId xmlns:a16="http://schemas.microsoft.com/office/drawing/2014/main" id="{A4E2ACF8-4066-4DB9-B5D5-E8AA3B152710}"/>
                </a:ext>
              </a:extLst>
            </p:cNvPr>
            <p:cNvSpPr/>
            <p:nvPr/>
          </p:nvSpPr>
          <p:spPr>
            <a:xfrm>
              <a:off x="10639428" y="1814668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7" name="Полилиния: Фигура 26" title="треугольники">
              <a:extLst>
                <a:ext uri="{FF2B5EF4-FFF2-40B4-BE49-F238E27FC236}">
                  <a16:creationId xmlns:a16="http://schemas.microsoft.com/office/drawing/2014/main" id="{74FCCA2A-37FF-4031-AF2F-A894DBE6EE0E}"/>
                </a:ext>
              </a:extLst>
            </p:cNvPr>
            <p:cNvSpPr/>
            <p:nvPr/>
          </p:nvSpPr>
          <p:spPr>
            <a:xfrm rot="20761418">
              <a:off x="11280262" y="2096947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8" name="Полилиния: Фигура 27" title="треугольники">
              <a:extLst>
                <a:ext uri="{FF2B5EF4-FFF2-40B4-BE49-F238E27FC236}">
                  <a16:creationId xmlns:a16="http://schemas.microsoft.com/office/drawing/2014/main" id="{5C7D7734-820D-40CE-BBBA-6E6D9452D308}"/>
                </a:ext>
              </a:extLst>
            </p:cNvPr>
            <p:cNvSpPr/>
            <p:nvPr/>
          </p:nvSpPr>
          <p:spPr>
            <a:xfrm rot="1160487">
              <a:off x="10059320" y="2226127"/>
              <a:ext cx="316887" cy="233554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0 w 692798"/>
                <a:gd name="connsiteY2" fmla="*/ 0 h 510610"/>
                <a:gd name="connsiteX3" fmla="*/ 692798 w 692798"/>
                <a:gd name="connsiteY3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9" name="Полилиния: Фигура 28" title="треугольники">
              <a:extLst>
                <a:ext uri="{FF2B5EF4-FFF2-40B4-BE49-F238E27FC236}">
                  <a16:creationId xmlns:a16="http://schemas.microsoft.com/office/drawing/2014/main" id="{5BCE508A-E107-4075-9976-73D3ED8272C2}"/>
                </a:ext>
              </a:extLst>
            </p:cNvPr>
            <p:cNvSpPr/>
            <p:nvPr/>
          </p:nvSpPr>
          <p:spPr>
            <a:xfrm rot="803026">
              <a:off x="11353765" y="2627540"/>
              <a:ext cx="162256" cy="119587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DAF16E1-87DB-4920-A90B-23E1C72DDC7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5754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Рисунок 104" descr="Рисунок">
            <a:extLst>
              <a:ext uri="{FF2B5EF4-FFF2-40B4-BE49-F238E27FC236}">
                <a16:creationId xmlns:a16="http://schemas.microsoft.com/office/drawing/2014/main" id="{9CF9A97B-8C9E-410A-A1D7-238293088B5A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" r="13"/>
          <a:stretch>
            <a:fillRect/>
          </a:stretch>
        </p:blipFill>
        <p:spPr/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Виды корней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smtClean="0"/>
              <a:pPr rtl="0"/>
              <a:t>3</a:t>
            </a:fld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E285545-D980-4273-B989-4EEB24191C82}"/>
              </a:ext>
            </a:extLst>
          </p:cNvPr>
          <p:cNvSpPr txBox="1"/>
          <p:nvPr/>
        </p:nvSpPr>
        <p:spPr>
          <a:xfrm>
            <a:off x="8631936" y="1222136"/>
            <a:ext cx="3296433" cy="6766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Главный корень – ярко выражен, толстый, крупный, самый длинный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251F5C9-51FE-4617-B91E-3D922BBF1A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416" t="9807" r="60583" b="3378"/>
          <a:stretch/>
        </p:blipFill>
        <p:spPr>
          <a:xfrm>
            <a:off x="474428" y="0"/>
            <a:ext cx="5304580" cy="6774092"/>
          </a:xfrm>
          <a:prstGeom prst="rect">
            <a:avLst/>
          </a:prstGeom>
        </p:spPr>
      </p:pic>
      <p:sp>
        <p:nvSpPr>
          <p:cNvPr id="35" name="Овал 34">
            <a:extLst>
              <a:ext uri="{FF2B5EF4-FFF2-40B4-BE49-F238E27FC236}">
                <a16:creationId xmlns:a16="http://schemas.microsoft.com/office/drawing/2014/main" id="{E36903E1-9454-4FCF-AE6C-5C420A353CB9}"/>
              </a:ext>
            </a:extLst>
          </p:cNvPr>
          <p:cNvSpPr/>
          <p:nvPr/>
        </p:nvSpPr>
        <p:spPr>
          <a:xfrm>
            <a:off x="7068457" y="1328154"/>
            <a:ext cx="1498822" cy="149882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4E868680-893C-47B1-A035-33F4E55D2BAF}"/>
              </a:ext>
            </a:extLst>
          </p:cNvPr>
          <p:cNvSpPr/>
          <p:nvPr/>
        </p:nvSpPr>
        <p:spPr>
          <a:xfrm>
            <a:off x="7068457" y="2884302"/>
            <a:ext cx="1498822" cy="149882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255AF150-64F7-4F99-AB16-F75BEEC57ABB}"/>
              </a:ext>
            </a:extLst>
          </p:cNvPr>
          <p:cNvSpPr/>
          <p:nvPr/>
        </p:nvSpPr>
        <p:spPr>
          <a:xfrm>
            <a:off x="7068457" y="4440450"/>
            <a:ext cx="1498822" cy="149882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11519C6-3A98-4D66-AF51-CFD8F2F412A3}"/>
              </a:ext>
            </a:extLst>
          </p:cNvPr>
          <p:cNvSpPr txBox="1"/>
          <p:nvPr/>
        </p:nvSpPr>
        <p:spPr>
          <a:xfrm>
            <a:off x="8733183" y="3127513"/>
            <a:ext cx="3038816" cy="112643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Боковые корни – растут от главного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31A60D-6E1C-4225-8DFF-92031566EE02}"/>
              </a:ext>
            </a:extLst>
          </p:cNvPr>
          <p:cNvSpPr txBox="1"/>
          <p:nvPr/>
        </p:nvSpPr>
        <p:spPr>
          <a:xfrm>
            <a:off x="8631936" y="4639653"/>
            <a:ext cx="2763186" cy="9962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Придаточные корни – растут от стебля, реже – от листьев.</a:t>
            </a:r>
          </a:p>
        </p:txBody>
      </p:sp>
    </p:spTree>
    <p:extLst>
      <p:ext uri="{BB962C8B-B14F-4D97-AF65-F5344CB8AC3E}">
        <p14:creationId xmlns:p14="http://schemas.microsoft.com/office/powerpoint/2010/main" val="2520865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02878AF-0E1A-4C19-B7DC-CB032B639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Типы корневых систем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64E60F-0AC0-4B1D-9DCB-4B2DCE0599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ru-RU" noProof="0" smtClean="0"/>
              <a:pPr rtl="0"/>
              <a:t>4</a:t>
            </a:fld>
            <a:endParaRPr lang="ru-RU" noProof="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FD29BF9-DAE1-4231-8500-A27564212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9524" y="1627347"/>
            <a:ext cx="10452952" cy="452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5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68F35FE5-0290-47F2-B7E6-3CC40E48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Какие растения какой корень имеют? 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841DD5B3-8651-4B9B-A7E5-6560B2FD9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2951603" cy="4864487"/>
          </a:xfrm>
        </p:spPr>
        <p:txBody>
          <a:bodyPr rtlCol="0"/>
          <a:lstStyle/>
          <a:p>
            <a:pPr rtl="0"/>
            <a:r>
              <a:rPr lang="ru-RU" dirty="0"/>
              <a:t>Чаще всего мы говорим, что однодольным растениям (пшеница, рожь, овес, лилии, рис, лук) свойственная мочковатая система, а двудольным (мак, яблоко, дуб) – стержневая.</a:t>
            </a:r>
          </a:p>
        </p:txBody>
      </p:sp>
      <p:pic>
        <p:nvPicPr>
          <p:cNvPr id="24" name="Рисунок 23" descr="Цветок крупным планом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0ED97842-6676-4F84-821B-4640F5BEEC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2796" y="1376357"/>
            <a:ext cx="6333545" cy="4379625"/>
          </a:xfr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AB8A96-4ECB-445D-90F1-4C7E558D2A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7378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Зоны корня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2A7A116-BC28-4E39-B586-25212F9948F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smtClean="0"/>
              <a:pPr rtl="0"/>
              <a:t>6</a:t>
            </a:fld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E285545-D980-4273-B989-4EEB24191C82}"/>
              </a:ext>
            </a:extLst>
          </p:cNvPr>
          <p:cNvSpPr txBox="1"/>
          <p:nvPr/>
        </p:nvSpPr>
        <p:spPr>
          <a:xfrm>
            <a:off x="8631936" y="1222136"/>
            <a:ext cx="3296433" cy="6766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Зона деления – здесь делятся клетки и отправляются либо в зону роста, либо в чехлик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E36903E1-9454-4FCF-AE6C-5C420A353CB9}"/>
              </a:ext>
            </a:extLst>
          </p:cNvPr>
          <p:cNvSpPr/>
          <p:nvPr/>
        </p:nvSpPr>
        <p:spPr>
          <a:xfrm>
            <a:off x="7068457" y="1328154"/>
            <a:ext cx="1498822" cy="149882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4E868680-893C-47B1-A035-33F4E55D2BAF}"/>
              </a:ext>
            </a:extLst>
          </p:cNvPr>
          <p:cNvSpPr/>
          <p:nvPr/>
        </p:nvSpPr>
        <p:spPr>
          <a:xfrm>
            <a:off x="7068457" y="2884302"/>
            <a:ext cx="1498822" cy="149882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255AF150-64F7-4F99-AB16-F75BEEC57ABB}"/>
              </a:ext>
            </a:extLst>
          </p:cNvPr>
          <p:cNvSpPr/>
          <p:nvPr/>
        </p:nvSpPr>
        <p:spPr>
          <a:xfrm>
            <a:off x="7068457" y="4440450"/>
            <a:ext cx="1498822" cy="149882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11519C6-3A98-4D66-AF51-CFD8F2F412A3}"/>
              </a:ext>
            </a:extLst>
          </p:cNvPr>
          <p:cNvSpPr txBox="1"/>
          <p:nvPr/>
        </p:nvSpPr>
        <p:spPr>
          <a:xfrm>
            <a:off x="8673552" y="3179793"/>
            <a:ext cx="3518447" cy="112643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Зона растяжения – здесь клетки растут, увеличиваются, дозревают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31A60D-6E1C-4225-8DFF-92031566EE02}"/>
              </a:ext>
            </a:extLst>
          </p:cNvPr>
          <p:cNvSpPr txBox="1"/>
          <p:nvPr/>
        </p:nvSpPr>
        <p:spPr>
          <a:xfrm>
            <a:off x="8631936" y="4639653"/>
            <a:ext cx="2763186" cy="9962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Зона всасывания – место роста боковых корней </a:t>
            </a:r>
          </a:p>
        </p:txBody>
      </p:sp>
      <p:pic>
        <p:nvPicPr>
          <p:cNvPr id="1026" name="Picture 2" descr="Корень | Биология">
            <a:extLst>
              <a:ext uri="{FF2B5EF4-FFF2-40B4-BE49-F238E27FC236}">
                <a16:creationId xmlns:a16="http://schemas.microsoft.com/office/drawing/2014/main" id="{596FBA2C-CC82-4AB4-BBC4-59545D00D167}"/>
              </a:ext>
            </a:extLst>
          </p:cNvPr>
          <p:cNvPicPr>
            <a:picLocks noGrp="1" noChangeAspect="1" noChangeArrowheads="1"/>
          </p:cNvPicPr>
          <p:nvPr>
            <p:ph type="pic" sz="quarter" idx="2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5" t="-453" r="13469" b="-1"/>
          <a:stretch/>
        </p:blipFill>
        <p:spPr bwMode="auto">
          <a:xfrm>
            <a:off x="352128" y="277213"/>
            <a:ext cx="5743872" cy="630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167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итогового слайда, левый верхний угол">
            <a:extLst>
              <a:ext uri="{FF2B5EF4-FFF2-40B4-BE49-F238E27FC236}">
                <a16:creationId xmlns:a16="http://schemas.microsoft.com/office/drawing/2014/main" id="{AD40D937-B3C8-43EA-A0D3-6CE4BF447E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000" y="86714"/>
            <a:ext cx="6009285" cy="3890571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33CBA-6B58-475A-BAF2-04998BA4A5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dirty="0"/>
              <a:t>Корневой чехлик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6542706-50AC-4B17-A704-143D94A799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/>
              <a:t>Функции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163A50-2819-40D9-A42F-D84F47928C94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 rtlCol="0"/>
          <a:lstStyle/>
          <a:p>
            <a:pPr rtl="0"/>
            <a:r>
              <a:rPr lang="ru-RU" dirty="0"/>
              <a:t>Защищает корень от повреждений</a:t>
            </a:r>
          </a:p>
          <a:p>
            <a:pPr rtl="0"/>
            <a:r>
              <a:rPr lang="ru-RU" dirty="0"/>
              <a:t>На пути встречаются твердые частицы, камешки, твердые слои почв, окаменелости, минеральные отложения, которые могут  повредить корень </a:t>
            </a:r>
          </a:p>
          <a:p>
            <a:pPr rtl="0"/>
            <a:r>
              <a:rPr lang="ru-RU" dirty="0"/>
              <a:t>Постоянно обрастает новыми клетками взамен отслаивающихся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FD249B8-A654-41FD-9724-45A3A5EE13F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smtClean="0"/>
              <a:pPr rtl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715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Листья">
            <a:extLst>
              <a:ext uri="{FF2B5EF4-FFF2-40B4-BE49-F238E27FC236}">
                <a16:creationId xmlns:a16="http://schemas.microsoft.com/office/drawing/2014/main" id="{C6EF0DE7-33B5-D141-BBF6-CAB5BBE641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11" r="11"/>
          <a:stretch>
            <a:fillRect/>
          </a:stretch>
        </p:blipFill>
        <p:spPr/>
      </p:pic>
      <p:cxnSp>
        <p:nvCxnSpPr>
          <p:cNvPr id="5" name="Прямая соединительная линия 4" descr="Разделитель">
            <a:extLst>
              <a:ext uri="{FF2B5EF4-FFF2-40B4-BE49-F238E27FC236}">
                <a16:creationId xmlns:a16="http://schemas.microsoft.com/office/drawing/2014/main" id="{FE07C9EC-5158-440C-995A-EAC50D3E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Графический объект 12" descr="Пользователь" title="Значок — имя докладчика">
            <a:extLst>
              <a:ext uri="{FF2B5EF4-FFF2-40B4-BE49-F238E27FC236}">
                <a16:creationId xmlns:a16="http://schemas.microsoft.com/office/drawing/2014/main" id="{708AF784-88DE-4E89-A28B-BECD54FC11C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84624" y="3886690"/>
            <a:ext cx="164463" cy="164463"/>
          </a:xfrm>
          <a:prstGeom prst="rect">
            <a:avLst/>
          </a:prstGeo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650F9D0C-7F14-4B83-A0A3-5710128C81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rtl="0"/>
            <a:r>
              <a:rPr lang="ru-RU" dirty="0"/>
              <a:t>+7 (123) 987-65-54</a:t>
            </a:r>
          </a:p>
        </p:txBody>
      </p:sp>
      <p:pic>
        <p:nvPicPr>
          <p:cNvPr id="15" name="Графический объект 14" descr="Смартфон" title="Значок — номер телефона докладчика">
            <a:extLst>
              <a:ext uri="{FF2B5EF4-FFF2-40B4-BE49-F238E27FC236}">
                <a16:creationId xmlns:a16="http://schemas.microsoft.com/office/drawing/2014/main" id="{E276E47B-4C08-4FEC-AAE8-3DCCBA7EE7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4624" y="4196776"/>
            <a:ext cx="164463" cy="164463"/>
          </a:xfrm>
          <a:prstGeom prst="rect">
            <a:avLst/>
          </a:prstGeom>
        </p:spPr>
      </p:pic>
      <p:sp>
        <p:nvSpPr>
          <p:cNvPr id="10" name="Текст 9">
            <a:extLst>
              <a:ext uri="{FF2B5EF4-FFF2-40B4-BE49-F238E27FC236}">
                <a16:creationId xmlns:a16="http://schemas.microsoft.com/office/drawing/2014/main" id="{2EF9E03C-A81E-4083-9F20-EF8FFAF59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ru-RU" dirty="0"/>
              <a:t>mariya@email.com</a:t>
            </a:r>
          </a:p>
        </p:txBody>
      </p:sp>
      <p:pic>
        <p:nvPicPr>
          <p:cNvPr id="14" name="Графический объект 13" descr="Конверт" title="Значок — адрес электронной почты докладчика">
            <a:extLst>
              <a:ext uri="{FF2B5EF4-FFF2-40B4-BE49-F238E27FC236}">
                <a16:creationId xmlns:a16="http://schemas.microsoft.com/office/drawing/2014/main" id="{4F2D4997-93AD-4A62-8488-4572923DB81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84624" y="4530964"/>
            <a:ext cx="164463" cy="164463"/>
          </a:xfrm>
          <a:prstGeom prst="rect">
            <a:avLst/>
          </a:prstGeom>
        </p:spPr>
      </p:pic>
      <p:sp>
        <p:nvSpPr>
          <p:cNvPr id="26" name="Текст 25">
            <a:extLst>
              <a:ext uri="{FF2B5EF4-FFF2-40B4-BE49-F238E27FC236}">
                <a16:creationId xmlns:a16="http://schemas.microsoft.com/office/drawing/2014/main" id="{88557579-7DEF-FF4C-AD37-0E81A6BB3B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>
                <a:hlinkClick r:id="rId10"/>
              </a:rPr>
              <a:t>www.fabrikam.com</a:t>
            </a:r>
            <a:r>
              <a:rPr lang="ru-RU" dirty="0"/>
              <a:t> </a:t>
            </a:r>
          </a:p>
        </p:txBody>
      </p:sp>
      <p:pic>
        <p:nvPicPr>
          <p:cNvPr id="30" name="Графический объект 29" descr="Мир">
            <a:extLst>
              <a:ext uri="{FF2B5EF4-FFF2-40B4-BE49-F238E27FC236}">
                <a16:creationId xmlns:a16="http://schemas.microsoft.com/office/drawing/2014/main" id="{07973E30-0C12-8442-90B5-47D1C45545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78999" y="4843614"/>
            <a:ext cx="170088" cy="170088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id="{53B81699-B6DF-4909-91C1-F9862F6E79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73A7DD36-3709-412E-8A57-8E8531BC27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Подзаголовок 15">
            <a:extLst>
              <a:ext uri="{FF2B5EF4-FFF2-40B4-BE49-F238E27FC236}">
                <a16:creationId xmlns:a16="http://schemas.microsoft.com/office/drawing/2014/main" id="{2CC62047-65A6-4879-A954-801BD6F060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1481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Great Pitch Decks - Environment">
      <a:dk1>
        <a:sysClr val="windowText" lastClr="000000"/>
      </a:dk1>
      <a:lt1>
        <a:sysClr val="window" lastClr="FFFFFF"/>
      </a:lt1>
      <a:dk2>
        <a:srgbClr val="375C1E"/>
      </a:dk2>
      <a:lt2>
        <a:srgbClr val="E2DFCC"/>
      </a:lt2>
      <a:accent1>
        <a:srgbClr val="9ACB39"/>
      </a:accent1>
      <a:accent2>
        <a:srgbClr val="64C24A"/>
      </a:accent2>
      <a:accent3>
        <a:srgbClr val="297D53"/>
      </a:accent3>
      <a:accent4>
        <a:srgbClr val="FECF3F"/>
      </a:accent4>
      <a:accent5>
        <a:srgbClr val="F99D40"/>
      </a:accent5>
      <a:accent6>
        <a:srgbClr val="715C21"/>
      </a:accent6>
      <a:hlink>
        <a:srgbClr val="63A537"/>
      </a:hlink>
      <a:folHlink>
        <a:srgbClr val="63A537"/>
      </a:folHlink>
    </a:clrScheme>
    <a:fontScheme name="Custom 143">
      <a:majorFont>
        <a:latin typeface="Rockwel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9716573_TF16411174.potx" id="{B9D1EFAA-1B8A-435B-B40B-36E03B99D842}" vid="{BF204853-A097-4AAF-B811-234D352F67A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</Template>
  <TotalTime>26</TotalTime>
  <Words>220</Words>
  <Application>Microsoft Office PowerPoint</Application>
  <PresentationFormat>Широкоэкранный</PresentationFormat>
  <Paragraphs>40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Rockwell</vt:lpstr>
      <vt:lpstr>Times New Roman</vt:lpstr>
      <vt:lpstr>Тема Office</vt:lpstr>
      <vt:lpstr>Корневая  система</vt:lpstr>
      <vt:lpstr>Функции корня</vt:lpstr>
      <vt:lpstr>Виды корней</vt:lpstr>
      <vt:lpstr>Типы корневых систем</vt:lpstr>
      <vt:lpstr>Какие растения какой корень имеют? </vt:lpstr>
      <vt:lpstr>Зоны корня</vt:lpstr>
      <vt:lpstr>Корневой чехлик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Корневая  система</dc:title>
  <dc:creator>Анна Румянцева</dc:creator>
  <cp:lastModifiedBy>Анна Румянцева</cp:lastModifiedBy>
  <cp:revision>2</cp:revision>
  <dcterms:created xsi:type="dcterms:W3CDTF">2021-12-23T06:46:44Z</dcterms:created>
  <dcterms:modified xsi:type="dcterms:W3CDTF">2021-12-23T07:13:04Z</dcterms:modified>
</cp:coreProperties>
</file>