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9" r:id="rId2"/>
    <p:sldId id="260" r:id="rId3"/>
    <p:sldId id="258" r:id="rId4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2292" y="-22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1" y="6218863"/>
            <a:ext cx="6863317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14350" y="2336802"/>
            <a:ext cx="5829300" cy="243968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14350" y="4815476"/>
            <a:ext cx="5829300" cy="1599605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2824" y="6604000"/>
            <a:ext cx="6860824" cy="2549451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FEA34F2-014D-43D7-8288-802FDD1A225B}" type="datetimeFigureOut">
              <a:rPr lang="ru-RU" smtClean="0"/>
              <a:t>25.12.2021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EDEF5F7-BBA9-4963-A939-450A9D88793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EA34F2-014D-43D7-8288-802FDD1A225B}" type="datetimeFigureOut">
              <a:rPr lang="ru-RU" smtClean="0"/>
              <a:t>25.12.2021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DEF5F7-BBA9-4963-A939-450A9D887932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82" y="1412949"/>
            <a:ext cx="5829300" cy="24384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942035" y="3908949"/>
            <a:ext cx="3429000" cy="1939851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EA34F2-014D-43D7-8288-802FDD1A225B}" type="datetimeFigureOut">
              <a:rPr lang="ru-RU" smtClean="0"/>
              <a:t>25.12.2021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DEF5F7-BBA9-4963-A939-450A9D887932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2727510" y="4007296"/>
            <a:ext cx="137160" cy="3048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2587698" y="4007296"/>
            <a:ext cx="137160" cy="3048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42900" y="1975105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1975105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EA34F2-014D-43D7-8288-802FDD1A225B}" type="datetimeFigureOut">
              <a:rPr lang="ru-RU" smtClean="0"/>
              <a:t>25.12.2021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DEF5F7-BBA9-4963-A939-450A9D887932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6172200" cy="1524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7213600"/>
            <a:ext cx="3030141" cy="1016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3483770" y="7213600"/>
            <a:ext cx="3031331" cy="1016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342900" y="1925726"/>
            <a:ext cx="3030141" cy="5255684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3483769" y="1925726"/>
            <a:ext cx="3031331" cy="5255684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EA34F2-014D-43D7-8288-802FDD1A225B}" type="datetimeFigureOut">
              <a:rPr lang="ru-RU" smtClean="0"/>
              <a:t>25.12.2021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DEF5F7-BBA9-4963-A939-450A9D88793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EA34F2-014D-43D7-8288-802FDD1A225B}" type="datetimeFigureOut">
              <a:rPr lang="ru-RU" smtClean="0"/>
              <a:t>25.12.2021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DEF5F7-BBA9-4963-A939-450A9D887932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EA34F2-014D-43D7-8288-802FDD1A225B}" type="datetimeFigureOut">
              <a:rPr lang="ru-RU" smtClean="0"/>
              <a:t>25.12.2021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DEF5F7-BBA9-4963-A939-450A9D88793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502400"/>
            <a:ext cx="5611332" cy="6096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314700" y="7140136"/>
            <a:ext cx="2980944" cy="12192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685800" y="365760"/>
            <a:ext cx="5609844" cy="6096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045274" y="8543925"/>
            <a:ext cx="1440180" cy="487680"/>
          </a:xfrm>
        </p:spPr>
        <p:txBody>
          <a:bodyPr/>
          <a:lstStyle>
            <a:extLst/>
          </a:lstStyle>
          <a:p>
            <a:fld id="{CFEA34F2-014D-43D7-8288-802FDD1A225B}" type="datetimeFigureOut">
              <a:rPr lang="ru-RU" smtClean="0"/>
              <a:t>25.12.2021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DEF5F7-BBA9-4963-A939-450A9D88793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55924" y="7257870"/>
            <a:ext cx="5372100" cy="864309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1450" y="253291"/>
            <a:ext cx="6515100" cy="585216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FEA34F2-014D-43D7-8288-802FDD1A225B}" type="datetimeFigureOut">
              <a:rPr lang="ru-RU" smtClean="0"/>
              <a:t>25.12.2021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285054" y="8543926"/>
            <a:ext cx="1763011" cy="48683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EDEF5F7-BBA9-4963-A939-450A9D887932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450" y="6486830"/>
            <a:ext cx="6056574" cy="750229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374455" y="7926582"/>
            <a:ext cx="3705468" cy="12281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364288" y="7918681"/>
            <a:ext cx="2767838" cy="124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4532" y="7721671"/>
            <a:ext cx="2551736" cy="1441157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6928" y="7716985"/>
            <a:ext cx="2554132" cy="1445844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6498084" y="6651253"/>
            <a:ext cx="137160" cy="3048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6358272" y="6651253"/>
            <a:ext cx="137160" cy="3048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1975106"/>
            <a:ext cx="6172200" cy="584809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EA34F2-014D-43D7-8288-802FDD1A225B}" type="datetimeFigureOut">
              <a:rPr lang="ru-RU" smtClean="0"/>
              <a:t>25.12.2021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DEF5F7-BBA9-4963-A939-450A9D88793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5133010" y="366187"/>
            <a:ext cx="1333103" cy="745701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8"/>
            <a:ext cx="4743450" cy="7457013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EA34F2-014D-43D7-8288-802FDD1A225B}" type="datetimeFigureOut">
              <a:rPr lang="ru-RU" smtClean="0"/>
              <a:t>25.12.2021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DEF5F7-BBA9-4963-A939-450A9D88793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374455" y="7926582"/>
            <a:ext cx="3705468" cy="12281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364288" y="7918681"/>
            <a:ext cx="2767838" cy="124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4532" y="7721671"/>
            <a:ext cx="2551736" cy="1441157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6928" y="7716985"/>
            <a:ext cx="2554132" cy="1445844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342900" y="1975105"/>
            <a:ext cx="6172200" cy="6034617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5045274" y="8543925"/>
            <a:ext cx="1440180" cy="48768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CFEA34F2-014D-43D7-8288-802FDD1A225B}" type="datetimeFigureOut">
              <a:rPr lang="ru-RU" smtClean="0"/>
              <a:t>25.12.2021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285054" y="8543926"/>
            <a:ext cx="1763011" cy="486833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6485454" y="8543926"/>
            <a:ext cx="274320" cy="486833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3EDEF5F7-BBA9-4963-A939-450A9D88793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42900" y="8676456"/>
            <a:ext cx="6172200" cy="467544"/>
          </a:xfrm>
        </p:spPr>
        <p:txBody>
          <a:bodyPr>
            <a:normAutofit lnSpcReduction="10000"/>
          </a:bodyPr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42900" y="0"/>
            <a:ext cx="6172200" cy="133164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Кроссворд «Народная кукла»</a:t>
            </a:r>
            <a:endParaRPr lang="ru-RU" sz="3200" dirty="0"/>
          </a:p>
        </p:txBody>
      </p:sp>
      <p:pic>
        <p:nvPicPr>
          <p:cNvPr id="4" name="Рисунок 3" descr="Кроссворд для детей подготовительной группы по теме «Народная кукла»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750" y="1759902"/>
            <a:ext cx="5270500" cy="56241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39816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 flipV="1">
            <a:off x="342900" y="8009722"/>
            <a:ext cx="6172200" cy="90669"/>
          </a:xfrm>
        </p:spPr>
        <p:txBody>
          <a:bodyPr>
            <a:normAutofit fontScale="25000" lnSpcReduction="20000"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42900" y="323529"/>
            <a:ext cx="6172200" cy="5328591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effectLst/>
              </a:rPr>
              <a:t>Кроссворд</a:t>
            </a:r>
            <a:br>
              <a:rPr lang="ru-RU" sz="3600" dirty="0" smtClean="0">
                <a:effectLst/>
              </a:rPr>
            </a:br>
            <a:r>
              <a:rPr lang="ru-RU" sz="3600" dirty="0" smtClean="0">
                <a:effectLst/>
              </a:rPr>
              <a:t>«Народная кукла»</a:t>
            </a:r>
            <a:br>
              <a:rPr lang="ru-RU" sz="3600" dirty="0" smtClean="0">
                <a:effectLst/>
              </a:rPr>
            </a:br>
            <a:endParaRPr lang="ru-RU" sz="2000" dirty="0">
              <a:effectLst/>
            </a:endParaRPr>
          </a:p>
        </p:txBody>
      </p:sp>
      <p:pic>
        <p:nvPicPr>
          <p:cNvPr id="4" name="Рисунок 3" descr="https://avatars.mds.yandex.net/get-zen_doc/1101166/pub_5cff50b45e041200afdae44f_5cff515adbeaba00b08b5438/scale_1200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56" y="4572000"/>
            <a:ext cx="3168352" cy="2520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C:\Мои документы\Никита дача 2015 год\посдравления с2017\s1200[1] (10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3056" y="6156176"/>
            <a:ext cx="2660080" cy="266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5561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2900" y="539552"/>
            <a:ext cx="6172200" cy="8352927"/>
          </a:xfrm>
        </p:spPr>
        <p:txBody>
          <a:bodyPr>
            <a:normAutofit/>
          </a:bodyPr>
          <a:lstStyle/>
          <a:p>
            <a:r>
              <a:rPr lang="ru-RU" sz="2400" dirty="0" smtClean="0"/>
              <a:t>1</a:t>
            </a:r>
            <a:r>
              <a:rPr lang="ru-RU" sz="2400" dirty="0"/>
              <a:t>. </a:t>
            </a:r>
            <a:r>
              <a:rPr lang="ru-RU" sz="2400" b="1" dirty="0"/>
              <a:t>Кукла — мешочек с крупой</a:t>
            </a:r>
            <a:r>
              <a:rPr lang="ru-RU" sz="2400" dirty="0"/>
              <a:t>.</a:t>
            </a:r>
          </a:p>
          <a:p>
            <a:r>
              <a:rPr lang="ru-RU" sz="2400" dirty="0" smtClean="0"/>
              <a:t>2. </a:t>
            </a:r>
            <a:r>
              <a:rPr lang="ru-RU" sz="2400" b="1" dirty="0" smtClean="0"/>
              <a:t>Куколка</a:t>
            </a:r>
            <a:r>
              <a:rPr lang="ru-RU" sz="2400" dirty="0" smtClean="0"/>
              <a:t> с длинными ушками, которую надевают на пальчик.</a:t>
            </a:r>
          </a:p>
          <a:p>
            <a:r>
              <a:rPr lang="ru-RU" sz="2400" dirty="0" smtClean="0"/>
              <a:t>3</a:t>
            </a:r>
            <a:r>
              <a:rPr lang="ru-RU" sz="2400" dirty="0"/>
              <a:t>. Две </a:t>
            </a:r>
            <a:r>
              <a:rPr lang="ru-RU" sz="2400" b="1" dirty="0"/>
              <a:t>куклы</a:t>
            </a:r>
            <a:r>
              <a:rPr lang="ru-RU" sz="2400" dirty="0"/>
              <a:t>: невеста и жених.</a:t>
            </a:r>
          </a:p>
          <a:p>
            <a:r>
              <a:rPr lang="ru-RU" sz="2400" dirty="0"/>
              <a:t>4. </a:t>
            </a:r>
            <a:r>
              <a:rPr lang="ru-RU" sz="2400" b="1" dirty="0"/>
              <a:t>Кукла</a:t>
            </a:r>
            <a:r>
              <a:rPr lang="ru-RU" sz="2400" dirty="0"/>
              <a:t>, помогающая варить кашу.</a:t>
            </a:r>
          </a:p>
          <a:p>
            <a:r>
              <a:rPr lang="ru-RU" sz="2400" dirty="0"/>
              <a:t>5. Эту </a:t>
            </a:r>
            <a:r>
              <a:rPr lang="ru-RU" sz="2400" b="1" dirty="0"/>
              <a:t>куколку</a:t>
            </a:r>
            <a:r>
              <a:rPr lang="ru-RU" sz="2400" dirty="0"/>
              <a:t> подвешивали над колыбелькой.</a:t>
            </a:r>
          </a:p>
          <a:p>
            <a:r>
              <a:rPr lang="ru-RU" sz="2400" dirty="0"/>
              <a:t>6. </a:t>
            </a:r>
            <a:r>
              <a:rPr lang="ru-RU" sz="2400" b="1" dirty="0"/>
              <a:t>Кукла</a:t>
            </a:r>
            <a:r>
              <a:rPr lang="ru-RU" sz="2400" dirty="0"/>
              <a:t>, которую делали на приход весны.</a:t>
            </a:r>
          </a:p>
          <a:p>
            <a:r>
              <a:rPr lang="ru-RU" sz="2400" dirty="0"/>
              <a:t>7. Подарок на рождество.</a:t>
            </a:r>
          </a:p>
          <a:p>
            <a:r>
              <a:rPr lang="ru-RU" sz="2400" dirty="0"/>
              <a:t>8. </a:t>
            </a:r>
            <a:r>
              <a:rPr lang="ru-RU" sz="2400" b="1" dirty="0"/>
              <a:t>Кукла</a:t>
            </a:r>
            <a:r>
              <a:rPr lang="ru-RU" sz="2400" dirty="0"/>
              <a:t>, у которой десять рук.</a:t>
            </a:r>
          </a:p>
          <a:p>
            <a:r>
              <a:rPr lang="ru-RU" sz="2400" dirty="0"/>
              <a:t>9.</a:t>
            </a:r>
            <a:r>
              <a:rPr lang="ru-RU" sz="2400" b="1" dirty="0"/>
              <a:t> Куколка </a:t>
            </a:r>
            <a:r>
              <a:rPr lang="ru-RU" sz="2400" dirty="0"/>
              <a:t>добрых вестей, о которых она </a:t>
            </a:r>
            <a:r>
              <a:rPr lang="ru-RU" sz="2400" i="1" dirty="0"/>
              <a:t>«звонит»</a:t>
            </a:r>
            <a:r>
              <a:rPr lang="ru-RU" sz="2400" dirty="0"/>
              <a:t>.</a:t>
            </a:r>
          </a:p>
          <a:p>
            <a:r>
              <a:rPr lang="ru-RU" sz="2400" dirty="0"/>
              <a:t>10. </a:t>
            </a:r>
            <a:r>
              <a:rPr lang="ru-RU" sz="2400" b="1" dirty="0"/>
              <a:t>Кукла</a:t>
            </a:r>
            <a:r>
              <a:rPr lang="ru-RU" sz="2400" dirty="0"/>
              <a:t>, в основе которой столик.</a:t>
            </a:r>
          </a:p>
          <a:p>
            <a:r>
              <a:rPr lang="ru-RU" sz="2400" dirty="0"/>
              <a:t>11. </a:t>
            </a:r>
            <a:r>
              <a:rPr lang="ru-RU" sz="2400" b="1" dirty="0"/>
              <a:t>Куколка</a:t>
            </a:r>
            <a:r>
              <a:rPr lang="ru-RU" sz="2400" dirty="0"/>
              <a:t> с крылышками и клювом.</a:t>
            </a:r>
          </a:p>
          <a:p>
            <a:r>
              <a:rPr lang="ru-RU" sz="2400" dirty="0"/>
              <a:t>12. </a:t>
            </a:r>
            <a:r>
              <a:rPr lang="ru-RU" sz="2400" dirty="0" smtClean="0"/>
              <a:t>Спеленатый </a:t>
            </a:r>
            <a:r>
              <a:rPr lang="ru-RU" sz="2400" dirty="0"/>
              <a:t>младенец.</a:t>
            </a:r>
          </a:p>
          <a:p>
            <a:r>
              <a:rPr lang="ru-RU" sz="2400" dirty="0"/>
              <a:t>13. </a:t>
            </a:r>
            <a:r>
              <a:rPr lang="ru-RU" sz="2400" b="1" dirty="0"/>
              <a:t>Куколка</a:t>
            </a:r>
            <a:r>
              <a:rPr lang="ru-RU" sz="2400" dirty="0"/>
              <a:t> - насекомое.</a:t>
            </a:r>
          </a:p>
          <a:p>
            <a:endParaRPr lang="ru-RU" sz="24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342900" y="-324544"/>
            <a:ext cx="6172200" cy="14401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905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143</TotalTime>
  <Words>8</Words>
  <Application>Microsoft Office PowerPoint</Application>
  <PresentationFormat>Экран (4:3)</PresentationFormat>
  <Paragraphs>19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Открытая</vt:lpstr>
      <vt:lpstr>Кроссворд «Народная кукла»</vt:lpstr>
      <vt:lpstr>Кроссворд «Народная кукла»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Кроссворд «Народная кукла»</dc:title>
  <dc:creator>Михаил</dc:creator>
  <cp:lastModifiedBy>Михаил</cp:lastModifiedBy>
  <cp:revision>8</cp:revision>
  <dcterms:created xsi:type="dcterms:W3CDTF">2020-04-30T05:11:03Z</dcterms:created>
  <dcterms:modified xsi:type="dcterms:W3CDTF">2021-12-25T12:43:27Z</dcterms:modified>
</cp:coreProperties>
</file>