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319" r:id="rId2"/>
    <p:sldId id="275" r:id="rId3"/>
    <p:sldId id="298" r:id="rId4"/>
    <p:sldId id="257" r:id="rId5"/>
    <p:sldId id="312" r:id="rId6"/>
    <p:sldId id="315" r:id="rId7"/>
    <p:sldId id="307" r:id="rId8"/>
    <p:sldId id="308" r:id="rId9"/>
    <p:sldId id="30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D12D0-96AD-4B38-A66C-15F25ABA591E}" type="datetimeFigureOut">
              <a:rPr lang="ru-RU" smtClean="0"/>
              <a:pPr/>
              <a:t>26.12.2021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53593-47DC-4B8A-AEC3-7BD71FBF29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12/26/2021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12/26/2021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9144000" cy="6156325"/>
          </a:xfrm>
        </p:spPr>
        <p:txBody>
          <a:bodyPr>
            <a:noAutofit/>
          </a:bodyPr>
          <a:lstStyle/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Презентация к уроку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4 а классе на тему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The Past Simple tense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использованием элементов </a:t>
            </a:r>
          </a:p>
          <a:p>
            <a:pPr algn="ctr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биоадекватной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методики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s2.livemaster.ru/storage/6e/5e/e6758247b2eb89c1e3952762550t--kartiny-i-panno-lilovaya-polya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86040"/>
            <a:ext cx="9144000" cy="914404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714752"/>
            <a:ext cx="128588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786446" y="3214686"/>
            <a:ext cx="164307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800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Past Simple</a:t>
            </a:r>
            <a:r>
              <a:rPr lang="en-US" sz="1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s2.livemaster.ru/storage/6e/5e/e6758247b2eb89c1e3952762550t--kartiny-i-panno-lilovaya-polya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071726"/>
            <a:ext cx="9144000" cy="9144040"/>
          </a:xfrm>
          <a:prstGeom prst="rect">
            <a:avLst/>
          </a:prstGeom>
          <a:noFill/>
        </p:spPr>
      </p:pic>
      <p:pic>
        <p:nvPicPr>
          <p:cNvPr id="9" name="Picture 4" descr="Цветы, Дикие, Цветок, Приро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143380"/>
            <a:ext cx="2643206" cy="200024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429256" y="4143380"/>
            <a:ext cx="27146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        </a:t>
            </a:r>
            <a:endParaRPr lang="ru-RU" b="1" dirty="0" smtClean="0">
              <a:solidFill>
                <a:srgbClr val="C00000"/>
              </a:solidFill>
            </a:endParaRPr>
          </a:p>
          <a:p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last week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the day before</a:t>
            </a:r>
          </a:p>
          <a:p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                           </a:t>
            </a:r>
            <a:r>
              <a:rPr lang="en-GB" sz="1600" b="1" dirty="0" smtClean="0">
                <a:solidFill>
                  <a:schemeClr val="accent5">
                    <a:lumMod val="50000"/>
                  </a:schemeClr>
                </a:solidFill>
              </a:rPr>
              <a:t>yesterday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4143380"/>
            <a:ext cx="2214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en-US" sz="12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Past Simple</a:t>
            </a:r>
            <a:r>
              <a:rPr lang="en-US" sz="1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14942" y="4929197"/>
            <a:ext cx="3643338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last summer     a week ago  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                           </a:t>
            </a:r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month ago</a:t>
            </a:r>
          </a:p>
          <a:p>
            <a:r>
              <a:rPr lang="en-GB" sz="1600" b="1" dirty="0" smtClean="0">
                <a:solidFill>
                  <a:schemeClr val="accent1">
                    <a:lumMod val="50000"/>
                  </a:schemeClr>
                </a:solidFill>
              </a:rPr>
              <a:t>     last year           yesterday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1472" y="3214686"/>
            <a:ext cx="828680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paint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</a:t>
            </a:r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</a:t>
            </a:r>
            <a:r>
              <a:rPr lang="en-GB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en-GB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cri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wa</a:t>
            </a:r>
            <a:r>
              <a:rPr lang="en-GB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lk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want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listen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need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</a:t>
            </a:r>
            <a:r>
              <a:rPr lang="ru-RU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en-GB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en-GB" sz="28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arriv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wash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collect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smile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                   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jump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skat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open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play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ik</a:t>
            </a:r>
            <a:r>
              <a:rPr lang="en-GB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 </a:t>
            </a:r>
            <a:r>
              <a:rPr lang="en-GB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invit</a:t>
            </a:r>
            <a:r>
              <a:rPr lang="en-GB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   </a:t>
            </a:r>
            <a:r>
              <a:rPr lang="en-GB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talk</a:t>
            </a:r>
            <a:r>
              <a:rPr lang="en-GB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62" name="Picture 2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7" y="0"/>
            <a:ext cx="2143141" cy="22859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5364" name="Picture 4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0"/>
            <a:ext cx="2286000" cy="22193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5368" name="AutoShape 8" descr="Картинки по запросу мультяшные кролики и зайц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0" name="Picture 10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0"/>
            <a:ext cx="2162177" cy="243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3857621" y="1142985"/>
            <a:ext cx="857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[t] </a:t>
            </a:r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1357298"/>
            <a:ext cx="1214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[d]</a:t>
            </a:r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3702" y="1285861"/>
            <a:ext cx="1428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[id]</a:t>
            </a:r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природ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0" cy="71437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714488"/>
            <a:ext cx="115014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000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swim      do       go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     rode      see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run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went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lang="en-GB" sz="3000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sang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came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eat      flew    be    ate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fly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take    ran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sing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</a:t>
            </a:r>
            <a:r>
              <a:rPr lang="en-US" sz="3000" b="1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ide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saw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was/were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took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swam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come     </a:t>
            </a:r>
            <a:endParaRPr lang="ru-RU" sz="3000" b="1" dirty="0" smtClean="0">
              <a:solidFill>
                <a:schemeClr val="bg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кушать</a:t>
            </a:r>
            <a:r>
              <a:rPr lang="en-US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ходить   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видеть    делать    прийти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петь 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ехать верхом     брать   плавать    быть   летать</a:t>
            </a:r>
            <a:r>
              <a:rPr lang="en-GB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бегать </a:t>
            </a:r>
            <a:endParaRPr lang="ru-RU" sz="3000" dirty="0"/>
          </a:p>
        </p:txBody>
      </p:sp>
      <p:pic>
        <p:nvPicPr>
          <p:cNvPr id="4" name="Picture 5" descr="(40) Одноклассн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2214554"/>
            <a:ext cx="500066" cy="571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en-GB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watched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TV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yesterday.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Утка, Воды Птицы, Летающие Дом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286124"/>
            <a:ext cx="407196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71501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duck ran a week ago.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Скачать картинку Животные, Лошади в телефон бесплатно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0"/>
            <a:ext cx="4214842" cy="235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214942" y="2571745"/>
            <a:ext cx="3929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horse flew last week.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animals riding bikes - Google Search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6124"/>
            <a:ext cx="428624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5786454"/>
            <a:ext cx="4857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parrot rode a horse last summer.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Cute Dancing Cats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214842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бака, Мопс, Обучение, Прыжки, Пород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052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435768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dog walked yesterday.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0"/>
            <a:ext cx="450056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0"/>
            <a:ext cx="91440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Тедди, Медведь, Заседание, Искусство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214687"/>
            <a:ext cx="4286280" cy="221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572000" y="5715016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bear watched TV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yesterday.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isten to the song and fill in the missing verbs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the Irish ants arrive?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 the Irish ants arrive? Yes, they did. Yes, they did.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they dance? Did they fly? Yes, they ___. Yes, they did.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 they ride? Did they drive? Did they swim across the sea?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Yes, they ___. Yes, they ___. Yes, they ___.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Oh, they ____(come)  to us from Ireland, across the Irish sea.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___ (eat)  all the biscuits.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didn’t eat  the peas.                          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brought us Irish butter, but they didn’t bring us cheese</a:t>
            </a: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Oh, they  came to us from Ireland, across the Irish sea.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комп\Мои документы\Мои рисунки\iCA2PET1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929066"/>
            <a:ext cx="1000132" cy="42862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0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the Irish ants arrive?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Irish ants arrive? Yes, they did. Yes, they did.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they dance? Did they fly? Yes, they did. Yes, they did.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ride? Did they drive? Did they swim across the sea?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Yes, they did. Yes, they </a:t>
            </a:r>
            <a:r>
              <a:rPr kumimoji="0" lang="en-US" sz="2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did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Yes, they </a:t>
            </a:r>
            <a:r>
              <a:rPr kumimoji="0" lang="en-US" sz="2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did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Oh, they </a:t>
            </a:r>
            <a:r>
              <a:rPr kumimoji="0" lang="en-US" sz="2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came  to us from Ireland, across the Irish sea.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ate  all the biscuits.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didn’t eat  the peas.                          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They brought us Irish butter, but they didn’t bring us cheese.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Oh, they came to us from Ireland, across the Irish sea.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комп\Мои документы\Мои рисунки\iCA2PET1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286124"/>
            <a:ext cx="928694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786050" y="1857364"/>
            <a:ext cx="52864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Thank you for your work!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2365</TotalTime>
  <Words>432</Words>
  <Application>Microsoft Office PowerPoint</Application>
  <PresentationFormat>Экран (4:3)</PresentationFormat>
  <Paragraphs>164</Paragraphs>
  <Slides>10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1</cp:lastModifiedBy>
  <cp:revision>88</cp:revision>
  <dcterms:created xsi:type="dcterms:W3CDTF">2013-02-09T19:06:04Z</dcterms:created>
  <dcterms:modified xsi:type="dcterms:W3CDTF">2021-12-26T15:45:34Z</dcterms:modified>
</cp:coreProperties>
</file>