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4" r:id="rId1"/>
    <p:sldMasterId id="2147483698" r:id="rId2"/>
  </p:sldMasterIdLst>
  <p:notesMasterIdLst>
    <p:notesMasterId r:id="rId14"/>
  </p:notesMasterIdLst>
  <p:sldIdLst>
    <p:sldId id="256" r:id="rId3"/>
    <p:sldId id="257" r:id="rId4"/>
    <p:sldId id="258" r:id="rId5"/>
    <p:sldId id="259" r:id="rId6"/>
    <p:sldId id="260" r:id="rId7"/>
    <p:sldId id="262" r:id="rId8"/>
    <p:sldId id="265" r:id="rId9"/>
    <p:sldId id="266" r:id="rId10"/>
    <p:sldId id="267" r:id="rId11"/>
    <p:sldId id="268" r:id="rId12"/>
    <p:sldId id="273" r:id="rId13"/>
  </p:sldIdLst>
  <p:sldSz cx="9144000" cy="6858000" type="screen4x3"/>
  <p:notesSz cx="7559675" cy="10691813"/>
  <p:custDataLst>
    <p:tags r:id="rId15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ags" Target="tags/tag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31F27B-3E43-48F6-8314-BE418FEBE41C}" type="datetimeFigureOut">
              <a:rPr lang="ru-RU" smtClean="0"/>
              <a:t>26.12.2021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4775" y="1336675"/>
            <a:ext cx="4810125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75D21A-8066-4620-8496-A919A35EB0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89300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75D21A-8066-4620-8496-A919A35EB013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20722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75D21A-8066-4620-8496-A919A35EB01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18740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75D21A-8066-4620-8496-A919A35EB013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74974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75D21A-8066-4620-8496-A919A35EB013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2997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75D21A-8066-4620-8496-A919A35EB013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20132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75D21A-8066-4620-8496-A919A35EB013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26164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75D21A-8066-4620-8496-A919A35EB013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10886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75D21A-8066-4620-8496-A919A35EB013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83594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75D21A-8066-4620-8496-A919A35EB013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47900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75D21A-8066-4620-8496-A919A35EB013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31068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75D21A-8066-4620-8496-A919A35EB013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81208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E60EE-6644-490D-870D-5E5BB531F5AC}" type="datetimeFigureOut">
              <a:rPr lang="ru-RU" smtClean="0"/>
              <a:t>26.12.2021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831FD-3E5D-4704-8F05-D57A71FD06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24707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E60EE-6644-490D-870D-5E5BB531F5AC}" type="datetimeFigureOut">
              <a:rPr lang="ru-RU" smtClean="0"/>
              <a:t>26.12.2021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831FD-3E5D-4704-8F05-D57A71FD06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7876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E60EE-6644-490D-870D-5E5BB531F5AC}" type="datetimeFigureOut">
              <a:rPr lang="ru-RU" smtClean="0"/>
              <a:t>26.12.2021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831FD-3E5D-4704-8F05-D57A71FD06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1079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E60EE-6644-490D-870D-5E5BB531F5AC}" type="datetimeFigureOut">
              <a:rPr lang="ru-RU" smtClean="0"/>
              <a:t>26.12.2021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831FD-3E5D-4704-8F05-D57A71FD06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405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E60EE-6644-490D-870D-5E5BB531F5AC}" type="datetimeFigureOut">
              <a:rPr lang="ru-RU" smtClean="0"/>
              <a:t>26.12.2021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831FD-3E5D-4704-8F05-D57A71FD06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06825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E60EE-6644-490D-870D-5E5BB531F5AC}" type="datetimeFigureOut">
              <a:rPr lang="ru-RU" smtClean="0"/>
              <a:t>26.12.2021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831FD-3E5D-4704-8F05-D57A71FD06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86721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E60EE-6644-490D-870D-5E5BB531F5AC}" type="datetimeFigureOut">
              <a:rPr lang="ru-RU" smtClean="0"/>
              <a:t>26.12.2021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831FD-3E5D-4704-8F05-D57A71FD06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2243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E60EE-6644-490D-870D-5E5BB531F5AC}" type="datetimeFigureOut">
              <a:rPr lang="ru-RU" smtClean="0"/>
              <a:t>26.12.2021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831FD-3E5D-4704-8F05-D57A71FD06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10519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E60EE-6644-490D-870D-5E5BB531F5AC}" type="datetimeFigureOut">
              <a:rPr lang="ru-RU" smtClean="0"/>
              <a:t>26.12.2021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831FD-3E5D-4704-8F05-D57A71FD06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65379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E60EE-6644-490D-870D-5E5BB531F5AC}" type="datetimeFigureOut">
              <a:rPr lang="ru-RU" smtClean="0"/>
              <a:t>26.12.2021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831FD-3E5D-4704-8F05-D57A71FD06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91018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E60EE-6644-490D-870D-5E5BB531F5AC}" type="datetimeFigureOut">
              <a:rPr lang="ru-RU" smtClean="0"/>
              <a:t>26.12.2021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831FD-3E5D-4704-8F05-D57A71FD06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16805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E60EE-6644-490D-870D-5E5BB531F5AC}" type="datetimeFigureOut">
              <a:rPr lang="ru-RU" smtClean="0"/>
              <a:t>26.12.2021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831FD-3E5D-4704-8F05-D57A71FD06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87119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E60EE-6644-490D-870D-5E5BB531F5AC}" type="datetimeFigureOut">
              <a:rPr lang="ru-RU" smtClean="0"/>
              <a:t>26.12.2021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831FD-3E5D-4704-8F05-D57A71FD06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92091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E60EE-6644-490D-870D-5E5BB531F5AC}" type="datetimeFigureOut">
              <a:rPr lang="ru-RU" smtClean="0"/>
              <a:t>26.12.2021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831FD-3E5D-4704-8F05-D57A71FD06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21396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E60EE-6644-490D-870D-5E5BB531F5AC}" type="datetimeFigureOut">
              <a:rPr lang="ru-RU" smtClean="0"/>
              <a:t>26.12.2021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831FD-3E5D-4704-8F05-D57A71FD06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58323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E60EE-6644-490D-870D-5E5BB531F5AC}" type="datetimeFigureOut">
              <a:rPr lang="ru-RU" smtClean="0"/>
              <a:t>26.12.2021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831FD-3E5D-4704-8F05-D57A71FD06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06418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E60EE-6644-490D-870D-5E5BB531F5AC}" type="datetimeFigureOut">
              <a:rPr lang="ru-RU" smtClean="0"/>
              <a:t>26.12.2021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831FD-3E5D-4704-8F05-D57A71FD06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82794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E60EE-6644-490D-870D-5E5BB531F5AC}" type="datetimeFigureOut">
              <a:rPr lang="ru-RU" smtClean="0"/>
              <a:t>26.12.2021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831FD-3E5D-4704-8F05-D57A71FD06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9735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E60EE-6644-490D-870D-5E5BB531F5AC}" type="datetimeFigureOut">
              <a:rPr lang="ru-RU" smtClean="0"/>
              <a:t>26.12.2021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831FD-3E5D-4704-8F05-D57A71FD06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60957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E60EE-6644-490D-870D-5E5BB531F5AC}" type="datetimeFigureOut">
              <a:rPr lang="ru-RU" smtClean="0"/>
              <a:t>26.12.2021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831FD-3E5D-4704-8F05-D57A71FD06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2514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E60EE-6644-490D-870D-5E5BB531F5AC}" type="datetimeFigureOut">
              <a:rPr lang="ru-RU" smtClean="0"/>
              <a:t>26.12.2021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831FD-3E5D-4704-8F05-D57A71FD06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69953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E60EE-6644-490D-870D-5E5BB531F5AC}" type="datetimeFigureOut">
              <a:rPr lang="ru-RU" smtClean="0"/>
              <a:t>26.12.2021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831FD-3E5D-4704-8F05-D57A71FD06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465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EE60EE-6644-490D-870D-5E5BB531F5AC}" type="datetimeFigureOut">
              <a:rPr lang="ru-RU" smtClean="0"/>
              <a:t>26.12.2021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B831FD-3E5D-4704-8F05-D57A71FD06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0504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EE60EE-6644-490D-870D-5E5BB531F5AC}" type="datetimeFigureOut">
              <a:rPr lang="ru-RU" smtClean="0"/>
              <a:t>26.12.2021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B831FD-3E5D-4704-8F05-D57A71FD06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3007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CustomShape 1"/>
          <p:cNvSpPr/>
          <p:nvPr/>
        </p:nvSpPr>
        <p:spPr>
          <a:xfrm>
            <a:off x="1623833" y="1382596"/>
            <a:ext cx="6171480" cy="1471716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endParaRPr lang="ru-RU" sz="4000" b="1" dirty="0">
              <a:solidFill>
                <a:srgbClr val="31859C"/>
              </a:solidFill>
              <a:latin typeface="Calibri"/>
            </a:endParaRPr>
          </a:p>
          <a:p>
            <a:pPr algn="ctr">
              <a:lnSpc>
                <a:spcPct val="100000"/>
              </a:lnSpc>
            </a:pPr>
            <a:endParaRPr lang="ru-RU" sz="4000" b="1" dirty="0">
              <a:solidFill>
                <a:srgbClr val="31859C"/>
              </a:solidFill>
              <a:latin typeface="Calibri"/>
            </a:endParaRPr>
          </a:p>
          <a:p>
            <a:pPr algn="ctr">
              <a:lnSpc>
                <a:spcPct val="100000"/>
              </a:lnSpc>
            </a:pPr>
            <a:endParaRPr lang="ru-RU" sz="4000" b="1" dirty="0">
              <a:solidFill>
                <a:srgbClr val="31859C"/>
              </a:solidFill>
              <a:latin typeface="Calibri"/>
            </a:endParaRPr>
          </a:p>
          <a:p>
            <a:pPr algn="ctr">
              <a:lnSpc>
                <a:spcPct val="100000"/>
              </a:lnSpc>
            </a:pPr>
            <a:r>
              <a:rPr lang="ru-RU" sz="4000" b="1" dirty="0">
                <a:solidFill>
                  <a:srgbClr val="C00000"/>
                </a:solidFill>
                <a:latin typeface="Calibri"/>
              </a:rPr>
              <a:t>Тема занятия:</a:t>
            </a:r>
          </a:p>
          <a:p>
            <a:pPr algn="ctr">
              <a:lnSpc>
                <a:spcPct val="100000"/>
              </a:lnSpc>
            </a:pPr>
            <a:endParaRPr lang="ru-RU" sz="4000" b="1" dirty="0">
              <a:solidFill>
                <a:srgbClr val="C00000"/>
              </a:solidFill>
              <a:latin typeface="Calibri"/>
            </a:endParaRPr>
          </a:p>
          <a:p>
            <a:pPr algn="ctr">
              <a:lnSpc>
                <a:spcPct val="100000"/>
              </a:lnSpc>
            </a:pPr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latin typeface="Calibri"/>
              </a:rPr>
              <a:t>Деловые бумаги Автобиография </a:t>
            </a:r>
            <a:endParaRPr dirty="0">
              <a:solidFill>
                <a:schemeClr val="accent1">
                  <a:lumMod val="50000"/>
                </a:schemeClr>
              </a:solidFill>
            </a:endParaRPr>
          </a:p>
          <a:p>
            <a:pPr algn="ctr">
              <a:lnSpc>
                <a:spcPct val="100000"/>
              </a:lnSpc>
            </a:pPr>
            <a:endParaRPr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4" name="CustomShape 3"/>
          <p:cNvSpPr/>
          <p:nvPr/>
        </p:nvSpPr>
        <p:spPr>
          <a:xfrm>
            <a:off x="2987824" y="2276872"/>
            <a:ext cx="4045680" cy="577440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endParaRPr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899593" y="260648"/>
            <a:ext cx="76199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002060"/>
                </a:solidFill>
              </a:rPr>
              <a:t>Государственное казенное общеобразовательное учреждение</a:t>
            </a:r>
          </a:p>
          <a:p>
            <a:pPr algn="ctr"/>
            <a:r>
              <a:rPr lang="ru-RU" sz="1400" dirty="0">
                <a:solidFill>
                  <a:srgbClr val="002060"/>
                </a:solidFill>
              </a:rPr>
              <a:t>«Специальная (коррекционная) общеобразовательная школа-интернат № 27»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16216" y="4869160"/>
            <a:ext cx="15872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Составила 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Данилова Л.В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CustomShape 2"/>
          <p:cNvSpPr/>
          <p:nvPr/>
        </p:nvSpPr>
        <p:spPr>
          <a:xfrm>
            <a:off x="863080" y="1628800"/>
            <a:ext cx="3528392" cy="11422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ru-RU" sz="3600" b="1" dirty="0">
                <a:solidFill>
                  <a:srgbClr val="C00000"/>
                </a:solidFill>
                <a:latin typeface="Calibri"/>
              </a:rPr>
              <a:t>Наша цель:</a:t>
            </a:r>
            <a:endParaRPr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 txBox="1">
            <a:spLocks/>
          </p:cNvSpPr>
          <p:nvPr/>
        </p:nvSpPr>
        <p:spPr>
          <a:xfrm>
            <a:off x="863080" y="2348880"/>
            <a:ext cx="8280920" cy="487362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ru-RU" sz="3600" b="1" dirty="0">
                <a:solidFill>
                  <a:schemeClr val="accent1">
                    <a:lumMod val="50000"/>
                  </a:schemeClr>
                </a:solidFill>
              </a:rPr>
              <a:t>научиться рассказывать о себе, составлять и писать </a:t>
            </a: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</a:rPr>
              <a:t>автобиографию</a:t>
            </a:r>
            <a:endParaRPr lang="ru-RU" sz="3600" b="1" dirty="0">
              <a:solidFill>
                <a:schemeClr val="accent1">
                  <a:lumMod val="50000"/>
                </a:schemeClr>
              </a:solidFill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0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CustomShape 1"/>
          <p:cNvSpPr/>
          <p:nvPr/>
        </p:nvSpPr>
        <p:spPr>
          <a:xfrm>
            <a:off x="1098180" y="92880"/>
            <a:ext cx="5904000" cy="4312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Calibri"/>
              </a:rPr>
              <a:t>Попробуйте решить ребусы</a:t>
            </a:r>
            <a:endParaRPr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9" name="CustomShape 2"/>
          <p:cNvSpPr/>
          <p:nvPr/>
        </p:nvSpPr>
        <p:spPr>
          <a:xfrm>
            <a:off x="6012160" y="921600"/>
            <a:ext cx="2916360" cy="82080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2400" b="1" dirty="0">
                <a:solidFill>
                  <a:srgbClr val="000000"/>
                </a:solidFill>
                <a:latin typeface="Calibri"/>
              </a:rPr>
              <a:t>автобиогр</a:t>
            </a:r>
            <a:r>
              <a:rPr lang="ru-RU" sz="2400" b="1" dirty="0">
                <a:solidFill>
                  <a:srgbClr val="FF0000"/>
                </a:solidFill>
                <a:latin typeface="Calibri"/>
              </a:rPr>
              <a:t>а</a:t>
            </a:r>
            <a:r>
              <a:rPr lang="ru-RU" sz="2400" b="1" dirty="0">
                <a:solidFill>
                  <a:srgbClr val="000000"/>
                </a:solidFill>
                <a:latin typeface="Calibri"/>
              </a:rPr>
              <a:t>фия</a:t>
            </a:r>
            <a:endParaRPr dirty="0"/>
          </a:p>
        </p:txBody>
      </p:sp>
      <p:sp>
        <p:nvSpPr>
          <p:cNvPr id="80" name="CustomShape 3"/>
          <p:cNvSpPr/>
          <p:nvPr/>
        </p:nvSpPr>
        <p:spPr>
          <a:xfrm>
            <a:off x="6210160" y="2094567"/>
            <a:ext cx="2520360" cy="45576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2400" b="1" dirty="0">
                <a:solidFill>
                  <a:srgbClr val="000000"/>
                </a:solidFill>
                <a:latin typeface="Calibri"/>
              </a:rPr>
              <a:t>заявл</a:t>
            </a:r>
            <a:r>
              <a:rPr lang="ru-RU" sz="2400" b="1" dirty="0">
                <a:solidFill>
                  <a:srgbClr val="FF0000"/>
                </a:solidFill>
                <a:latin typeface="Calibri"/>
              </a:rPr>
              <a:t>е</a:t>
            </a:r>
            <a:r>
              <a:rPr lang="ru-RU" sz="2400" b="1" dirty="0">
                <a:solidFill>
                  <a:srgbClr val="000000"/>
                </a:solidFill>
                <a:latin typeface="Calibri"/>
              </a:rPr>
              <a:t>ние</a:t>
            </a:r>
            <a:endParaRPr dirty="0"/>
          </a:p>
        </p:txBody>
      </p:sp>
      <p:sp>
        <p:nvSpPr>
          <p:cNvPr id="81" name="CustomShape 4"/>
          <p:cNvSpPr/>
          <p:nvPr/>
        </p:nvSpPr>
        <p:spPr>
          <a:xfrm>
            <a:off x="6209269" y="3140984"/>
            <a:ext cx="2520360" cy="45576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2400" b="1" dirty="0">
                <a:solidFill>
                  <a:srgbClr val="000000"/>
                </a:solidFill>
                <a:latin typeface="Calibri"/>
              </a:rPr>
              <a:t>расп</a:t>
            </a:r>
            <a:r>
              <a:rPr lang="ru-RU" sz="2400" b="1" dirty="0">
                <a:solidFill>
                  <a:srgbClr val="FF0000"/>
                </a:solidFill>
                <a:latin typeface="Calibri"/>
              </a:rPr>
              <a:t>и</a:t>
            </a:r>
            <a:r>
              <a:rPr lang="ru-RU" sz="2400" b="1" dirty="0">
                <a:solidFill>
                  <a:srgbClr val="000000"/>
                </a:solidFill>
                <a:latin typeface="Calibri"/>
              </a:rPr>
              <a:t>ска</a:t>
            </a:r>
            <a:endParaRPr dirty="0"/>
          </a:p>
        </p:txBody>
      </p:sp>
      <p:sp>
        <p:nvSpPr>
          <p:cNvPr id="82" name="CustomShape 5"/>
          <p:cNvSpPr/>
          <p:nvPr/>
        </p:nvSpPr>
        <p:spPr>
          <a:xfrm>
            <a:off x="6030594" y="4420543"/>
            <a:ext cx="2988360" cy="82080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2400" b="1" dirty="0">
                <a:solidFill>
                  <a:srgbClr val="000000"/>
                </a:solidFill>
                <a:latin typeface="Calibri"/>
              </a:rPr>
              <a:t>дов</a:t>
            </a:r>
            <a:r>
              <a:rPr lang="ru-RU" sz="2400" b="1" dirty="0">
                <a:solidFill>
                  <a:srgbClr val="FF0000"/>
                </a:solidFill>
                <a:latin typeface="Calibri"/>
              </a:rPr>
              <a:t>е</a:t>
            </a:r>
            <a:r>
              <a:rPr lang="ru-RU" sz="2400" b="1" dirty="0">
                <a:solidFill>
                  <a:srgbClr val="000000"/>
                </a:solidFill>
                <a:latin typeface="Calibri"/>
              </a:rPr>
              <a:t>ренность</a:t>
            </a:r>
            <a:endParaRPr dirty="0"/>
          </a:p>
        </p:txBody>
      </p:sp>
      <p:sp>
        <p:nvSpPr>
          <p:cNvPr id="83" name="CustomShape 6"/>
          <p:cNvSpPr/>
          <p:nvPr/>
        </p:nvSpPr>
        <p:spPr>
          <a:xfrm>
            <a:off x="6322429" y="5864487"/>
            <a:ext cx="2340360" cy="82080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2400" b="1" dirty="0">
                <a:solidFill>
                  <a:srgbClr val="000000"/>
                </a:solidFill>
                <a:latin typeface="Calibri"/>
              </a:rPr>
              <a:t>докладн</a:t>
            </a:r>
            <a:r>
              <a:rPr lang="ru-RU" sz="2400" b="1" dirty="0">
                <a:solidFill>
                  <a:srgbClr val="FF0000"/>
                </a:solidFill>
                <a:latin typeface="Calibri"/>
              </a:rPr>
              <a:t>а</a:t>
            </a:r>
            <a:r>
              <a:rPr lang="ru-RU" sz="2400" b="1" dirty="0">
                <a:solidFill>
                  <a:srgbClr val="000000"/>
                </a:solidFill>
                <a:latin typeface="Calibri"/>
              </a:rPr>
              <a:t>я</a:t>
            </a:r>
            <a:endParaRPr dirty="0"/>
          </a:p>
        </p:txBody>
      </p:sp>
      <p:sp>
        <p:nvSpPr>
          <p:cNvPr id="84" name="CustomShape 7"/>
          <p:cNvSpPr/>
          <p:nvPr/>
        </p:nvSpPr>
        <p:spPr>
          <a:xfrm>
            <a:off x="2592000" y="3096000"/>
            <a:ext cx="143640" cy="21564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</p:sp>
      <p:pic>
        <p:nvPicPr>
          <p:cNvPr id="85" name="Рисунок 8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3528" y="576000"/>
            <a:ext cx="5400000" cy="6282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1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2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1187640" y="188640"/>
            <a:ext cx="7466760" cy="11422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sz="4400" b="1" dirty="0">
                <a:solidFill>
                  <a:srgbClr val="C00000"/>
                </a:solidFill>
                <a:latin typeface="Calibri"/>
              </a:rPr>
              <a:t> Деловые бумаги</a:t>
            </a:r>
            <a:endParaRPr dirty="0">
              <a:solidFill>
                <a:srgbClr val="C00000"/>
              </a:solidFill>
            </a:endParaRPr>
          </a:p>
        </p:txBody>
      </p:sp>
      <p:sp>
        <p:nvSpPr>
          <p:cNvPr id="87" name="CustomShape 2"/>
          <p:cNvSpPr/>
          <p:nvPr/>
        </p:nvSpPr>
        <p:spPr>
          <a:xfrm>
            <a:off x="548649" y="1987200"/>
            <a:ext cx="7704856" cy="406836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3600" b="1" dirty="0">
                <a:solidFill>
                  <a:srgbClr val="215968"/>
                </a:solidFill>
                <a:latin typeface="Calibri"/>
              </a:rPr>
              <a:t>2. Автобиогр</a:t>
            </a:r>
            <a:r>
              <a:rPr lang="ru-RU" sz="3600" b="1" dirty="0">
                <a:solidFill>
                  <a:srgbClr val="C00000"/>
                </a:solidFill>
                <a:latin typeface="Calibri"/>
              </a:rPr>
              <a:t>а</a:t>
            </a:r>
            <a:r>
              <a:rPr lang="ru-RU" sz="3600" b="1" dirty="0">
                <a:solidFill>
                  <a:srgbClr val="215968"/>
                </a:solidFill>
                <a:latin typeface="Calibri"/>
              </a:rPr>
              <a:t>фия</a:t>
            </a: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Calibri"/>
              </a:rPr>
              <a:t>.</a:t>
            </a:r>
            <a:r>
              <a:rPr lang="ru-RU" sz="3600" b="1" dirty="0">
                <a:solidFill>
                  <a:srgbClr val="215968"/>
                </a:solidFill>
                <a:latin typeface="Calibri"/>
              </a:rPr>
              <a:t> </a:t>
            </a:r>
            <a:endParaRPr dirty="0"/>
          </a:p>
        </p:txBody>
      </p:sp>
      <p:sp>
        <p:nvSpPr>
          <p:cNvPr id="88" name="CustomShape 3"/>
          <p:cNvSpPr/>
          <p:nvPr/>
        </p:nvSpPr>
        <p:spPr>
          <a:xfrm>
            <a:off x="581133" y="1554300"/>
            <a:ext cx="3528448" cy="118656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3600" b="1" dirty="0">
                <a:solidFill>
                  <a:srgbClr val="215968"/>
                </a:solidFill>
                <a:latin typeface="Calibri"/>
              </a:rPr>
              <a:t>1. Заявл</a:t>
            </a:r>
            <a:r>
              <a:rPr lang="ru-RU" sz="3600" b="1" dirty="0">
                <a:solidFill>
                  <a:srgbClr val="C00000"/>
                </a:solidFill>
                <a:latin typeface="Calibri"/>
              </a:rPr>
              <a:t>е</a:t>
            </a:r>
            <a:r>
              <a:rPr lang="ru-RU" sz="3600" b="1" dirty="0">
                <a:solidFill>
                  <a:srgbClr val="215968"/>
                </a:solidFill>
                <a:latin typeface="Calibri"/>
              </a:rPr>
              <a:t>ние</a:t>
            </a: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Calibri"/>
              </a:rPr>
              <a:t>.</a:t>
            </a:r>
            <a:endParaRPr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9" name="CustomShape 4"/>
          <p:cNvSpPr/>
          <p:nvPr/>
        </p:nvSpPr>
        <p:spPr>
          <a:xfrm>
            <a:off x="541748" y="2955382"/>
            <a:ext cx="4822339" cy="118656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3600" b="1" dirty="0">
                <a:solidFill>
                  <a:srgbClr val="215968"/>
                </a:solidFill>
                <a:latin typeface="Calibri"/>
              </a:rPr>
              <a:t>4. Расп</a:t>
            </a:r>
            <a:r>
              <a:rPr lang="ru-RU" sz="3600" b="1" dirty="0">
                <a:solidFill>
                  <a:srgbClr val="C00000"/>
                </a:solidFill>
                <a:latin typeface="Calibri"/>
              </a:rPr>
              <a:t>и</a:t>
            </a:r>
            <a:r>
              <a:rPr lang="ru-RU" sz="3600" b="1" dirty="0">
                <a:solidFill>
                  <a:srgbClr val="215968"/>
                </a:solidFill>
                <a:latin typeface="Calibri"/>
              </a:rPr>
              <a:t>ска</a:t>
            </a: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Calibri"/>
              </a:rPr>
              <a:t>.</a:t>
            </a:r>
            <a:endParaRPr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0" name="CustomShape 5"/>
          <p:cNvSpPr/>
          <p:nvPr/>
        </p:nvSpPr>
        <p:spPr>
          <a:xfrm>
            <a:off x="541749" y="2475720"/>
            <a:ext cx="5328592" cy="118656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3600" b="1" dirty="0">
                <a:solidFill>
                  <a:srgbClr val="215968"/>
                </a:solidFill>
                <a:latin typeface="Calibri"/>
              </a:rPr>
              <a:t>3. Дов</a:t>
            </a:r>
            <a:r>
              <a:rPr lang="ru-RU" sz="3600" b="1" dirty="0">
                <a:solidFill>
                  <a:srgbClr val="C00000"/>
                </a:solidFill>
                <a:latin typeface="Calibri"/>
              </a:rPr>
              <a:t>е</a:t>
            </a:r>
            <a:r>
              <a:rPr lang="ru-RU" sz="3600" b="1" dirty="0">
                <a:solidFill>
                  <a:srgbClr val="215968"/>
                </a:solidFill>
                <a:latin typeface="Calibri"/>
              </a:rPr>
              <a:t>ренность</a:t>
            </a: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Calibri"/>
              </a:rPr>
              <a:t>.</a:t>
            </a:r>
            <a:endParaRPr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1" name="CustomShape 6"/>
          <p:cNvSpPr/>
          <p:nvPr/>
        </p:nvSpPr>
        <p:spPr>
          <a:xfrm>
            <a:off x="548648" y="3423965"/>
            <a:ext cx="3472849" cy="118656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3600" b="1" dirty="0">
                <a:solidFill>
                  <a:srgbClr val="215968"/>
                </a:solidFill>
                <a:latin typeface="Calibri"/>
              </a:rPr>
              <a:t>5. Докладн</a:t>
            </a:r>
            <a:r>
              <a:rPr lang="ru-RU" sz="3600" b="1" dirty="0">
                <a:solidFill>
                  <a:srgbClr val="C00000"/>
                </a:solidFill>
                <a:latin typeface="Calibri"/>
              </a:rPr>
              <a:t>а</a:t>
            </a:r>
            <a:r>
              <a:rPr lang="ru-RU" sz="3600" b="1" dirty="0">
                <a:solidFill>
                  <a:srgbClr val="215968"/>
                </a:solidFill>
                <a:latin typeface="Calibri"/>
              </a:rPr>
              <a:t>я</a:t>
            </a: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Calibri"/>
              </a:rPr>
              <a:t>.</a:t>
            </a:r>
            <a:r>
              <a:rPr lang="ru-RU" sz="3600" dirty="0">
                <a:solidFill>
                  <a:srgbClr val="000000"/>
                </a:solidFill>
                <a:latin typeface="Calibri"/>
              </a:rPr>
              <a:t> </a:t>
            </a:r>
            <a:endParaRPr dirty="0"/>
          </a:p>
        </p:txBody>
      </p:sp>
      <p:sp>
        <p:nvSpPr>
          <p:cNvPr id="92" name="CustomShape 7"/>
          <p:cNvSpPr/>
          <p:nvPr/>
        </p:nvSpPr>
        <p:spPr>
          <a:xfrm>
            <a:off x="581132" y="3920755"/>
            <a:ext cx="8073267" cy="118656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3600" b="1" dirty="0">
                <a:solidFill>
                  <a:srgbClr val="215968"/>
                </a:solidFill>
                <a:latin typeface="Calibri"/>
              </a:rPr>
              <a:t>6. Объясн</a:t>
            </a:r>
            <a:r>
              <a:rPr lang="ru-RU" sz="3600" b="1" dirty="0">
                <a:solidFill>
                  <a:srgbClr val="C00000"/>
                </a:solidFill>
                <a:latin typeface="Calibri"/>
              </a:rPr>
              <a:t>и</a:t>
            </a:r>
            <a:r>
              <a:rPr lang="ru-RU" sz="3600" b="1" dirty="0">
                <a:solidFill>
                  <a:srgbClr val="215968"/>
                </a:solidFill>
                <a:latin typeface="Calibri"/>
              </a:rPr>
              <a:t>тельная.</a:t>
            </a:r>
          </a:p>
          <a:p>
            <a:pPr>
              <a:lnSpc>
                <a:spcPct val="100000"/>
              </a:lnSpc>
            </a:pPr>
            <a:endParaRPr lang="ru-RU" sz="3600" b="1" dirty="0">
              <a:solidFill>
                <a:srgbClr val="215968"/>
              </a:solidFill>
              <a:latin typeface="Calibri"/>
            </a:endParaRPr>
          </a:p>
          <a:p>
            <a:pPr>
              <a:lnSpc>
                <a:spcPct val="100000"/>
              </a:lnSpc>
            </a:pPr>
            <a:r>
              <a:rPr lang="ru-RU" sz="2800" b="1" dirty="0">
                <a:solidFill>
                  <a:srgbClr val="215968"/>
                </a:solidFill>
                <a:latin typeface="Calibri"/>
              </a:rPr>
              <a:t>Как вы думаете, почему в словах некоторые гласные буквы выделены другим цветом? </a:t>
            </a:r>
            <a:endParaRPr sz="1400" dirty="0"/>
          </a:p>
        </p:txBody>
      </p:sp>
      <p:sp>
        <p:nvSpPr>
          <p:cNvPr id="93" name="CustomShape 8"/>
          <p:cNvSpPr/>
          <p:nvPr/>
        </p:nvSpPr>
        <p:spPr>
          <a:xfrm>
            <a:off x="2699640" y="4869000"/>
            <a:ext cx="5472000" cy="118656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CustomShape 3"/>
          <p:cNvSpPr/>
          <p:nvPr/>
        </p:nvSpPr>
        <p:spPr>
          <a:xfrm>
            <a:off x="1403648" y="836712"/>
            <a:ext cx="7292880" cy="17276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ru-RU" sz="4000" b="1" u="sng" dirty="0">
                <a:solidFill>
                  <a:srgbClr val="215968"/>
                </a:solidFill>
                <a:latin typeface="Calibri"/>
              </a:rPr>
              <a:t>Вопрос:</a:t>
            </a:r>
          </a:p>
          <a:p>
            <a:pPr>
              <a:lnSpc>
                <a:spcPct val="100000"/>
              </a:lnSpc>
            </a:pPr>
            <a:r>
              <a:rPr lang="ru-RU" sz="4000" b="1" dirty="0">
                <a:solidFill>
                  <a:srgbClr val="215968"/>
                </a:solidFill>
                <a:latin typeface="Calibri"/>
              </a:rPr>
              <a:t>Какие делов</a:t>
            </a:r>
            <a:r>
              <a:rPr lang="ru-RU" sz="4000" b="1" dirty="0">
                <a:solidFill>
                  <a:srgbClr val="C00000"/>
                </a:solidFill>
                <a:latin typeface="Calibri"/>
              </a:rPr>
              <a:t>ы</a:t>
            </a:r>
            <a:r>
              <a:rPr lang="ru-RU" sz="4000" b="1" dirty="0">
                <a:solidFill>
                  <a:srgbClr val="215968"/>
                </a:solidFill>
                <a:latin typeface="Calibri"/>
              </a:rPr>
              <a:t>е бум</a:t>
            </a:r>
            <a:r>
              <a:rPr lang="ru-RU" sz="4000" b="1" dirty="0">
                <a:solidFill>
                  <a:srgbClr val="C00000"/>
                </a:solidFill>
                <a:latin typeface="Calibri"/>
              </a:rPr>
              <a:t>а</a:t>
            </a:r>
            <a:r>
              <a:rPr lang="ru-RU" sz="4000" b="1" dirty="0">
                <a:solidFill>
                  <a:srgbClr val="215968"/>
                </a:solidFill>
                <a:latin typeface="Calibri"/>
              </a:rPr>
              <a:t>ги необход</a:t>
            </a:r>
            <a:r>
              <a:rPr lang="ru-RU" sz="4000" b="1" dirty="0">
                <a:solidFill>
                  <a:srgbClr val="C00000"/>
                </a:solidFill>
                <a:latin typeface="Calibri"/>
              </a:rPr>
              <a:t>и</a:t>
            </a:r>
            <a:r>
              <a:rPr lang="ru-RU" sz="4000" b="1" dirty="0">
                <a:solidFill>
                  <a:srgbClr val="215968"/>
                </a:solidFill>
                <a:latin typeface="Calibri"/>
              </a:rPr>
              <a:t>мы для поступл</a:t>
            </a:r>
            <a:r>
              <a:rPr lang="ru-RU" sz="4000" b="1" dirty="0">
                <a:solidFill>
                  <a:srgbClr val="C00000"/>
                </a:solidFill>
                <a:latin typeface="Calibri"/>
              </a:rPr>
              <a:t>е</a:t>
            </a:r>
            <a:r>
              <a:rPr lang="ru-RU" sz="4000" b="1" dirty="0">
                <a:solidFill>
                  <a:srgbClr val="215968"/>
                </a:solidFill>
                <a:latin typeface="Calibri"/>
              </a:rPr>
              <a:t>ния в к</a:t>
            </a:r>
            <a:r>
              <a:rPr lang="ru-RU" sz="4000" b="1" dirty="0">
                <a:solidFill>
                  <a:srgbClr val="C00000"/>
                </a:solidFill>
                <a:latin typeface="Calibri"/>
              </a:rPr>
              <a:t>о</a:t>
            </a:r>
            <a:r>
              <a:rPr lang="ru-RU" sz="4000" b="1" dirty="0">
                <a:solidFill>
                  <a:srgbClr val="215968"/>
                </a:solidFill>
                <a:latin typeface="Calibri"/>
              </a:rPr>
              <a:t>лледж или на раб</a:t>
            </a:r>
            <a:r>
              <a:rPr lang="ru-RU" sz="4000" b="1" dirty="0">
                <a:solidFill>
                  <a:srgbClr val="C00000"/>
                </a:solidFill>
                <a:latin typeface="Calibri"/>
              </a:rPr>
              <a:t>о</a:t>
            </a:r>
            <a:r>
              <a:rPr lang="ru-RU" sz="4000" b="1" dirty="0">
                <a:solidFill>
                  <a:srgbClr val="215968"/>
                </a:solidFill>
                <a:latin typeface="Calibri"/>
              </a:rPr>
              <a:t>ту?</a:t>
            </a:r>
            <a:endParaRPr sz="4000" dirty="0"/>
          </a:p>
        </p:txBody>
      </p:sp>
      <p:sp>
        <p:nvSpPr>
          <p:cNvPr id="104" name="CustomShape 4"/>
          <p:cNvSpPr/>
          <p:nvPr/>
        </p:nvSpPr>
        <p:spPr>
          <a:xfrm>
            <a:off x="1403648" y="3433716"/>
            <a:ext cx="6572520" cy="11422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endParaRPr lang="ru-RU" sz="4400" b="1" dirty="0">
              <a:solidFill>
                <a:srgbClr val="215968"/>
              </a:solidFill>
              <a:latin typeface="Calibri"/>
            </a:endParaRPr>
          </a:p>
          <a:p>
            <a:pPr>
              <a:lnSpc>
                <a:spcPct val="100000"/>
              </a:lnSpc>
            </a:pPr>
            <a:r>
              <a:rPr lang="ru-RU" sz="4400" b="1" u="sng" dirty="0">
                <a:solidFill>
                  <a:srgbClr val="215968"/>
                </a:solidFill>
                <a:latin typeface="Calibri"/>
              </a:rPr>
              <a:t>Ответ:</a:t>
            </a:r>
          </a:p>
          <a:p>
            <a:pPr marL="742950" indent="-742950">
              <a:lnSpc>
                <a:spcPct val="100000"/>
              </a:lnSpc>
              <a:buAutoNum type="arabicPeriod"/>
            </a:pPr>
            <a:r>
              <a:rPr lang="ru-RU" sz="4400" b="1" dirty="0">
                <a:solidFill>
                  <a:srgbClr val="215968"/>
                </a:solidFill>
                <a:latin typeface="Calibri"/>
              </a:rPr>
              <a:t>Заявл</a:t>
            </a:r>
            <a:r>
              <a:rPr lang="ru-RU" sz="4400" b="1" dirty="0">
                <a:solidFill>
                  <a:srgbClr val="C00000"/>
                </a:solidFill>
                <a:latin typeface="Calibri"/>
              </a:rPr>
              <a:t>е</a:t>
            </a:r>
            <a:r>
              <a:rPr lang="ru-RU" sz="4400" b="1" dirty="0">
                <a:solidFill>
                  <a:srgbClr val="215968"/>
                </a:solidFill>
                <a:latin typeface="Calibri"/>
              </a:rPr>
              <a:t>ние. </a:t>
            </a:r>
          </a:p>
          <a:p>
            <a:pPr marL="742950" indent="-742950">
              <a:lnSpc>
                <a:spcPct val="100000"/>
              </a:lnSpc>
              <a:buAutoNum type="arabicPeriod"/>
            </a:pPr>
            <a:r>
              <a:rPr lang="ru-RU" sz="4400" b="1" dirty="0">
                <a:solidFill>
                  <a:srgbClr val="215968"/>
                </a:solidFill>
                <a:latin typeface="Calibri"/>
              </a:rPr>
              <a:t>Автобиогр</a:t>
            </a:r>
            <a:r>
              <a:rPr lang="ru-RU" sz="4400" b="1" dirty="0">
                <a:solidFill>
                  <a:srgbClr val="C00000"/>
                </a:solidFill>
                <a:latin typeface="Calibri"/>
              </a:rPr>
              <a:t>а</a:t>
            </a:r>
            <a:r>
              <a:rPr lang="ru-RU" sz="4400" b="1" dirty="0">
                <a:solidFill>
                  <a:srgbClr val="215968"/>
                </a:solidFill>
                <a:latin typeface="Calibri"/>
              </a:rPr>
              <a:t>фия.</a:t>
            </a:r>
            <a:endParaRPr dirty="0"/>
          </a:p>
        </p:txBody>
      </p:sp>
      <p:sp>
        <p:nvSpPr>
          <p:cNvPr id="105" name="CustomShape 5"/>
          <p:cNvSpPr/>
          <p:nvPr/>
        </p:nvSpPr>
        <p:spPr>
          <a:xfrm>
            <a:off x="2411640" y="5445360"/>
            <a:ext cx="6572520" cy="9352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3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0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CustomShape 1"/>
          <p:cNvSpPr/>
          <p:nvPr/>
        </p:nvSpPr>
        <p:spPr>
          <a:xfrm>
            <a:off x="1187624" y="1484784"/>
            <a:ext cx="7473360" cy="24476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ru-RU" sz="4000" b="1" dirty="0">
                <a:solidFill>
                  <a:srgbClr val="215968"/>
                </a:solidFill>
                <a:latin typeface="Calibri"/>
              </a:rPr>
              <a:t>Автобиогр</a:t>
            </a:r>
            <a:r>
              <a:rPr lang="ru-RU" sz="4000" b="1" dirty="0">
                <a:solidFill>
                  <a:srgbClr val="C00000"/>
                </a:solidFill>
                <a:latin typeface="Calibri"/>
              </a:rPr>
              <a:t>а</a:t>
            </a:r>
            <a:r>
              <a:rPr lang="ru-RU" sz="4000" b="1" dirty="0">
                <a:solidFill>
                  <a:srgbClr val="215968"/>
                </a:solidFill>
                <a:latin typeface="Calibri"/>
              </a:rPr>
              <a:t>фия – это сочин</a:t>
            </a:r>
            <a:r>
              <a:rPr lang="ru-RU" sz="4000" b="1" dirty="0">
                <a:solidFill>
                  <a:srgbClr val="C00000"/>
                </a:solidFill>
                <a:latin typeface="Calibri"/>
              </a:rPr>
              <a:t>е</a:t>
            </a:r>
            <a:r>
              <a:rPr lang="ru-RU" sz="4000" b="1" dirty="0">
                <a:solidFill>
                  <a:srgbClr val="215968"/>
                </a:solidFill>
                <a:latin typeface="Calibri"/>
              </a:rPr>
              <a:t>ние,</a:t>
            </a:r>
            <a:r>
              <a:rPr lang="ru-RU" sz="4000" b="1" dirty="0">
                <a:solidFill>
                  <a:srgbClr val="215968"/>
                </a:solidFill>
              </a:rPr>
              <a:t> в кот</a:t>
            </a:r>
            <a:r>
              <a:rPr lang="ru-RU" sz="4000" b="1" dirty="0">
                <a:solidFill>
                  <a:srgbClr val="C00000"/>
                </a:solidFill>
              </a:rPr>
              <a:t>о</a:t>
            </a:r>
            <a:r>
              <a:rPr lang="ru-RU" sz="4000" b="1" dirty="0">
                <a:solidFill>
                  <a:srgbClr val="215968"/>
                </a:solidFill>
              </a:rPr>
              <a:t>ром </a:t>
            </a:r>
            <a:r>
              <a:rPr lang="ru-RU" sz="4000" b="1" dirty="0">
                <a:solidFill>
                  <a:srgbClr val="C00000"/>
                </a:solidFill>
              </a:rPr>
              <a:t>а</a:t>
            </a:r>
            <a:r>
              <a:rPr lang="ru-RU" sz="4000" b="1" dirty="0">
                <a:solidFill>
                  <a:srgbClr val="215968"/>
                </a:solidFill>
              </a:rPr>
              <a:t>втор излаг</a:t>
            </a:r>
            <a:r>
              <a:rPr lang="ru-RU" sz="4000" b="1" dirty="0">
                <a:solidFill>
                  <a:srgbClr val="C00000"/>
                </a:solidFill>
              </a:rPr>
              <a:t>а</a:t>
            </a:r>
            <a:r>
              <a:rPr lang="ru-RU" sz="4000" b="1" dirty="0">
                <a:solidFill>
                  <a:srgbClr val="215968"/>
                </a:solidFill>
              </a:rPr>
              <a:t>ет (описывает) ист</a:t>
            </a:r>
            <a:r>
              <a:rPr lang="ru-RU" sz="4000" b="1" dirty="0">
                <a:solidFill>
                  <a:srgbClr val="C00000"/>
                </a:solidFill>
              </a:rPr>
              <a:t>о</a:t>
            </a:r>
            <a:r>
              <a:rPr lang="ru-RU" sz="4000" b="1" dirty="0">
                <a:solidFill>
                  <a:srgbClr val="215968"/>
                </a:solidFill>
              </a:rPr>
              <a:t>рию сво</a:t>
            </a:r>
            <a:r>
              <a:rPr lang="ru-RU" sz="4000" b="1" dirty="0">
                <a:solidFill>
                  <a:srgbClr val="C00000"/>
                </a:solidFill>
              </a:rPr>
              <a:t>е</a:t>
            </a:r>
            <a:r>
              <a:rPr lang="ru-RU" sz="4000" b="1" dirty="0">
                <a:solidFill>
                  <a:srgbClr val="215968"/>
                </a:solidFill>
              </a:rPr>
              <a:t>й с</a:t>
            </a:r>
            <a:r>
              <a:rPr lang="ru-RU" sz="4000" b="1" dirty="0">
                <a:solidFill>
                  <a:srgbClr val="C00000"/>
                </a:solidFill>
              </a:rPr>
              <a:t>о</a:t>
            </a:r>
            <a:r>
              <a:rPr lang="ru-RU" sz="4000" b="1" dirty="0">
                <a:solidFill>
                  <a:srgbClr val="215968"/>
                </a:solidFill>
              </a:rPr>
              <a:t>бственной ж</a:t>
            </a:r>
            <a:r>
              <a:rPr lang="ru-RU" sz="4000" b="1" dirty="0">
                <a:solidFill>
                  <a:srgbClr val="C00000"/>
                </a:solidFill>
              </a:rPr>
              <a:t>и</a:t>
            </a:r>
            <a:r>
              <a:rPr lang="ru-RU" sz="4000" b="1" dirty="0">
                <a:solidFill>
                  <a:srgbClr val="215968"/>
                </a:solidFill>
              </a:rPr>
              <a:t>зни.</a:t>
            </a:r>
            <a:endParaRPr lang="ru-RU" sz="4000" dirty="0"/>
          </a:p>
        </p:txBody>
      </p:sp>
      <p:sp>
        <p:nvSpPr>
          <p:cNvPr id="111" name="CustomShape 2"/>
          <p:cNvSpPr/>
          <p:nvPr/>
        </p:nvSpPr>
        <p:spPr>
          <a:xfrm>
            <a:off x="539640" y="836640"/>
            <a:ext cx="8228880" cy="9212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dirty="0"/>
              <a:t> 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CustomShape 1"/>
          <p:cNvSpPr/>
          <p:nvPr/>
        </p:nvSpPr>
        <p:spPr>
          <a:xfrm>
            <a:off x="179512" y="0"/>
            <a:ext cx="9144000" cy="10801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sz="3200" b="1" dirty="0">
                <a:solidFill>
                  <a:srgbClr val="FFFF00"/>
                </a:solidFill>
                <a:latin typeface="Calibri"/>
              </a:rPr>
              <a:t>Правила написания автобиографии</a:t>
            </a:r>
            <a:endParaRPr dirty="0"/>
          </a:p>
        </p:txBody>
      </p:sp>
      <p:sp>
        <p:nvSpPr>
          <p:cNvPr id="130" name="CustomShape 2"/>
          <p:cNvSpPr/>
          <p:nvPr/>
        </p:nvSpPr>
        <p:spPr>
          <a:xfrm>
            <a:off x="647056" y="613680"/>
            <a:ext cx="8208912" cy="10648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3200" b="1" dirty="0">
                <a:solidFill>
                  <a:srgbClr val="FFFF00"/>
                </a:solidFill>
                <a:latin typeface="Calibri"/>
              </a:rPr>
              <a:t>- единая внешняя форма (лист А4)</a:t>
            </a:r>
            <a:endParaRPr dirty="0">
              <a:solidFill>
                <a:srgbClr val="FFFF00"/>
              </a:solidFill>
            </a:endParaRPr>
          </a:p>
        </p:txBody>
      </p:sp>
      <p:sp>
        <p:nvSpPr>
          <p:cNvPr id="131" name="CustomShape 3"/>
          <p:cNvSpPr/>
          <p:nvPr/>
        </p:nvSpPr>
        <p:spPr>
          <a:xfrm>
            <a:off x="1403640" y="2277000"/>
            <a:ext cx="5688000" cy="43236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2000" b="1" u="sng" dirty="0">
                <a:solidFill>
                  <a:srgbClr val="215968"/>
                </a:solidFill>
                <a:latin typeface="Calibri"/>
              </a:rPr>
              <a:t>Название документа 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ru-RU" sz="2000" b="1" dirty="0">
                <a:solidFill>
                  <a:srgbClr val="215968"/>
                </a:solidFill>
                <a:latin typeface="Calibri"/>
              </a:rPr>
              <a:t>(по центру верхней строки)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ru-RU" sz="2000" b="1" dirty="0">
                <a:solidFill>
                  <a:srgbClr val="215968"/>
                </a:solidFill>
                <a:latin typeface="Calibri"/>
              </a:rPr>
              <a:t>     </a:t>
            </a:r>
            <a:r>
              <a:rPr lang="ru-RU" sz="2000" b="1" u="sng" dirty="0">
                <a:solidFill>
                  <a:srgbClr val="215968"/>
                </a:solidFill>
                <a:latin typeface="Calibri"/>
              </a:rPr>
              <a:t>Текст документа 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ru-RU" sz="2000" b="1" dirty="0">
                <a:solidFill>
                  <a:srgbClr val="215968"/>
                </a:solidFill>
                <a:latin typeface="Calibri"/>
              </a:rPr>
              <a:t>(каждая часть с красной строки)</a:t>
            </a:r>
            <a:endParaRPr dirty="0"/>
          </a:p>
          <a:p>
            <a:pPr>
              <a:lnSpc>
                <a:spcPct val="100000"/>
              </a:lnSpc>
            </a:pPr>
            <a:r>
              <a:rPr lang="ru-RU" sz="2000" dirty="0">
                <a:solidFill>
                  <a:srgbClr val="000000"/>
                </a:solidFill>
                <a:latin typeface="Calibri"/>
              </a:rPr>
              <a:t>	</a:t>
            </a:r>
            <a:endParaRPr dirty="0"/>
          </a:p>
          <a:p>
            <a:pPr>
              <a:lnSpc>
                <a:spcPct val="100000"/>
              </a:lnSpc>
            </a:pPr>
            <a:r>
              <a:rPr lang="ru-RU" sz="2000" dirty="0">
                <a:solidFill>
                  <a:srgbClr val="000000"/>
                </a:solidFill>
                <a:latin typeface="Calibri"/>
              </a:rPr>
              <a:t>	___________________________________</a:t>
            </a:r>
            <a:endParaRPr dirty="0"/>
          </a:p>
          <a:p>
            <a:pPr>
              <a:lnSpc>
                <a:spcPct val="100000"/>
              </a:lnSpc>
            </a:pPr>
            <a:r>
              <a:rPr lang="ru-RU" sz="1400" dirty="0">
                <a:solidFill>
                  <a:srgbClr val="000000"/>
                </a:solidFill>
                <a:latin typeface="Calibri"/>
              </a:rPr>
              <a:t>_____________________________________________________________</a:t>
            </a:r>
            <a:endParaRPr dirty="0"/>
          </a:p>
          <a:p>
            <a:pPr>
              <a:lnSpc>
                <a:spcPct val="100000"/>
              </a:lnSpc>
            </a:pPr>
            <a:r>
              <a:rPr lang="ru-RU" sz="1400" dirty="0">
                <a:solidFill>
                  <a:srgbClr val="000000"/>
                </a:solidFill>
                <a:latin typeface="Calibri"/>
              </a:rPr>
              <a:t>_____________________________________________________________</a:t>
            </a:r>
            <a:endParaRPr dirty="0"/>
          </a:p>
          <a:p>
            <a:pPr>
              <a:lnSpc>
                <a:spcPct val="100000"/>
              </a:lnSpc>
            </a:pPr>
            <a:r>
              <a:rPr lang="ru-RU" sz="1400" dirty="0">
                <a:solidFill>
                  <a:srgbClr val="000000"/>
                </a:solidFill>
                <a:latin typeface="Calibri"/>
              </a:rPr>
              <a:t>	__________________________________________________</a:t>
            </a:r>
            <a:endParaRPr dirty="0"/>
          </a:p>
          <a:p>
            <a:pPr>
              <a:lnSpc>
                <a:spcPct val="100000"/>
              </a:lnSpc>
            </a:pPr>
            <a:r>
              <a:rPr lang="ru-RU" sz="1400" dirty="0">
                <a:solidFill>
                  <a:srgbClr val="000000"/>
                </a:solidFill>
                <a:latin typeface="Calibri"/>
              </a:rPr>
              <a:t>_____________________________________________________________</a:t>
            </a:r>
            <a:endParaRPr dirty="0"/>
          </a:p>
          <a:p>
            <a:pPr>
              <a:lnSpc>
                <a:spcPct val="100000"/>
              </a:lnSpc>
            </a:pPr>
            <a:r>
              <a:rPr lang="ru-RU" sz="1400" dirty="0">
                <a:solidFill>
                  <a:srgbClr val="000000"/>
                </a:solidFill>
                <a:latin typeface="Calibri"/>
              </a:rPr>
              <a:t>	__________________________________________________</a:t>
            </a:r>
            <a:endParaRPr dirty="0"/>
          </a:p>
          <a:p>
            <a:pPr>
              <a:lnSpc>
                <a:spcPct val="100000"/>
              </a:lnSpc>
            </a:pPr>
            <a:r>
              <a:rPr lang="ru-RU" sz="1400" dirty="0">
                <a:solidFill>
                  <a:srgbClr val="000000"/>
                </a:solidFill>
                <a:latin typeface="Calibri"/>
              </a:rPr>
              <a:t>_____________________________________________________________</a:t>
            </a:r>
            <a:endParaRPr dirty="0"/>
          </a:p>
          <a:p>
            <a:pPr>
              <a:lnSpc>
                <a:spcPct val="100000"/>
              </a:lnSpc>
            </a:pPr>
            <a:r>
              <a:rPr lang="ru-RU" sz="1400" dirty="0">
                <a:solidFill>
                  <a:srgbClr val="000000"/>
                </a:solidFill>
                <a:latin typeface="Calibri"/>
              </a:rPr>
              <a:t>_____________________________________________________________</a:t>
            </a:r>
            <a:endParaRPr dirty="0"/>
          </a:p>
          <a:p>
            <a:pPr>
              <a:lnSpc>
                <a:spcPct val="100000"/>
              </a:lnSpc>
            </a:pPr>
            <a:r>
              <a:rPr lang="ru-RU" sz="1400" dirty="0">
                <a:solidFill>
                  <a:srgbClr val="000000"/>
                </a:solidFill>
                <a:latin typeface="Calibri"/>
              </a:rPr>
              <a:t>	__________________________________________________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ru-RU" sz="1600" b="1" dirty="0">
                <a:solidFill>
                  <a:srgbClr val="000000"/>
                </a:solidFill>
                <a:latin typeface="Calibri"/>
              </a:rPr>
              <a:t>Дата(слева)          подпись (по  центру)     расшифровка(справа)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CustomShape 1"/>
          <p:cNvSpPr/>
          <p:nvPr/>
        </p:nvSpPr>
        <p:spPr>
          <a:xfrm>
            <a:off x="1331640" y="332640"/>
            <a:ext cx="7560000" cy="9424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2800" b="1" dirty="0">
                <a:solidFill>
                  <a:srgbClr val="215968"/>
                </a:solidFill>
                <a:latin typeface="Calibri"/>
              </a:rPr>
              <a:t>План автобиографии.</a:t>
            </a:r>
          </a:p>
          <a:p>
            <a:pPr algn="ctr">
              <a:lnSpc>
                <a:spcPct val="100000"/>
              </a:lnSpc>
            </a:pPr>
            <a:r>
              <a:rPr lang="ru-RU" sz="2800" b="1" dirty="0">
                <a:solidFill>
                  <a:srgbClr val="215968"/>
                </a:solidFill>
                <a:latin typeface="Calibri"/>
              </a:rPr>
              <a:t>Сколько частей в плане? Назовите их.</a:t>
            </a:r>
            <a:endParaRPr sz="2800" dirty="0"/>
          </a:p>
        </p:txBody>
      </p:sp>
      <p:sp>
        <p:nvSpPr>
          <p:cNvPr id="133" name="CustomShape 2"/>
          <p:cNvSpPr/>
          <p:nvPr/>
        </p:nvSpPr>
        <p:spPr>
          <a:xfrm>
            <a:off x="1637820" y="1412776"/>
            <a:ext cx="6606588" cy="504056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ru-RU" sz="2400" b="1" dirty="0">
                <a:solidFill>
                  <a:srgbClr val="215968"/>
                </a:solidFill>
                <a:latin typeface="Calibri"/>
              </a:rPr>
              <a:t>	                    </a:t>
            </a:r>
            <a:r>
              <a:rPr lang="ru-RU" sz="2000" b="1" dirty="0">
                <a:solidFill>
                  <a:srgbClr val="215968"/>
                </a:solidFill>
                <a:latin typeface="Calibri"/>
              </a:rPr>
              <a:t>Автобиография</a:t>
            </a:r>
          </a:p>
          <a:p>
            <a:pPr>
              <a:lnSpc>
                <a:spcPct val="100000"/>
              </a:lnSpc>
            </a:pPr>
            <a:endParaRPr sz="2000" dirty="0"/>
          </a:p>
          <a:p>
            <a:pPr>
              <a:lnSpc>
                <a:spcPct val="100000"/>
              </a:lnSpc>
            </a:pPr>
            <a:r>
              <a:rPr lang="ru-RU" sz="2000" b="1" dirty="0">
                <a:solidFill>
                  <a:srgbClr val="215968"/>
                </a:solidFill>
                <a:latin typeface="Calibri"/>
              </a:rPr>
              <a:t>	</a:t>
            </a:r>
            <a:r>
              <a:rPr lang="ru-RU" sz="2000" b="1" u="sng" dirty="0">
                <a:solidFill>
                  <a:srgbClr val="215968"/>
                </a:solidFill>
                <a:latin typeface="Calibri"/>
              </a:rPr>
              <a:t>ФИО, дата и место рождения</a:t>
            </a:r>
            <a:r>
              <a:rPr lang="ru-RU" sz="2000" b="1" dirty="0">
                <a:solidFill>
                  <a:srgbClr val="215968"/>
                </a:solidFill>
                <a:latin typeface="Calibri"/>
              </a:rPr>
              <a:t>. (</a:t>
            </a:r>
            <a:r>
              <a:rPr lang="ru-RU" sz="2000" b="1" i="1" dirty="0">
                <a:solidFill>
                  <a:srgbClr val="215968"/>
                </a:solidFill>
                <a:latin typeface="Calibri"/>
              </a:rPr>
              <a:t>Я, Иванова Юлия</a:t>
            </a:r>
            <a:endParaRPr sz="2000" dirty="0"/>
          </a:p>
          <a:p>
            <a:pPr>
              <a:lnSpc>
                <a:spcPct val="100000"/>
              </a:lnSpc>
            </a:pPr>
            <a:r>
              <a:rPr lang="ru-RU" sz="2000" b="1" i="1" dirty="0">
                <a:solidFill>
                  <a:srgbClr val="215968"/>
                </a:solidFill>
                <a:latin typeface="Calibri"/>
              </a:rPr>
              <a:t>Сергеевна, родилась ………. в г. ………………………….).</a:t>
            </a:r>
            <a:endParaRPr sz="2000" dirty="0"/>
          </a:p>
          <a:p>
            <a:pPr>
              <a:lnSpc>
                <a:spcPct val="100000"/>
              </a:lnSpc>
            </a:pPr>
            <a:r>
              <a:rPr lang="ru-RU" sz="2000" b="1" dirty="0">
                <a:solidFill>
                  <a:srgbClr val="215968"/>
                </a:solidFill>
                <a:latin typeface="Calibri"/>
              </a:rPr>
              <a:t>	</a:t>
            </a:r>
            <a:r>
              <a:rPr lang="ru-RU" sz="2000" b="1" u="sng" dirty="0">
                <a:solidFill>
                  <a:srgbClr val="215968"/>
                </a:solidFill>
                <a:latin typeface="Calibri"/>
              </a:rPr>
              <a:t>Родители.</a:t>
            </a:r>
            <a:r>
              <a:rPr lang="ru-RU" sz="2000" b="1" dirty="0">
                <a:solidFill>
                  <a:srgbClr val="215968"/>
                </a:solidFill>
                <a:latin typeface="Calibri"/>
              </a:rPr>
              <a:t> ( </a:t>
            </a:r>
            <a:r>
              <a:rPr lang="ru-RU" sz="2000" b="1" i="1" dirty="0">
                <a:solidFill>
                  <a:srgbClr val="215968"/>
                </a:solidFill>
                <a:latin typeface="Calibri"/>
              </a:rPr>
              <a:t>Мой отец,  (ФИО), работает …….</a:t>
            </a:r>
            <a:endParaRPr sz="2000" dirty="0"/>
          </a:p>
          <a:p>
            <a:pPr>
              <a:lnSpc>
                <a:spcPct val="100000"/>
              </a:lnSpc>
            </a:pPr>
            <a:r>
              <a:rPr lang="ru-RU" sz="2000" b="1" i="1" dirty="0">
                <a:solidFill>
                  <a:srgbClr val="215968"/>
                </a:solidFill>
                <a:latin typeface="Calibri"/>
              </a:rPr>
              <a:t>Моя мать, ,  (ФИО), работает …….).</a:t>
            </a:r>
            <a:endParaRPr sz="2000" dirty="0"/>
          </a:p>
          <a:p>
            <a:pPr>
              <a:lnSpc>
                <a:spcPct val="100000"/>
              </a:lnSpc>
            </a:pPr>
            <a:r>
              <a:rPr lang="ru-RU" sz="2000" b="1" dirty="0">
                <a:solidFill>
                  <a:srgbClr val="215968"/>
                </a:solidFill>
                <a:latin typeface="Calibri"/>
              </a:rPr>
              <a:t>	</a:t>
            </a:r>
            <a:r>
              <a:rPr lang="ru-RU" sz="2000" b="1" u="sng" dirty="0">
                <a:solidFill>
                  <a:srgbClr val="215968"/>
                </a:solidFill>
                <a:latin typeface="Calibri"/>
              </a:rPr>
              <a:t>Образование.</a:t>
            </a:r>
            <a:r>
              <a:rPr lang="ru-RU" sz="2000" b="1" dirty="0">
                <a:solidFill>
                  <a:srgbClr val="215968"/>
                </a:solidFill>
                <a:latin typeface="Calibri"/>
              </a:rPr>
              <a:t> </a:t>
            </a:r>
            <a:r>
              <a:rPr lang="ru-RU" sz="2000" b="1" i="1" dirty="0">
                <a:solidFill>
                  <a:srgbClr val="215968"/>
                </a:solidFill>
                <a:latin typeface="Calibri"/>
              </a:rPr>
              <a:t>(В …… поступил(а) в (название</a:t>
            </a:r>
            <a:endParaRPr sz="2000" dirty="0"/>
          </a:p>
          <a:p>
            <a:pPr>
              <a:lnSpc>
                <a:spcPct val="100000"/>
              </a:lnSpc>
            </a:pPr>
            <a:r>
              <a:rPr lang="ru-RU" sz="2000" b="1" i="1" dirty="0">
                <a:solidFill>
                  <a:srgbClr val="215968"/>
                </a:solidFill>
                <a:latin typeface="Calibri"/>
              </a:rPr>
              <a:t>школы), в …….. окончил(а).</a:t>
            </a:r>
            <a:endParaRPr sz="2000" dirty="0"/>
          </a:p>
          <a:p>
            <a:pPr>
              <a:lnSpc>
                <a:spcPct val="100000"/>
              </a:lnSpc>
            </a:pPr>
            <a:r>
              <a:rPr lang="ru-RU" sz="2000" b="1" dirty="0">
                <a:solidFill>
                  <a:srgbClr val="215968"/>
                </a:solidFill>
                <a:latin typeface="Calibri"/>
              </a:rPr>
              <a:t>	</a:t>
            </a:r>
            <a:r>
              <a:rPr lang="ru-RU" sz="2000" b="1" u="sng" dirty="0">
                <a:solidFill>
                  <a:srgbClr val="215968"/>
                </a:solidFill>
                <a:latin typeface="Calibri"/>
              </a:rPr>
              <a:t>Занятия в кружках и секциях, значительные</a:t>
            </a:r>
            <a:endParaRPr sz="2000" dirty="0"/>
          </a:p>
          <a:p>
            <a:pPr>
              <a:lnSpc>
                <a:spcPct val="100000"/>
              </a:lnSpc>
            </a:pPr>
            <a:r>
              <a:rPr lang="ru-RU" sz="2000" b="1" u="sng" dirty="0">
                <a:solidFill>
                  <a:srgbClr val="215968"/>
                </a:solidFill>
                <a:latin typeface="Calibri"/>
              </a:rPr>
              <a:t>награды.</a:t>
            </a:r>
            <a:r>
              <a:rPr lang="ru-RU" sz="2000" b="1" dirty="0">
                <a:solidFill>
                  <a:srgbClr val="215968"/>
                </a:solidFill>
                <a:latin typeface="Calibri"/>
              </a:rPr>
              <a:t> (</a:t>
            </a:r>
            <a:r>
              <a:rPr lang="ru-RU" sz="2000" b="1" i="1" dirty="0">
                <a:solidFill>
                  <a:srgbClr val="215968"/>
                </a:solidFill>
                <a:latin typeface="Calibri"/>
              </a:rPr>
              <a:t>В школе посещал(а)………………..</a:t>
            </a:r>
            <a:endParaRPr sz="2000" dirty="0"/>
          </a:p>
          <a:p>
            <a:pPr>
              <a:lnSpc>
                <a:spcPct val="100000"/>
              </a:lnSpc>
            </a:pPr>
            <a:r>
              <a:rPr lang="ru-RU" sz="2000" b="1" i="1" dirty="0">
                <a:solidFill>
                  <a:srgbClr val="215968"/>
                </a:solidFill>
                <a:latin typeface="Calibri"/>
              </a:rPr>
              <a:t>Участвовал(а) в ………….. Имею дипломы 1,2,3 степени).</a:t>
            </a:r>
            <a:endParaRPr sz="2000" dirty="0"/>
          </a:p>
          <a:p>
            <a:pPr>
              <a:lnSpc>
                <a:spcPct val="100000"/>
              </a:lnSpc>
            </a:pPr>
            <a:r>
              <a:rPr lang="ru-RU" sz="2000" b="1" dirty="0">
                <a:solidFill>
                  <a:srgbClr val="215968"/>
                </a:solidFill>
                <a:latin typeface="Calibri"/>
              </a:rPr>
              <a:t>	</a:t>
            </a:r>
            <a:r>
              <a:rPr lang="ru-RU" sz="2000" b="1" u="sng" dirty="0">
                <a:solidFill>
                  <a:srgbClr val="215968"/>
                </a:solidFill>
                <a:latin typeface="Calibri"/>
              </a:rPr>
              <a:t>Адрес</a:t>
            </a:r>
            <a:r>
              <a:rPr lang="ru-RU" sz="2000" b="1" dirty="0">
                <a:solidFill>
                  <a:srgbClr val="215968"/>
                </a:solidFill>
                <a:latin typeface="Calibri"/>
              </a:rPr>
              <a:t>. </a:t>
            </a:r>
            <a:r>
              <a:rPr lang="ru-RU" sz="2000" b="1" i="1" dirty="0">
                <a:solidFill>
                  <a:srgbClr val="215968"/>
                </a:solidFill>
                <a:latin typeface="Calibri"/>
              </a:rPr>
              <a:t>(Мой адрес:…………………………………………)</a:t>
            </a:r>
            <a:endParaRPr sz="2000" dirty="0"/>
          </a:p>
          <a:p>
            <a:pPr>
              <a:lnSpc>
                <a:spcPct val="100000"/>
              </a:lnSpc>
            </a:pPr>
            <a:r>
              <a:rPr lang="ru-RU" sz="2000" b="1" i="1" dirty="0">
                <a:solidFill>
                  <a:srgbClr val="215968"/>
                </a:solidFill>
                <a:latin typeface="Calibri"/>
              </a:rPr>
              <a:t>        </a:t>
            </a:r>
          </a:p>
          <a:p>
            <a:pPr algn="ctr">
              <a:lnSpc>
                <a:spcPct val="100000"/>
              </a:lnSpc>
            </a:pPr>
            <a:r>
              <a:rPr lang="ru-RU" sz="2000" b="1" i="1" dirty="0">
                <a:solidFill>
                  <a:srgbClr val="215968"/>
                </a:solidFill>
                <a:latin typeface="Calibri"/>
              </a:rPr>
              <a:t>.___.______2021г.             Подпись                Фамилия</a:t>
            </a:r>
            <a:endParaRPr sz="2000" dirty="0"/>
          </a:p>
          <a:p>
            <a:pPr>
              <a:lnSpc>
                <a:spcPct val="100000"/>
              </a:lnSpc>
            </a:pPr>
            <a:r>
              <a:rPr lang="ru-RU" sz="2000" b="1" dirty="0">
                <a:solidFill>
                  <a:srgbClr val="215968"/>
                </a:solidFill>
                <a:latin typeface="Calibri"/>
              </a:rPr>
              <a:t>	</a:t>
            </a:r>
            <a:endParaRPr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sz="4400" dirty="0">
                <a:solidFill>
                  <a:srgbClr val="215968"/>
                </a:solidFill>
                <a:latin typeface="Calibri"/>
              </a:rPr>
              <a:t>Упражнение 1</a:t>
            </a:r>
            <a:endParaRPr dirty="0"/>
          </a:p>
        </p:txBody>
      </p:sp>
      <p:sp>
        <p:nvSpPr>
          <p:cNvPr id="135" name="CustomShape 2"/>
          <p:cNvSpPr/>
          <p:nvPr/>
        </p:nvSpPr>
        <p:spPr>
          <a:xfrm>
            <a:off x="1403640" y="1268640"/>
            <a:ext cx="7364880" cy="10792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Calibri"/>
              </a:rPr>
              <a:t>   Задание: Прочитайте текст автобиографии и скажите, почему документ попросили переписать</a:t>
            </a:r>
            <a:r>
              <a:rPr lang="ru-RU" sz="2400" b="1" dirty="0">
                <a:solidFill>
                  <a:srgbClr val="215968"/>
                </a:solidFill>
                <a:latin typeface="Calibri"/>
              </a:rPr>
              <a:t>.</a:t>
            </a:r>
            <a:endParaRPr sz="2400" dirty="0"/>
          </a:p>
        </p:txBody>
      </p:sp>
      <p:sp>
        <p:nvSpPr>
          <p:cNvPr id="136" name="CustomShape 3"/>
          <p:cNvSpPr/>
          <p:nvPr/>
        </p:nvSpPr>
        <p:spPr>
          <a:xfrm>
            <a:off x="971600" y="2425004"/>
            <a:ext cx="7488856" cy="24441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dirty="0">
                <a:solidFill>
                  <a:srgbClr val="000000"/>
                </a:solidFill>
                <a:latin typeface="Calibri"/>
              </a:rPr>
              <a:t>Автобиография</a:t>
            </a:r>
            <a:endParaRPr dirty="0"/>
          </a:p>
          <a:p>
            <a:pPr>
              <a:lnSpc>
                <a:spcPct val="100000"/>
              </a:lnSpc>
            </a:pPr>
            <a:r>
              <a:rPr lang="ru-RU" dirty="0">
                <a:solidFill>
                  <a:srgbClr val="000000"/>
                </a:solidFill>
                <a:latin typeface="Calibri"/>
              </a:rPr>
              <a:t>	Я, Иванов Иван Иванович, родился 09.01.1999 г. в г. </a:t>
            </a:r>
            <a:r>
              <a:rPr lang="ru-RU" dirty="0" err="1">
                <a:solidFill>
                  <a:srgbClr val="000000"/>
                </a:solidFill>
                <a:latin typeface="Calibri"/>
              </a:rPr>
              <a:t>Собинка</a:t>
            </a:r>
            <a:r>
              <a:rPr lang="ru-RU" dirty="0">
                <a:solidFill>
                  <a:srgbClr val="000000"/>
                </a:solidFill>
                <a:latin typeface="Calibri"/>
              </a:rPr>
              <a:t>.</a:t>
            </a:r>
            <a:endParaRPr dirty="0"/>
          </a:p>
          <a:p>
            <a:pPr>
              <a:lnSpc>
                <a:spcPct val="100000"/>
              </a:lnSpc>
            </a:pPr>
            <a:r>
              <a:rPr lang="ru-RU" dirty="0">
                <a:solidFill>
                  <a:srgbClr val="000000"/>
                </a:solidFill>
                <a:latin typeface="Calibri"/>
              </a:rPr>
              <a:t>	Мой отец, Иванов Иван Петрович,  индивидуальный предприниматель, занимается грузоперевозками. Моя мать,  Иванова Мария Ивановна, безработная.</a:t>
            </a:r>
            <a:endParaRPr dirty="0"/>
          </a:p>
          <a:p>
            <a:pPr>
              <a:lnSpc>
                <a:spcPct val="100000"/>
              </a:lnSpc>
            </a:pPr>
            <a:r>
              <a:rPr lang="ru-RU" dirty="0">
                <a:solidFill>
                  <a:srgbClr val="000000"/>
                </a:solidFill>
                <a:latin typeface="Calibri"/>
              </a:rPr>
              <a:t>	Мой адрес:  Владимирская область,  </a:t>
            </a:r>
            <a:r>
              <a:rPr lang="ru-RU" dirty="0" err="1">
                <a:solidFill>
                  <a:srgbClr val="000000"/>
                </a:solidFill>
                <a:latin typeface="Calibri"/>
              </a:rPr>
              <a:t>Собинский</a:t>
            </a:r>
            <a:r>
              <a:rPr lang="ru-RU" dirty="0">
                <a:solidFill>
                  <a:srgbClr val="000000"/>
                </a:solidFill>
                <a:latin typeface="Calibri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/>
              </a:rPr>
              <a:t>р-он</a:t>
            </a:r>
            <a:r>
              <a:rPr lang="ru-RU" dirty="0">
                <a:solidFill>
                  <a:srgbClr val="000000"/>
                </a:solidFill>
                <a:latin typeface="Calibri"/>
              </a:rPr>
              <a:t>, г. </a:t>
            </a:r>
            <a:r>
              <a:rPr lang="ru-RU" dirty="0" err="1">
                <a:solidFill>
                  <a:srgbClr val="000000"/>
                </a:solidFill>
                <a:latin typeface="Calibri"/>
              </a:rPr>
              <a:t>Собинка</a:t>
            </a:r>
            <a:r>
              <a:rPr lang="ru-RU" dirty="0">
                <a:solidFill>
                  <a:srgbClr val="000000"/>
                </a:solidFill>
                <a:latin typeface="Calibri"/>
              </a:rPr>
              <a:t>, ул. Ленина, д.57, кв.5.</a:t>
            </a:r>
            <a:endParaRPr dirty="0"/>
          </a:p>
          <a:p>
            <a:pPr>
              <a:lnSpc>
                <a:spcPct val="100000"/>
              </a:lnSpc>
            </a:pPr>
            <a:r>
              <a:rPr lang="ru-RU" dirty="0">
                <a:solidFill>
                  <a:srgbClr val="000000"/>
                </a:solidFill>
                <a:latin typeface="Calibri"/>
              </a:rPr>
              <a:t>	1 июля.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</p:txBody>
      </p:sp>
      <p:sp>
        <p:nvSpPr>
          <p:cNvPr id="137" name="CustomShape 4"/>
          <p:cNvSpPr/>
          <p:nvPr/>
        </p:nvSpPr>
        <p:spPr>
          <a:xfrm>
            <a:off x="954832" y="5085184"/>
            <a:ext cx="7342200" cy="1187280"/>
          </a:xfrm>
          <a:prstGeom prst="rect">
            <a:avLst/>
          </a:prstGeom>
          <a:noFill/>
          <a:ln>
            <a:noFill/>
          </a:ln>
        </p:spPr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ru-RU" dirty="0">
                <a:solidFill>
                  <a:srgbClr val="000000"/>
                </a:solidFill>
                <a:latin typeface="Calibri"/>
              </a:rPr>
              <a:t>Ошибки:</a:t>
            </a:r>
          </a:p>
          <a:p>
            <a:pPr>
              <a:lnSpc>
                <a:spcPct val="100000"/>
              </a:lnSpc>
            </a:pPr>
            <a:r>
              <a:rPr lang="ru-RU" dirty="0">
                <a:solidFill>
                  <a:srgbClr val="000000"/>
                </a:solidFill>
                <a:latin typeface="Calibri"/>
              </a:rPr>
              <a:t>- нет сведений об образовании;</a:t>
            </a:r>
            <a:endParaRPr dirty="0"/>
          </a:p>
          <a:p>
            <a:pPr>
              <a:lnSpc>
                <a:spcPct val="100000"/>
              </a:lnSpc>
            </a:pPr>
            <a:r>
              <a:rPr lang="ru-RU" dirty="0">
                <a:solidFill>
                  <a:srgbClr val="000000"/>
                </a:solidFill>
                <a:latin typeface="Calibri"/>
              </a:rPr>
              <a:t>- нет сведений о занятиях в кружках, увлечениях, достижениях;</a:t>
            </a:r>
            <a:endParaRPr dirty="0"/>
          </a:p>
          <a:p>
            <a:pPr>
              <a:lnSpc>
                <a:spcPct val="100000"/>
              </a:lnSpc>
              <a:buFont typeface="StarSymbol"/>
              <a:buChar char="-"/>
            </a:pPr>
            <a:r>
              <a:rPr lang="ru-RU" dirty="0">
                <a:solidFill>
                  <a:srgbClr val="000000"/>
                </a:solidFill>
                <a:latin typeface="Calibri"/>
              </a:rPr>
              <a:t>неверный формат даты;</a:t>
            </a:r>
            <a:endParaRPr dirty="0"/>
          </a:p>
          <a:p>
            <a:pPr>
              <a:lnSpc>
                <a:spcPct val="100000"/>
              </a:lnSpc>
              <a:buFont typeface="StarSymbol"/>
              <a:buChar char="-"/>
            </a:pPr>
            <a:r>
              <a:rPr lang="ru-RU" dirty="0">
                <a:solidFill>
                  <a:srgbClr val="000000"/>
                </a:solidFill>
                <a:latin typeface="Calibri"/>
              </a:rPr>
              <a:t> нет подписи.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CustomShape 1"/>
          <p:cNvSpPr/>
          <p:nvPr/>
        </p:nvSpPr>
        <p:spPr>
          <a:xfrm>
            <a:off x="467640" y="188640"/>
            <a:ext cx="8506440" cy="11422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sz="4400" dirty="0">
                <a:solidFill>
                  <a:schemeClr val="accent1">
                    <a:lumMod val="50000"/>
                  </a:schemeClr>
                </a:solidFill>
              </a:rPr>
              <a:t>Упражнение 2</a:t>
            </a:r>
          </a:p>
        </p:txBody>
      </p:sp>
      <p:sp>
        <p:nvSpPr>
          <p:cNvPr id="139" name="CustomShape 2"/>
          <p:cNvSpPr/>
          <p:nvPr/>
        </p:nvSpPr>
        <p:spPr>
          <a:xfrm>
            <a:off x="1979712" y="940600"/>
            <a:ext cx="5917208" cy="7192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3200" dirty="0">
                <a:solidFill>
                  <a:srgbClr val="000000"/>
                </a:solidFill>
                <a:latin typeface="Calibri"/>
              </a:rPr>
              <a:t>   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Calibri"/>
              </a:rPr>
              <a:t>Образец написания автобиографии</a:t>
            </a:r>
            <a:endParaRPr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40" name="CustomShape 3"/>
          <p:cNvSpPr/>
          <p:nvPr/>
        </p:nvSpPr>
        <p:spPr>
          <a:xfrm>
            <a:off x="755576" y="1659880"/>
            <a:ext cx="7667640" cy="493747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endParaRPr lang="ru-RU" dirty="0">
              <a:solidFill>
                <a:srgbClr val="000000"/>
              </a:solidFill>
              <a:latin typeface="Calibri"/>
            </a:endParaRPr>
          </a:p>
          <a:p>
            <a:pPr algn="ctr">
              <a:lnSpc>
                <a:spcPct val="100000"/>
              </a:lnSpc>
            </a:pPr>
            <a:r>
              <a:rPr lang="ru-RU" dirty="0">
                <a:solidFill>
                  <a:srgbClr val="000000"/>
                </a:solidFill>
                <a:latin typeface="Calibri"/>
              </a:rPr>
              <a:t>Автобиография</a:t>
            </a:r>
          </a:p>
          <a:p>
            <a:pPr algn="just">
              <a:lnSpc>
                <a:spcPct val="100000"/>
              </a:lnSpc>
            </a:pPr>
            <a:endParaRPr dirty="0"/>
          </a:p>
          <a:p>
            <a:pPr algn="just">
              <a:lnSpc>
                <a:spcPct val="100000"/>
              </a:lnSpc>
            </a:pPr>
            <a:r>
              <a:rPr lang="ru-RU" dirty="0">
                <a:solidFill>
                  <a:srgbClr val="000000"/>
                </a:solidFill>
                <a:latin typeface="Calibri"/>
              </a:rPr>
              <a:t>	Я, Иванов Иван Иванович, родился 09.01.1999 г. в г. </a:t>
            </a:r>
            <a:r>
              <a:rPr lang="ru-RU" dirty="0" err="1">
                <a:solidFill>
                  <a:srgbClr val="000000"/>
                </a:solidFill>
                <a:latin typeface="Calibri"/>
              </a:rPr>
              <a:t>Собинка</a:t>
            </a:r>
            <a:r>
              <a:rPr lang="ru-RU" dirty="0">
                <a:solidFill>
                  <a:srgbClr val="000000"/>
                </a:solidFill>
                <a:latin typeface="Calibri"/>
              </a:rPr>
              <a:t>.</a:t>
            </a:r>
            <a:endParaRPr dirty="0"/>
          </a:p>
          <a:p>
            <a:pPr algn="just">
              <a:lnSpc>
                <a:spcPct val="100000"/>
              </a:lnSpc>
            </a:pPr>
            <a:r>
              <a:rPr lang="ru-RU" dirty="0">
                <a:solidFill>
                  <a:srgbClr val="000000"/>
                </a:solidFill>
                <a:latin typeface="Calibri"/>
              </a:rPr>
              <a:t>	Мой отец, Иванов Иван Петрович,  индивидуальный предприниматель, занимается грузоперевозками. Моя мать,  Иванова Мария Ивановна, безработная.</a:t>
            </a:r>
            <a:endParaRPr dirty="0"/>
          </a:p>
          <a:p>
            <a:pPr algn="just">
              <a:lnSpc>
                <a:spcPct val="100000"/>
              </a:lnSpc>
            </a:pPr>
            <a:r>
              <a:rPr lang="ru-RU" dirty="0">
                <a:solidFill>
                  <a:srgbClr val="000000"/>
                </a:solidFill>
                <a:latin typeface="Calibri"/>
              </a:rPr>
              <a:t>	В 2008г. я поступил  в Ковровскую  специальную (коррекционную )</a:t>
            </a:r>
            <a:endParaRPr dirty="0"/>
          </a:p>
          <a:p>
            <a:pPr algn="just">
              <a:lnSpc>
                <a:spcPct val="100000"/>
              </a:lnSpc>
            </a:pPr>
            <a:r>
              <a:rPr lang="ru-RU" dirty="0">
                <a:solidFill>
                  <a:srgbClr val="000000"/>
                </a:solidFill>
                <a:latin typeface="Calibri"/>
              </a:rPr>
              <a:t>общеобразовательную школу-интернат для слабослышащих детей. В 2019 г. окончил ГКОУ ВО «Специальная (коррекционная) общеобразовательная школа-интернат г. </a:t>
            </a:r>
            <a:r>
              <a:rPr lang="ru-RU" dirty="0" err="1">
                <a:solidFill>
                  <a:srgbClr val="000000"/>
                </a:solidFill>
                <a:latin typeface="Calibri"/>
              </a:rPr>
              <a:t>Коврова</a:t>
            </a:r>
            <a:r>
              <a:rPr lang="ru-RU" dirty="0">
                <a:solidFill>
                  <a:srgbClr val="000000"/>
                </a:solidFill>
                <a:latin typeface="Calibri"/>
              </a:rPr>
              <a:t> для глухих, слабослышащих и позднооглохших детей» .</a:t>
            </a:r>
            <a:endParaRPr dirty="0"/>
          </a:p>
          <a:p>
            <a:pPr algn="just">
              <a:lnSpc>
                <a:spcPct val="100000"/>
              </a:lnSpc>
            </a:pPr>
            <a:r>
              <a:rPr lang="ru-RU" dirty="0">
                <a:solidFill>
                  <a:srgbClr val="000000"/>
                </a:solidFill>
                <a:latin typeface="Calibri"/>
              </a:rPr>
              <a:t>	В школе посещал секцию «Шахматы», участвовал в шахматных турнирах, имею дипломы 2 и 3 степени. Увлекаюсь волейболом.</a:t>
            </a:r>
            <a:endParaRPr dirty="0"/>
          </a:p>
          <a:p>
            <a:pPr algn="just">
              <a:lnSpc>
                <a:spcPct val="100000"/>
              </a:lnSpc>
            </a:pPr>
            <a:r>
              <a:rPr lang="ru-RU" dirty="0">
                <a:solidFill>
                  <a:srgbClr val="000000"/>
                </a:solidFill>
                <a:latin typeface="Calibri"/>
              </a:rPr>
              <a:t>	Мой адрес:  Владимирская область,  </a:t>
            </a:r>
            <a:r>
              <a:rPr lang="ru-RU" dirty="0" err="1">
                <a:solidFill>
                  <a:srgbClr val="000000"/>
                </a:solidFill>
                <a:latin typeface="Calibri"/>
              </a:rPr>
              <a:t>Собинский</a:t>
            </a:r>
            <a:r>
              <a:rPr lang="ru-RU" dirty="0">
                <a:solidFill>
                  <a:srgbClr val="000000"/>
                </a:solidFill>
                <a:latin typeface="Calibri"/>
              </a:rPr>
              <a:t> р-он, г. </a:t>
            </a:r>
            <a:r>
              <a:rPr lang="ru-RU" dirty="0" err="1">
                <a:solidFill>
                  <a:srgbClr val="000000"/>
                </a:solidFill>
                <a:latin typeface="Calibri"/>
              </a:rPr>
              <a:t>Собинка</a:t>
            </a:r>
            <a:r>
              <a:rPr lang="ru-RU" dirty="0">
                <a:solidFill>
                  <a:srgbClr val="000000"/>
                </a:solidFill>
                <a:latin typeface="Calibri"/>
              </a:rPr>
              <a:t>, ул. Ленина, д.57, кв.5.</a:t>
            </a:r>
            <a:endParaRPr dirty="0"/>
          </a:p>
          <a:p>
            <a:pPr algn="just">
              <a:lnSpc>
                <a:spcPct val="100000"/>
              </a:lnSpc>
            </a:pPr>
            <a:r>
              <a:rPr lang="ru-RU" dirty="0">
                <a:solidFill>
                  <a:srgbClr val="000000"/>
                </a:solidFill>
                <a:latin typeface="Calibri"/>
              </a:rPr>
              <a:t>	01 .07.2019г.               Иванов                                        И.И. Иванов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CustomShape 1"/>
          <p:cNvSpPr/>
          <p:nvPr/>
        </p:nvSpPr>
        <p:spPr>
          <a:xfrm>
            <a:off x="1475640" y="2307309"/>
            <a:ext cx="7210440" cy="9640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3200" b="1" dirty="0">
                <a:solidFill>
                  <a:srgbClr val="215968"/>
                </a:solidFill>
                <a:latin typeface="Calibri"/>
              </a:rPr>
              <a:t>Написать автобиографию по плану</a:t>
            </a:r>
            <a:endParaRPr dirty="0"/>
          </a:p>
        </p:txBody>
      </p:sp>
      <p:sp>
        <p:nvSpPr>
          <p:cNvPr id="154" name="CustomShape 2"/>
          <p:cNvSpPr/>
          <p:nvPr/>
        </p:nvSpPr>
        <p:spPr>
          <a:xfrm>
            <a:off x="457200" y="1196752"/>
            <a:ext cx="8228880" cy="11422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sz="4400" b="1" dirty="0">
                <a:solidFill>
                  <a:srgbClr val="215968"/>
                </a:solidFill>
                <a:latin typeface="Calibri"/>
              </a:rPr>
              <a:t>Домашнее задание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FIRST_PUBLISH" val="1"/>
  <p:tag name="ISPRING_LMS_API_VERSION" val="SCORM 2004 (2nd edition)"/>
  <p:tag name="ISPRING_ULTRA_SCORM_COURCE_TITLE" val="АВТОБИОГРАФИЯ"/>
  <p:tag name="ISPRING_ULTRA_SCORM_COURSE_ID" val="0B13223F-4B9C-4701-86FC-0A66224E9597"/>
  <p:tag name="ISPRING_CMI5_LAUNCH_METHOD" val="any window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CLOUDFOLDERID" val="1"/>
  <p:tag name="ISPRINGONLINEFOLDERID" val="1"/>
  <p:tag name="ISPRING_OUTPUT_FOLDER" val="[[&quot;-706{79A2974C-CEB5-48BB-8601-0ACFD4C101EA}&quot;,&quot;C:\\Users\\ADMIN\\Desktop\\МАТЕРИАЛЫ ДИСТАНТА2021&quot;]]"/>
  <p:tag name="ISPRING_PUBLISH_SETTINGS" val="{&quot;commonSettings&quot;:{&quot;webSettings&quot;:{&quot;useMobileViewer&quot;:&quot;T_FALSE&quot;},&quot;lmsSettings&quot;:{&quot;useMobileViewer&quot;:&quot;T_FALSE&quot;},&quot;cloudSettings&quot;:{&quot;useMobileViewer&quot;:&quot;T_FALSE&quot;},&quot;ispringLmsSettings&quot;:{&quot;useMobileViewer&quot;:&quot;T_FALSE&quot;},&quot;playerId&quot;:&quot;free&quot;},&quot;advancedSettings&quot;:{&quot;enableTextAllocation&quot;:&quot;T_TRUE&quot;,&quot;viewingFromLocalDrive&quot;:&quot;T_TRUE&quot;,&quot;contentScale&quot;:75,&quot;contentScaleMode&quot;:&quot;SCALE&quot;},&quot;accessibilitySettings&quot;:{&quot;enabled&quot;:&quot;T_FALSE&quot;},&quot;compressionSettings&quot;:{&quot;imageSettings&quot;:{&quot;jpegQuality&quot;:70,&quot;optimizeImageForResolution&quot;:&quot;T_FALSE&quot;},&quot;audioQuality&quot;:70,&quot;videoQuality&quot;:65},&quot;protectionSettings&quot;:{&quot;watermarkEnabled&quot;:&quot;T_FALSE&quot;,&quot;watermarkPosition&quot;:&quot;MIDDLE_CENTER&quot;,&quot;openWatermarkUrl&quot;:&quot;T_FALSE&quot;,&quot;openWatermarkWebPageInNewWindow&quot;:&quot;T_FALSE&quot;,&quot;displayAfterEnabled&quot;:&quot;T_FALSE&quot;,&quot;displayUntilEnabled&quot;:&quot;T_FALSE&quot;,&quot;domainRestrictionEnabled&quot;:&quot;T_FALSE&quot;,&quot;enablePassword&quot;:&quot;T_FALSE&quot;},&quot;videoSettings&quot;:{&quot;videoCompressionSettings&quot;:{&quot;audioQuality&quot;:70,&quot;videoQuality&quot;:75},&quot;secondsOnEachSlide&quot;:5,&quot;hostingSettings&quot;:{}},&quot;ispringOnlineSettings&quot;:{&quot;onlineDestinationFolderId&quot;:&quot;1&quot;},&quot;cloudSettings&quot;:{&quot;onlineDestinationFolderId&quot;:&quot;1&quot;},&quot;wordSettings&quot;:{&quot;printCopies&quot;:1}}"/>
  <p:tag name="ISPRING_SCORM_RATE_QUIZZES" val="0"/>
  <p:tag name="ISPRING_SCORM_PASSING_SCORE" val="100.000000"/>
  <p:tag name="ISPRING_PRESENTATION_TITLE" val="АВТОБИОГРАФИЯ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599</TotalTime>
  <Words>232</Words>
  <Application>Microsoft Office PowerPoint</Application>
  <PresentationFormat>Экран (4:3)</PresentationFormat>
  <Paragraphs>108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StarSymbol</vt:lpstr>
      <vt:lpstr>Тема Office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АВТОБИОГРАФИЯ</dc:title>
  <dc:creator>ADMIN</dc:creator>
  <cp:lastModifiedBy>ADMIN</cp:lastModifiedBy>
  <cp:revision>61</cp:revision>
  <dcterms:modified xsi:type="dcterms:W3CDTF">2021-12-26T16:05:35Z</dcterms:modified>
</cp:coreProperties>
</file>