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FE5561A7-3FEC-47EB-8EB6-DF467435C033}">
          <p14:sldIdLst>
            <p14:sldId id="256"/>
            <p14:sldId id="257"/>
            <p14:sldId id="258"/>
            <p14:sldId id="261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7502C-57F4-4E55-820B-1D7B72321617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D2BB4-A2F4-4A88-8CCF-0330F326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88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74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94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01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9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61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83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502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53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426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945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2550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28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81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75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18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97867" y="1727200"/>
            <a:ext cx="5176136" cy="232363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Домашние животные весной 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6903155" cy="1096899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Учитель – логопед        </a:t>
            </a:r>
          </a:p>
          <a:p>
            <a:r>
              <a:rPr lang="ru-RU" sz="23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Федина Лилия Александровн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8578" y="598311"/>
            <a:ext cx="61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компенсирующего вида № 146»</a:t>
            </a:r>
          </a:p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г.Саратова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Домашние животные: виды, происхождение, интересные факты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436" y="3873150"/>
            <a:ext cx="5499936" cy="274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17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 возраст</a:t>
            </a:r>
            <a:br>
              <a:rPr lang="ru-RU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Коррекционно-образовательные задачи: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расширение представлений о домашних животных, их внешнем виде и образе жизни;</a:t>
            </a: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расширение, уточнение и активизация словаря по теме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(кошка, кот, котенок, собака, пес, щенок, корова, бык, коза, козел, козленок, лошадь, свинья, кормить, поить, чистить, ухаживать, большой, маленький, добрый, забавный, смешной, веселый).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фонематического слуха</a:t>
            </a: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заучивание стихотворения</a:t>
            </a:r>
          </a:p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обучение составлению тематической сказки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94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83978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Прослушайте пары слов. Если есть такое животное - поднимите руку, если нет – не </a:t>
            </a:r>
            <a:r>
              <a:rPr lang="ru-RU" sz="31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поднимаете:</a:t>
            </a:r>
            <a:r>
              <a:rPr lang="ru-RU" sz="3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БАНАН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БАРАН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ОВЦА  - ОВСА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ПЫК - БЫК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КОСА - КОЗА</a:t>
            </a: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 -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ВЕРБЛЮД-САЛЮТ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ОСЁЛ- РАССОЛ</a:t>
            </a:r>
          </a:p>
          <a:p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каких домашних животных мы сегодня  поговорим 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О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домашних животных.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53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90133"/>
            <a:ext cx="8596668" cy="4551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у домашних животных появляются детеныши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475" y="2020712"/>
            <a:ext cx="8328192" cy="4210756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215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Свинья, кабан,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поросята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22401"/>
            <a:ext cx="4984246" cy="461896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u="sng" dirty="0" smtClean="0"/>
              <a:t>Загадка: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i="1" dirty="0" smtClean="0"/>
              <a:t>Кто </a:t>
            </a:r>
            <a:r>
              <a:rPr lang="ru-RU" i="1" dirty="0"/>
              <a:t>имеет пятачок,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i="1" dirty="0"/>
              <a:t>Не зажатый в кулачок?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i="1" dirty="0"/>
              <a:t>На ногах его копытца.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i="1" dirty="0"/>
              <a:t>Ест и пьёт он из корытца. (свинья)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наступает весна и появляется молодая травка, свиней выгоняют пастись на лужайки. Жилище свиней называется свинарник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3200" y="1178577"/>
            <a:ext cx="4293698" cy="41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9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Кот, кошка, котята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5294488" cy="36870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u="sng" dirty="0" smtClean="0"/>
              <a:t>Загадка: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 smtClean="0"/>
              <a:t>Мордочка </a:t>
            </a:r>
            <a:r>
              <a:rPr lang="ru-RU" i="1" dirty="0"/>
              <a:t>усатая,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Шубка полосатая,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Часто умывается,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i="1" dirty="0"/>
              <a:t>А с водой не </a:t>
            </a:r>
            <a:r>
              <a:rPr lang="ru-RU" i="1" dirty="0" smtClean="0"/>
              <a:t>знается </a:t>
            </a:r>
            <a:r>
              <a:rPr lang="ru-RU" i="1" dirty="0"/>
              <a:t>(</a:t>
            </a:r>
            <a:r>
              <a:rPr lang="ru-RU" b="1" i="1" dirty="0"/>
              <a:t>кошка) </a:t>
            </a:r>
            <a:endParaRPr lang="ru-RU" i="1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Кошки круглый год живут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доме человека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8135" y="1371601"/>
            <a:ext cx="5057422" cy="447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2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Бык, корова, 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телёнок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Загадка: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неё рога, копыта,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всех глядит сердито,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добрей она щенка,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нальёт нам молока. (корова)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Коровы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живут на ферме или в хлеву, в коровниках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Ранней весной едят сено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силос.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Силос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делают так: закладывают траву в особые силосные башни, воздух туда не проходит. Трава там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лежит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в бочке. И вот квашеная трава называется силосом. . Весной,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мае коровы едят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067" y="1270000"/>
            <a:ext cx="5219104" cy="325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6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Конь, лошадь, жеребёнок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быстрее ветра мчится?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Пыль из-под копыт клубится,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Грива шелковая вьется,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Ржанье звонкое несется: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«Иго-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иго-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убегу я далеко!»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Что, узнали вы, ребятки?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резвая … (лошадка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наступает весна и появляется молодая травка, лошадей выгоняют пастись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луга.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Лошади живут в конюшне.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500" y="1270000"/>
            <a:ext cx="4450922" cy="383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Баран, овца, ягнёнок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Свяжет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варежки бабуля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себя и внучки Юли,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Свяжет свитер для отца.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Ну, а шерсть ей даст….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(овца)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Овцы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живут в овчарне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наступает весна и появляется молодая травка, овец выгоняют пастись на луг.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8358" y="1270000"/>
            <a:ext cx="5525910" cy="368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0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Козёл, коза, козлёнок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556" y="2212622"/>
            <a:ext cx="8822446" cy="3862607"/>
          </a:xfrm>
        </p:spPr>
        <p:txBody>
          <a:bodyPr>
            <a:normAutofit/>
          </a:bodyPr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бородка, шерсть и ножки,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Ушки, хвост, а также рожки.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Хоть я блею, не пою -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 тебе даю.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такая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егоза!И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бодаюсь, я ...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(коза)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Козы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живут в сарае , или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хлеве. Когда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наступает весна и появляется молодая травка, коз выгоняют пастись на луг.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156" y="1360311"/>
            <a:ext cx="5156655" cy="369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6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Пёс, собака, щенок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Заворчал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живой замок,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Лёг у двери поперёк,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медали на груди.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в дом не заходи.(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собака)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деревнях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год живут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конуре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075" y="1270000"/>
            <a:ext cx="4751904" cy="404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№1: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запомни стихотворение М.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Стремина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Подарок»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корзинка.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ней подарок, да какой!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игрушка, не картинка —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Песик маленький, живой.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Уши мягкие, как тряпки,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Нос — как пуговка звонка,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Неуверенные лапки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Разъезжаются слегка.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Шелковистой теплой спинкой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Жмется ласково к ногам...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игрушку, не картинку —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подарили нам!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0594" y="1930400"/>
            <a:ext cx="5343408" cy="400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5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№2: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Сочини сказку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«Спор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домашних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животных».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134" y="2160588"/>
            <a:ext cx="4820355" cy="3880773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Собрались однажды домашние животные на хозяйском дворе и начали спорить, кто из них самый нужный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человека”.Каждый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них доказывал, что именно он – самое полезное.  Вспомни , какую пользу приносит каждое животное,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попробуй сочинить сказку “Спор домашних животных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”…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178" y="1585921"/>
            <a:ext cx="4583289" cy="41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1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</TotalTime>
  <Words>399</Words>
  <Application>Microsoft Office PowerPoint</Application>
  <PresentationFormat>Широкоэкранный</PresentationFormat>
  <Paragraphs>93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Courier New</vt:lpstr>
      <vt:lpstr>Times New Roman</vt:lpstr>
      <vt:lpstr>Trebuchet MS</vt:lpstr>
      <vt:lpstr>Wingdings</vt:lpstr>
      <vt:lpstr>Wingdings 3</vt:lpstr>
      <vt:lpstr>Аспект</vt:lpstr>
      <vt:lpstr>Домашние животные весной </vt:lpstr>
      <vt:lpstr>Старший дошкольный возраст Коррекционно-образовательные задачи: </vt:lpstr>
      <vt:lpstr>Прослушайте пары слов. Если есть такое животное - поднимите руку, если нет – не поднимаете: </vt:lpstr>
      <vt:lpstr>Весной…</vt:lpstr>
      <vt:lpstr>Свинья, кабан, поросята </vt:lpstr>
      <vt:lpstr>Кот, кошка, котята </vt:lpstr>
      <vt:lpstr>Бык, корова, телёнок</vt:lpstr>
      <vt:lpstr>Конь, лошадь, жеребёнок </vt:lpstr>
      <vt:lpstr>Баран, овца, ягнёнок </vt:lpstr>
      <vt:lpstr>Козёл, коза, козлёнок </vt:lpstr>
      <vt:lpstr>Пёс, собака, щенок </vt:lpstr>
      <vt:lpstr>Задание №1: Послушай и запомни стихотворение М. Стремина «Подарок» </vt:lpstr>
      <vt:lpstr>Задание №2: Сочини сказку «Спор домашних животных».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10</cp:revision>
  <dcterms:created xsi:type="dcterms:W3CDTF">2020-04-03T16:59:05Z</dcterms:created>
  <dcterms:modified xsi:type="dcterms:W3CDTF">2021-09-20T08:49:37Z</dcterms:modified>
</cp:coreProperties>
</file>