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4" r:id="rId4"/>
    <p:sldId id="257" r:id="rId5"/>
    <p:sldId id="259" r:id="rId6"/>
    <p:sldId id="260" r:id="rId7"/>
    <p:sldId id="261" r:id="rId8"/>
  </p:sldIdLst>
  <p:sldSz cx="9144000" cy="6858000" type="screen4x3"/>
  <p:notesSz cx="6858000" cy="9144000"/>
  <p:custDataLst>
    <p:tags r:id="rId9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>
      <p:cViewPr varScale="1">
        <p:scale>
          <a:sx n="121" d="100"/>
          <a:sy n="121" d="100"/>
        </p:scale>
        <p:origin x="1904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tags" Target="tags/tag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06123-4EB2-4D69-BBFE-44244E6BA5B4}" type="datetimeFigureOut">
              <a:rPr lang="ru-RU" smtClean="0"/>
              <a:pPr/>
              <a:t>15.01.2022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52DA-4048-49BD-909F-7ACF30E900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06123-4EB2-4D69-BBFE-44244E6BA5B4}" type="datetimeFigureOut">
              <a:rPr lang="ru-RU" smtClean="0"/>
              <a:pPr/>
              <a:t>15.01.2022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52DA-4048-49BD-909F-7ACF30E900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06123-4EB2-4D69-BBFE-44244E6BA5B4}" type="datetimeFigureOut">
              <a:rPr lang="ru-RU" smtClean="0"/>
              <a:pPr/>
              <a:t>15.01.2022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52DA-4048-49BD-909F-7ACF30E900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06123-4EB2-4D69-BBFE-44244E6BA5B4}" type="datetimeFigureOut">
              <a:rPr lang="ru-RU" smtClean="0"/>
              <a:pPr/>
              <a:t>15.01.2022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52DA-4048-49BD-909F-7ACF30E900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06123-4EB2-4D69-BBFE-44244E6BA5B4}" type="datetimeFigureOut">
              <a:rPr lang="ru-RU" smtClean="0"/>
              <a:pPr/>
              <a:t>15.01.2022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52DA-4048-49BD-909F-7ACF30E900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06123-4EB2-4D69-BBFE-44244E6BA5B4}" type="datetimeFigureOut">
              <a:rPr lang="ru-RU" smtClean="0"/>
              <a:pPr/>
              <a:t>15.01.2022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52DA-4048-49BD-909F-7ACF30E900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06123-4EB2-4D69-BBFE-44244E6BA5B4}" type="datetimeFigureOut">
              <a:rPr lang="ru-RU" smtClean="0"/>
              <a:pPr/>
              <a:t>15.01.2022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52DA-4048-49BD-909F-7ACF30E900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06123-4EB2-4D69-BBFE-44244E6BA5B4}" type="datetimeFigureOut">
              <a:rPr lang="ru-RU" smtClean="0"/>
              <a:pPr/>
              <a:t>15.01.2022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52DA-4048-49BD-909F-7ACF30E900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06123-4EB2-4D69-BBFE-44244E6BA5B4}" type="datetimeFigureOut">
              <a:rPr lang="ru-RU" smtClean="0"/>
              <a:pPr/>
              <a:t>15.01.2022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52DA-4048-49BD-909F-7ACF30E900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06123-4EB2-4D69-BBFE-44244E6BA5B4}" type="datetimeFigureOut">
              <a:rPr lang="ru-RU" smtClean="0"/>
              <a:pPr/>
              <a:t>15.01.2022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52DA-4048-49BD-909F-7ACF30E900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06123-4EB2-4D69-BBFE-44244E6BA5B4}" type="datetimeFigureOut">
              <a:rPr lang="ru-RU" smtClean="0"/>
              <a:pPr/>
              <a:t>15.01.2022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52DA-4048-49BD-909F-7ACF30E900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B06123-4EB2-4D69-BBFE-44244E6BA5B4}" type="datetimeFigureOut">
              <a:rPr lang="ru-RU" smtClean="0"/>
              <a:pPr/>
              <a:t>15.01.2022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3852DA-4048-49BD-909F-7ACF30E900D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7" Type="http://schemas.openxmlformats.org/officeDocument/2006/relationships/image" Target="../media/image17.jp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-1" y="2924944"/>
            <a:ext cx="2950483" cy="3933056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683568" y="1196752"/>
            <a:ext cx="7772400" cy="1080120"/>
          </a:xfrm>
        </p:spPr>
        <p:txBody>
          <a:bodyPr>
            <a:normAutofit fontScale="90000"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8800" b="1" dirty="0">
                <a:ln w="11430"/>
                <a:solidFill>
                  <a:srgbClr val="FFC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melia_DG" pitchFamily="2" charset="0"/>
              </a:rPr>
              <a:t> Моя семья</a:t>
            </a: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2843808" y="2780928"/>
            <a:ext cx="5544616" cy="792088"/>
          </a:xfrm>
        </p:spPr>
        <p:txBody>
          <a:bodyPr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dirty="0">
                <a:ln w="11430"/>
                <a:solidFill>
                  <a:srgbClr val="FFC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melia_DG" pitchFamily="2" charset="0"/>
              </a:rPr>
              <a:t>Методическая разработка урока по изобразительному искусству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BFB33AA-B514-134B-A73A-FE981DD9CE5B}"/>
              </a:ext>
            </a:extLst>
          </p:cNvPr>
          <p:cNvSpPr txBox="1"/>
          <p:nvPr/>
        </p:nvSpPr>
        <p:spPr>
          <a:xfrm>
            <a:off x="539552" y="72994"/>
            <a:ext cx="83529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учреждение дополнительного образования </a:t>
            </a:r>
          </a:p>
          <a:p>
            <a:pPr algn="ctr"/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«Центр эстетического воспитания детей»</a:t>
            </a:r>
          </a:p>
          <a:p>
            <a:pPr algn="ctr"/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 Мордовия, город Саранск</a:t>
            </a:r>
          </a:p>
          <a:p>
            <a:r>
              <a:rPr lang="ru-RU" dirty="0"/>
              <a:t> 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D799610-ED24-7B47-A4EA-8CADBB0D4FAD}"/>
              </a:ext>
            </a:extLst>
          </p:cNvPr>
          <p:cNvSpPr txBox="1"/>
          <p:nvPr/>
        </p:nvSpPr>
        <p:spPr>
          <a:xfrm>
            <a:off x="3203848" y="5085184"/>
            <a:ext cx="56886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Подготовила:</a:t>
            </a:r>
          </a:p>
          <a:p>
            <a:pPr algn="r"/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 дополнительного образования</a:t>
            </a:r>
          </a:p>
          <a:p>
            <a:pPr algn="r"/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Калиниченко Татьяна Александровна </a:t>
            </a:r>
          </a:p>
          <a:p>
            <a:pPr algn="r"/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</a:t>
            </a:r>
          </a:p>
          <a:p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Саранск 2022 г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-2" y="2780928"/>
            <a:ext cx="3058519" cy="4077072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4C7CBD3-F0F4-A540-A7F2-65BC55DA148F}"/>
              </a:ext>
            </a:extLst>
          </p:cNvPr>
          <p:cNvSpPr txBox="1"/>
          <p:nvPr/>
        </p:nvSpPr>
        <p:spPr>
          <a:xfrm>
            <a:off x="179512" y="260648"/>
            <a:ext cx="864095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</a:p>
          <a:p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показать значение семьи в жизни каждого человека, довести до сознания детей, что семья – это самое дорогое, самое близкое, что есть у человека.</a:t>
            </a:r>
          </a:p>
          <a:p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</a:p>
          <a:p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познакомить с понятиями: «семья», «члены семьи», «родственники»;</a:t>
            </a:r>
          </a:p>
          <a:p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воспитывать любовь, уважение к своей семье;</a:t>
            </a:r>
          </a:p>
          <a:p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нарисовать портрет одного члена семьи.</a:t>
            </a:r>
          </a:p>
          <a:p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Оборудование для учителя:</a:t>
            </a:r>
          </a:p>
          <a:p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карточки с названиями родственников;</a:t>
            </a:r>
          </a:p>
          <a:p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ребусы; кроссворд.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EC4D038-A86C-F74F-AAF1-E07E72E9727F}"/>
              </a:ext>
            </a:extLst>
          </p:cNvPr>
          <p:cNvSpPr txBox="1"/>
          <p:nvPr/>
        </p:nvSpPr>
        <p:spPr>
          <a:xfrm>
            <a:off x="3563887" y="3140968"/>
            <a:ext cx="52565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Ход урока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70F05A5-08E5-F346-85DC-52730E8A31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3928" y="3717032"/>
            <a:ext cx="4788211" cy="242770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8107612-83D4-594C-A4CF-0F131CDBA549}"/>
              </a:ext>
            </a:extLst>
          </p:cNvPr>
          <p:cNvSpPr txBox="1"/>
          <p:nvPr/>
        </p:nvSpPr>
        <p:spPr>
          <a:xfrm>
            <a:off x="179512" y="404664"/>
            <a:ext cx="2448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ru-RU" dirty="0"/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41933E-24CB-8945-B479-B3713E27FF60}"/>
              </a:ext>
            </a:extLst>
          </p:cNvPr>
          <p:cNvSpPr txBox="1"/>
          <p:nvPr/>
        </p:nvSpPr>
        <p:spPr>
          <a:xfrm>
            <a:off x="5220072" y="518410"/>
            <a:ext cx="381642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Семья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это счастье, любовь и удача,</a:t>
            </a:r>
          </a:p>
          <a:p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Семья - это летом поездки на дачу.</a:t>
            </a:r>
          </a:p>
          <a:p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Семья - это праздник, семейные даты,</a:t>
            </a:r>
          </a:p>
          <a:p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Подарки, покупки, приятные траты.</a:t>
            </a:r>
          </a:p>
          <a:p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Семья - это труд, друг о друге забота,</a:t>
            </a:r>
          </a:p>
          <a:p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Семья - это много домашней работы.</a:t>
            </a:r>
          </a:p>
          <a:p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Семья - это важно! Семья - это сложно!</a:t>
            </a:r>
          </a:p>
          <a:p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 счастливо жить одному невозможно!</a:t>
            </a:r>
          </a:p>
          <a:p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Всегда будьте вместе, любовь берегите,</a:t>
            </a:r>
          </a:p>
          <a:p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Обиды и ссоры подальше гоните,</a:t>
            </a:r>
          </a:p>
          <a:p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Хочу, чтоб про вас говорили друзья:</a:t>
            </a:r>
          </a:p>
          <a:p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Какая хорошая ваша семья!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E62C63C-396B-C642-9EC5-5697D9B2F2A2}"/>
              </a:ext>
            </a:extLst>
          </p:cNvPr>
          <p:cNvSpPr txBox="1"/>
          <p:nvPr/>
        </p:nvSpPr>
        <p:spPr>
          <a:xfrm>
            <a:off x="683568" y="4005650"/>
            <a:ext cx="8136904" cy="206210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Семья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это наш родной дом, в котором воспитываются дети, передаются из поколения в поколение важнейшие нравственные, духовные традиции нашего народа, где мы учимся любви, уважению, взаимопомощи. С каждым днём мы всё яснее понимаем, что высокая духовность – это залог семейной верности, любви и доброты. </a:t>
            </a:r>
          </a:p>
          <a:p>
            <a:pPr algn="just"/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/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семьи начинается жизнь человека, здесь происходит формирование его как гражданина. Семья — источник любви, уважения, солидарности и привязанности, то, на чем строится любое цивилизованное общество, без чего не может существовать человек. </a:t>
            </a:r>
          </a:p>
        </p:txBody>
      </p:sp>
      <p:pic>
        <p:nvPicPr>
          <p:cNvPr id="6" name="Рисунок 5" descr="2.png">
            <a:extLst>
              <a:ext uri="{FF2B5EF4-FFF2-40B4-BE49-F238E27FC236}">
                <a16:creationId xmlns:a16="http://schemas.microsoft.com/office/drawing/2014/main" id="{76FCDA0F-0A9F-874C-B7D4-3CF75F1360B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116632"/>
            <a:ext cx="4073239" cy="3573016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357550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6788" y="2840208"/>
            <a:ext cx="4073239" cy="3573016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9D3E7EC-AD17-A443-9A4A-6BF7C0F19A10}"/>
              </a:ext>
            </a:extLst>
          </p:cNvPr>
          <p:cNvSpPr txBox="1"/>
          <p:nvPr/>
        </p:nvSpPr>
        <p:spPr>
          <a:xfrm>
            <a:off x="467544" y="260648"/>
            <a:ext cx="842493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же такое семья? Чем семья отличается от другой группы людей?</a:t>
            </a:r>
          </a:p>
          <a:p>
            <a:pPr algn="ctr"/>
            <a:endParaRPr lang="ru-RU" sz="1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Это группа живущих вместе близких родственников.</a:t>
            </a:r>
          </a:p>
          <a:p>
            <a:pPr algn="just"/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Объединение людей, сплочённых общими интересами.</a:t>
            </a:r>
          </a:p>
          <a:p>
            <a:pPr algn="just"/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Семья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группа людей, состоящая из родителей, детей, внуков и ближних родственников, живущих вместе.</a:t>
            </a:r>
          </a:p>
          <a:p>
            <a:pPr algn="just"/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Семья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это родные, близкие друг другу люди, которые чаще всего живут вместе, иногда некоторые родные живут отдельно, но никогда не забывают заботиться друг о друге.</a:t>
            </a:r>
          </a:p>
          <a:p>
            <a:pPr algn="just"/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Древней Руси семьи всегда были большие. </a:t>
            </a:r>
          </a:p>
          <a:p>
            <a:pPr algn="r"/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170F9C6-B9D9-1843-AC88-F3BBE004441E}"/>
              </a:ext>
            </a:extLst>
          </p:cNvPr>
          <p:cNvSpPr txBox="1"/>
          <p:nvPr/>
        </p:nvSpPr>
        <p:spPr>
          <a:xfrm>
            <a:off x="3779912" y="3212976"/>
            <a:ext cx="5112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Загадки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2AA07C2-94EE-BF47-A53F-9063B3CCFD1C}"/>
              </a:ext>
            </a:extLst>
          </p:cNvPr>
          <p:cNvSpPr txBox="1"/>
          <p:nvPr/>
        </p:nvSpPr>
        <p:spPr>
          <a:xfrm>
            <a:off x="5070764" y="3789040"/>
            <a:ext cx="36777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Кто же трудную работу</a:t>
            </a:r>
            <a:b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Может делать по субботам? </a:t>
            </a:r>
            <a:b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топором, пилой, лопатой</a:t>
            </a:r>
            <a:b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Строит, трудится наш …</a:t>
            </a:r>
            <a:b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(папа)</a:t>
            </a:r>
          </a:p>
          <a:p>
            <a:endParaRPr lang="ru-RU" sz="1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Кто любить не устает,</a:t>
            </a:r>
            <a:b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Пироги для нас печет,</a:t>
            </a:r>
            <a:b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Вкусные оладушки?</a:t>
            </a:r>
            <a:b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наша…</a:t>
            </a:r>
            <a:b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(бабушка)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4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504" y="3031217"/>
            <a:ext cx="3076407" cy="4100917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44864F1-0F81-3A49-B91D-F97FB85524A7}"/>
              </a:ext>
            </a:extLst>
          </p:cNvPr>
          <p:cNvSpPr txBox="1"/>
          <p:nvPr/>
        </p:nvSpPr>
        <p:spPr>
          <a:xfrm>
            <a:off x="251520" y="476672"/>
            <a:ext cx="439248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Лучше всех носочки вяжет,</a:t>
            </a:r>
            <a:b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Сказку славную расскажет,</a:t>
            </a:r>
            <a:b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Колыбельную споёт,</a:t>
            </a:r>
            <a:b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советы нам даёт.</a:t>
            </a:r>
            <a:b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(бабушка)</a:t>
            </a:r>
          </a:p>
          <a:p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 трудился не от скуки,</a:t>
            </a:r>
            <a:b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него в мозолях руки,</a:t>
            </a:r>
            <a:b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теперь он стар и сед -</a:t>
            </a:r>
            <a:b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Мой родной, любимый…</a:t>
            </a:r>
            <a:b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(дед)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ADC830-2C22-C341-AEA5-1B564245CA86}"/>
              </a:ext>
            </a:extLst>
          </p:cNvPr>
          <p:cNvSpPr txBox="1"/>
          <p:nvPr/>
        </p:nvSpPr>
        <p:spPr>
          <a:xfrm>
            <a:off x="3062119" y="476672"/>
            <a:ext cx="3076407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у мамы не один,</a:t>
            </a:r>
            <a:b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неё ещё есть сын,</a:t>
            </a:r>
            <a:b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Рядом с ним я маловат,</a:t>
            </a:r>
            <a:b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меня он - старший…</a:t>
            </a:r>
            <a:b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(брат)</a:t>
            </a:r>
          </a:p>
          <a:p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Мамы старшая сестра -</a:t>
            </a:r>
            <a:b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виду вовсе не стара,</a:t>
            </a:r>
            <a:b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улыбкой спросит: </a:t>
            </a:r>
          </a:p>
          <a:p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живете?</a:t>
            </a:r>
            <a:b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Кто в гости к нам приехал?</a:t>
            </a:r>
            <a:b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(тётя)</a:t>
            </a:r>
          </a:p>
          <a:p>
            <a:endParaRPr lang="ru-RU" sz="1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BAFE8E4-8606-4E40-9BB6-514428D20234}"/>
              </a:ext>
            </a:extLst>
          </p:cNvPr>
          <p:cNvSpPr txBox="1"/>
          <p:nvPr/>
        </p:nvSpPr>
        <p:spPr>
          <a:xfrm>
            <a:off x="5580112" y="476672"/>
            <a:ext cx="336901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Кто любит и меня, и братца,</a:t>
            </a:r>
            <a:b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 больше любит наряжаться? </a:t>
            </a:r>
            <a:b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Очень модная девчонка -</a:t>
            </a:r>
            <a:b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Моя старшая…</a:t>
            </a:r>
            <a:b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(сестрёнка)</a:t>
            </a:r>
          </a:p>
          <a:p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Кто же с маминой сестрой</a:t>
            </a:r>
            <a:b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Приезжает к нам порой?</a:t>
            </a:r>
            <a:b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меня с улыбкой глядя,</a:t>
            </a:r>
            <a:b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Здравствуй! - говорит мне…</a:t>
            </a:r>
            <a:b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(дядя)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4DA6EFF-642C-F54C-8DBD-3CF9D525CCE9}"/>
              </a:ext>
            </a:extLst>
          </p:cNvPr>
          <p:cNvSpPr txBox="1"/>
          <p:nvPr/>
        </p:nvSpPr>
        <p:spPr>
          <a:xfrm>
            <a:off x="3183911" y="3429000"/>
            <a:ext cx="5852585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каков состав вашей семьи? </a:t>
            </a:r>
          </a:p>
          <a:p>
            <a:pPr algn="ctr"/>
            <a:endParaRPr lang="ru-RU" sz="1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Итак, мы с вами увидели, что у всех состав семьи разный, но какой бы он ни был, цель у всех членов семьи одна - сотворение семейного счастья. </a:t>
            </a:r>
            <a:endParaRPr lang="ru-RU" sz="1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 descr="5.png">
            <a:extLst>
              <a:ext uri="{FF2B5EF4-FFF2-40B4-BE49-F238E27FC236}">
                <a16:creationId xmlns:a16="http://schemas.microsoft.com/office/drawing/2014/main" id="{9E4D1185-27D6-B142-8A04-3F99426AB0F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18964" y="4783217"/>
            <a:ext cx="1517532" cy="2022902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9" name="Рисунок 8" descr="6.png">
            <a:extLst>
              <a:ext uri="{FF2B5EF4-FFF2-40B4-BE49-F238E27FC236}">
                <a16:creationId xmlns:a16="http://schemas.microsoft.com/office/drawing/2014/main" id="{5EC97010-AE19-FE4A-95A6-E115E61EC56E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flipH="1">
            <a:off x="4644008" y="4883559"/>
            <a:ext cx="1517532" cy="2022903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10" name="Рисунок 9" descr="7.png">
            <a:extLst>
              <a:ext uri="{FF2B5EF4-FFF2-40B4-BE49-F238E27FC236}">
                <a16:creationId xmlns:a16="http://schemas.microsoft.com/office/drawing/2014/main" id="{238AB606-FFAA-384E-BFB9-94E559B7B14C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042743" y="4835098"/>
            <a:ext cx="1553523" cy="2071364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11" name="Рисунок 10" descr="8.png">
            <a:extLst>
              <a:ext uri="{FF2B5EF4-FFF2-40B4-BE49-F238E27FC236}">
                <a16:creationId xmlns:a16="http://schemas.microsoft.com/office/drawing/2014/main" id="{715DDB8A-8479-6549-8DD5-0B7239FCBD26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flipH="1">
            <a:off x="6221503" y="4630937"/>
            <a:ext cx="1675086" cy="2232926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356992"/>
            <a:ext cx="2626370" cy="3501008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679576C-CB98-124A-BE94-DE4740F737E7}"/>
              </a:ext>
            </a:extLst>
          </p:cNvPr>
          <p:cNvSpPr txBox="1"/>
          <p:nvPr/>
        </p:nvSpPr>
        <p:spPr>
          <a:xfrm>
            <a:off x="3707904" y="260648"/>
            <a:ext cx="1120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Семья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244CAF7-C5C7-7E4E-9712-7303066FFA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3688" y="692696"/>
            <a:ext cx="5231234" cy="287113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42D2625-7DFF-6C44-9B3E-798DDFB62488}"/>
              </a:ext>
            </a:extLst>
          </p:cNvPr>
          <p:cNvSpPr txBox="1"/>
          <p:nvPr/>
        </p:nvSpPr>
        <p:spPr>
          <a:xfrm>
            <a:off x="3491880" y="3933056"/>
            <a:ext cx="4752528" cy="1150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</a:t>
            </a:r>
          </a:p>
          <a:p>
            <a:pPr algn="ctr">
              <a:lnSpc>
                <a:spcPct val="150000"/>
              </a:lnSpc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Предлагаю вам изобразить вашу семью для семейного альбома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 descr="6.png">
            <a:extLst>
              <a:ext uri="{FF2B5EF4-FFF2-40B4-BE49-F238E27FC236}">
                <a16:creationId xmlns:a16="http://schemas.microsoft.com/office/drawing/2014/main" id="{DA0F53A7-0D0C-2A4B-B1F8-BF30E236E65D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flipH="1">
            <a:off x="7165854" y="116632"/>
            <a:ext cx="1978146" cy="2636912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9AB5C68-72D8-BE4A-8199-ECFA818C57C5}"/>
              </a:ext>
            </a:extLst>
          </p:cNvPr>
          <p:cNvSpPr txBox="1"/>
          <p:nvPr/>
        </p:nvSpPr>
        <p:spPr>
          <a:xfrm>
            <a:off x="3059832" y="332656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 урока</a:t>
            </a:r>
          </a:p>
          <a:p>
            <a:pPr algn="ctr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учеников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7492A54-C1A1-D643-9C75-FA28AE48F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3562" y="288032"/>
            <a:ext cx="2074873" cy="3068960"/>
          </a:xfrm>
          <a:prstGeom prst="rect">
            <a:avLst/>
          </a:prstGeom>
        </p:spPr>
      </p:pic>
      <p:pic>
        <p:nvPicPr>
          <p:cNvPr id="8" name="Рисунок 7" descr="Изображение выглядит как игрушка, внутренний, кукла, синий&#10;&#10;Автоматически созданное описание">
            <a:extLst>
              <a:ext uri="{FF2B5EF4-FFF2-40B4-BE49-F238E27FC236}">
                <a16:creationId xmlns:a16="http://schemas.microsoft.com/office/drawing/2014/main" id="{035B0824-CF09-8345-9B56-8414137A98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8230" y="3507895"/>
            <a:ext cx="2074873" cy="3062073"/>
          </a:xfrm>
          <a:prstGeom prst="rect">
            <a:avLst/>
          </a:prstGeom>
        </p:spPr>
      </p:pic>
      <p:pic>
        <p:nvPicPr>
          <p:cNvPr id="10" name="Рисунок 9" descr="Изображение выглядит как текст, трава, рисует, покрашенный&#10;&#10;Автоматически созданное описание">
            <a:extLst>
              <a:ext uri="{FF2B5EF4-FFF2-40B4-BE49-F238E27FC236}">
                <a16:creationId xmlns:a16="http://schemas.microsoft.com/office/drawing/2014/main" id="{D2B880A8-E574-FB4D-86D1-8BF65D3938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97573" y="306177"/>
            <a:ext cx="2133600" cy="3149600"/>
          </a:xfrm>
          <a:prstGeom prst="rect">
            <a:avLst/>
          </a:prstGeom>
        </p:spPr>
      </p:pic>
      <p:pic>
        <p:nvPicPr>
          <p:cNvPr id="12" name="Рисунок 11" descr="Изображение выглядит как текст, ткань, цветной&#10;&#10;Автоматически созданное описание">
            <a:extLst>
              <a:ext uri="{FF2B5EF4-FFF2-40B4-BE49-F238E27FC236}">
                <a16:creationId xmlns:a16="http://schemas.microsoft.com/office/drawing/2014/main" id="{D84C169B-D54B-BC41-A66A-B7040B91B6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1982" y="1196752"/>
            <a:ext cx="2340075" cy="2674371"/>
          </a:xfrm>
          <a:prstGeom prst="rect">
            <a:avLst/>
          </a:prstGeom>
        </p:spPr>
      </p:pic>
      <p:pic>
        <p:nvPicPr>
          <p:cNvPr id="14" name="Рисунок 13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901951B3-36F0-E54E-8824-51EDFC95E39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40714" y="4221088"/>
            <a:ext cx="3022609" cy="2110123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кукла, игрушка&#10;&#10;Автоматически созданное описание">
            <a:extLst>
              <a:ext uri="{FF2B5EF4-FFF2-40B4-BE49-F238E27FC236}">
                <a16:creationId xmlns:a16="http://schemas.microsoft.com/office/drawing/2014/main" id="{47134E79-1805-3E4F-9B21-E66733BEBB5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86752" y="3629954"/>
            <a:ext cx="2074873" cy="2940014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7b4f212df9ca7519b2410b59a6dbd962b2f4a5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3482</TotalTime>
  <Words>673</Words>
  <Application>Microsoft Macintosh PowerPoint</Application>
  <PresentationFormat>Экран (4:3)</PresentationFormat>
  <Paragraphs>64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Amelia_DG</vt:lpstr>
      <vt:lpstr>Arial</vt:lpstr>
      <vt:lpstr>Calibri</vt:lpstr>
      <vt:lpstr>Times New Roman</vt:lpstr>
      <vt:lpstr>Тема Office</vt:lpstr>
      <vt:lpstr> Моя семья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Антонина</dc:creator>
  <cp:lastModifiedBy>Microsoft Office User</cp:lastModifiedBy>
  <cp:revision>22</cp:revision>
  <dcterms:created xsi:type="dcterms:W3CDTF">2014-09-12T06:04:27Z</dcterms:created>
  <dcterms:modified xsi:type="dcterms:W3CDTF">2022-01-15T16:21:23Z</dcterms:modified>
</cp:coreProperties>
</file>