
<file path=[Content_Types].xml><?xml version="1.0" encoding="utf-8"?>
<Types xmlns="http://schemas.openxmlformats.org/package/2006/content-types">
  <Override ContentType="application/vnd.openxmlformats-officedocument.presentationml.slide+xml" PartName="/ppt/slides/slide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theme+xml" PartName="/ppt/theme/theme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Layout+xml" PartName="/ppt/slideLayouts/slideLayout1.xml"/>
  <Override ContentType="application/vnd.openxmlformats-officedocument.extended-properties+xml" PartName="/docProps/app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Default ContentType="image/gif" Extension="gif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viewProps+xml" PartName="/ppt/viewProps.xml"/>
  <Override ContentType="application/vnd.openxmlformats-officedocument.presentationml.slideLayout+xml" PartName="/ppt/slideLayouts/slideLayout9.xml"/>
  <Override ContentType="application/vnd.openxmlformats-package.core-properties+xml" PartName="/docProps/core.xml"/>
  <Override ContentType="application/vnd.openxmlformats-officedocument.presentationml.slide+xml" PartName="/ppt/slides/slide5.xml"/>
  <Override ContentType="application/vnd.openxmlformats-officedocument.presentationml.slide+xml" PartName="/ppt/slides/slide19.xml"/>
  <Override ContentType="application/vnd.openxmlformats-officedocument.presentationml.slideLayout+xml" PartName="/ppt/slideLayouts/slideLayout7.xml"/>
  <Default ContentType="image/png" Extension="png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sldIdLst>
    <p:sldId id="330" r:id="rId2"/>
    <p:sldId id="331" r:id="rId3"/>
    <p:sldId id="326" r:id="rId4"/>
    <p:sldId id="272" r:id="rId5"/>
    <p:sldId id="289" r:id="rId6"/>
    <p:sldId id="291" r:id="rId7"/>
    <p:sldId id="294" r:id="rId8"/>
    <p:sldId id="312" r:id="rId9"/>
    <p:sldId id="313" r:id="rId10"/>
    <p:sldId id="314" r:id="rId11"/>
    <p:sldId id="321" r:id="rId12"/>
    <p:sldId id="324" r:id="rId13"/>
    <p:sldId id="318" r:id="rId14"/>
    <p:sldId id="319" r:id="rId15"/>
    <p:sldId id="328" r:id="rId16"/>
    <p:sldId id="329" r:id="rId17"/>
    <p:sldId id="308" r:id="rId18"/>
    <p:sldId id="315" r:id="rId19"/>
    <p:sldId id="334" r:id="rId20"/>
    <p:sldId id="332" r:id="rId21"/>
    <p:sldId id="333" r:id="rId22"/>
    <p:sldId id="302" r:id="rId23"/>
    <p:sldId id="322" r:id="rId24"/>
    <p:sldId id="265" r:id="rId2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48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0275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5AB0509-4D0A-47AA-A33B-8092D8D6EA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C5B66E-7F78-4CF0-B7BC-A6ABDB483D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078BA2-E3EE-4E9F-841C-F7F81A86A0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D73518-E700-431E-ADCB-73F206852A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D4E2DF-5576-4479-8BFB-C4A7CA3880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61F225-6C47-4389-9DF7-22CAA92637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9FB6ED-D01F-4F55-B708-99F869FA30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817E91-AE29-46E1-9289-45F549128C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4517F1-9D74-484C-A8D7-A3A566BC10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13454B-AE6A-409F-8E8F-CBAA318553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B2A6B0-1FA6-4C75-849D-0F149A8BD2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847011-C88E-4CC7-89F1-6B45D9B7D4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17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017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17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17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09358702-0B59-438D-B1A9-DF17318082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64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731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17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17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17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17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17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2" Target="../media/image2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 ?><Relationships xmlns="http://schemas.openxmlformats.org/package/2006/relationships"><Relationship Id="rId2" Target="../media/image5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4.xml.rels><?xml version="1.0" encoding="UTF-8" standalone="yes" ?><Relationships xmlns="http://schemas.openxmlformats.org/package/2006/relationships"><Relationship Id="rId3" Target="../media/image7.jpeg" Type="http://schemas.openxmlformats.org/officeDocument/2006/relationships/image"/><Relationship Id="rId2" Target="../media/image6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5.xml.rels><?xml version="1.0" encoding="UTF-8" standalone="yes" ?><Relationships xmlns="http://schemas.openxmlformats.org/package/2006/relationships"><Relationship Id="rId3" Target="../media/image9.jpeg" Type="http://schemas.openxmlformats.org/officeDocument/2006/relationships/image"/><Relationship Id="rId2" Target="../media/image8.jpeg" Type="http://schemas.openxmlformats.org/officeDocument/2006/relationships/image"/><Relationship Id="rId1" Target="../slideLayouts/slideLayout2.xml" Type="http://schemas.openxmlformats.org/officeDocument/2006/relationships/slideLayout"/><Relationship Id="rId4" Target="../media/image10.jpeg" Type="http://schemas.openxmlformats.org/officeDocument/2006/relationships/image"/></Relationships>
</file>

<file path=ppt/slides/_rels/slide6.xml.rels><?xml version="1.0" encoding="UTF-8" standalone="yes" ?><Relationships xmlns="http://schemas.openxmlformats.org/package/2006/relationships"><Relationship Id="rId3" Target="../media/image12.jpeg" Type="http://schemas.openxmlformats.org/officeDocument/2006/relationships/image"/><Relationship Id="rId2" Target="../media/image11.jpeg" Type="http://schemas.openxmlformats.org/officeDocument/2006/relationships/image"/><Relationship Id="rId1" Target="../slideLayouts/slideLayout2.xml" Type="http://schemas.openxmlformats.org/officeDocument/2006/relationships/slideLayout"/><Relationship Id="rId4" Target="../media/image13.jpeg" Type="http://schemas.openxmlformats.org/officeDocument/2006/relationships/image"/></Relationships>
</file>

<file path=ppt/slides/_rels/slide7.xml.rels><?xml version="1.0" encoding="UTF-8" standalone="yes" ?><Relationships xmlns="http://schemas.openxmlformats.org/package/2006/relationships"><Relationship Id="rId3" Target="../media/image15.jpeg" Type="http://schemas.openxmlformats.org/officeDocument/2006/relationships/image"/><Relationship Id="rId2" Target="../media/image14.jpe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17.jpeg" Type="http://schemas.openxmlformats.org/officeDocument/2006/relationships/image"/><Relationship Id="rId4" Target="../media/image16.jpeg" Type="http://schemas.openxmlformats.org/officeDocument/2006/relationships/image"/></Relationships>
</file>

<file path=ppt/slides/_rels/slide8.xml.rels><?xml version="1.0" encoding="UTF-8" standalone="yes" ?><Relationships xmlns="http://schemas.openxmlformats.org/package/2006/relationships"><Relationship Id="rId3" Target="../media/image19.jpeg" Type="http://schemas.openxmlformats.org/officeDocument/2006/relationships/image"/><Relationship Id="rId2" Target="../media/image18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9.xml.rels><?xml version="1.0" encoding="UTF-8" standalone="yes" ?><Relationships xmlns="http://schemas.openxmlformats.org/package/2006/relationships"><Relationship Id="rId3" Target="../media/image21.jpeg" Type="http://schemas.openxmlformats.org/officeDocument/2006/relationships/image"/><Relationship Id="rId2" Target="../media/image20.jpeg" Type="http://schemas.openxmlformats.org/officeDocument/2006/relationships/image"/><Relationship Id="rId1" Target="../slideLayouts/slideLayout7.xml" Type="http://schemas.openxmlformats.org/officeDocument/2006/relationships/slideLayout"/><Relationship Id="rId4" Target="../media/image22.jpeg" Type="http://schemas.openxmlformats.org/officeDocument/2006/relationships/image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gif"/><Relationship Id="rId4" Type="http://schemas.openxmlformats.org/officeDocument/2006/relationships/image" Target="../media/image38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gif"/><Relationship Id="rId4" Type="http://schemas.openxmlformats.org/officeDocument/2006/relationships/image" Target="../media/image42.gif"/></Relationships>
</file>

<file path=ppt/slides/_rels/slide19.xml.rels><?xml version="1.0" encoding="UTF-8" standalone="yes" ?><Relationships xmlns="http://schemas.openxmlformats.org/package/2006/relationships"><Relationship Id="rId2" Target="../media/image44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20.xml.rels><?xml version="1.0" encoding="UTF-8" standalone="yes" ?><Relationships xmlns="http://schemas.openxmlformats.org/package/2006/relationships"><Relationship Id="rId2" Target="../media/image45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21.xml.rels><?xml version="1.0" encoding="UTF-8" standalone="yes" ?><Relationships xmlns="http://schemas.openxmlformats.org/package/2006/relationships"><Relationship Id="rId2" Target="../media/image46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23.xml.rels><?xml version="1.0" encoding="UTF-8" standalone="yes" ?><Relationships xmlns="http://schemas.openxmlformats.org/package/2006/relationships"><Relationship Id="rId3" Target="../media/image50.jpeg" Type="http://schemas.openxmlformats.org/officeDocument/2006/relationships/image"/><Relationship Id="rId2" Target="../slideLayouts/slideLayout2.xml" Type="http://schemas.openxmlformats.org/officeDocument/2006/relationships/slideLayout"/><Relationship Id="rId1" Target="file:///G:\&#1089;&#1077;&#1088;&#1077;&#1073;&#1088;&#1080;&#1089;&#1090;&#1099;&#1077;%20&#1089;&#1085;&#1077;&#1078;&#1080;&#1085;&#1082;&#1080;2.wmv" TargetMode="External" Type="http://schemas.openxmlformats.org/officeDocument/2006/relationships/video"/></Relationships>
</file>

<file path=ppt/slides/_rels/slide24.xml.rels><?xml version="1.0" encoding="UTF-8" standalone="yes" ?><Relationships xmlns="http://schemas.openxmlformats.org/package/2006/relationships"><Relationship Id="rId2" Target="../media/image2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92150"/>
            <a:ext cx="8280400" cy="547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81080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333375"/>
            <a:ext cx="351155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78200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5600" y="1989138"/>
            <a:ext cx="3419475" cy="455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4260" name="Rectangle 4"/>
          <p:cNvSpPr>
            <a:spLocks noGrp="1" noChangeArrowheads="1"/>
          </p:cNvSpPr>
          <p:nvPr>
            <p:ph type="title"/>
          </p:nvPr>
        </p:nvSpPr>
        <p:spPr>
          <a:xfrm>
            <a:off x="4213225" y="396875"/>
            <a:ext cx="4332288" cy="1095375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smtClean="0"/>
              <a:t>Кто, угадай – ка, </a:t>
            </a:r>
            <a:br>
              <a:rPr lang="ru-RU" sz="2400" smtClean="0"/>
            </a:br>
            <a:r>
              <a:rPr lang="ru-RU" sz="2400" smtClean="0"/>
              <a:t>седая хозяйка, тряхнет перинки – над миром пушинки.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6084888" y="908050"/>
            <a:ext cx="2951162" cy="4705350"/>
          </a:xfrm>
        </p:spPr>
        <p:txBody>
          <a:bodyPr/>
          <a:lstStyle/>
          <a:p>
            <a:pPr marL="0" indent="0" algn="ctr" eaLnBrk="1" hangingPunct="1">
              <a:lnSpc>
                <a:spcPct val="250000"/>
              </a:lnSpc>
              <a:buFont typeface="Wingdings" pitchFamily="2" charset="2"/>
              <a:buNone/>
              <a:defRPr/>
            </a:pPr>
            <a:r>
              <a:rPr lang="ru-RU" b="1" i="1" smtClean="0"/>
              <a:t>Здравствуй, ГОСТЬЯ –ЗИМА!</a:t>
            </a:r>
          </a:p>
        </p:txBody>
      </p:sp>
      <p:pic>
        <p:nvPicPr>
          <p:cNvPr id="5123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88913"/>
            <a:ext cx="5616575" cy="666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4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ижний колонтитул 2"/>
          <p:cNvSpPr txBox="1">
            <a:spLocks noGrp="1"/>
          </p:cNvSpPr>
          <p:nvPr/>
        </p:nvSpPr>
        <p:spPr bwMode="auto">
          <a:xfrm>
            <a:off x="2667000" y="6356350"/>
            <a:ext cx="3352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endParaRPr lang="ru-RU" sz="1200">
              <a:solidFill>
                <a:srgbClr val="045C75"/>
              </a:solidFill>
              <a:latin typeface="Constantia" pitchFamily="18" charset="0"/>
            </a:endParaRPr>
          </a:p>
        </p:txBody>
      </p:sp>
      <p:pic>
        <p:nvPicPr>
          <p:cNvPr id="4" name="Picture 3" descr="C:\Documents and Settings\Дом\Рабочий стол\для през\morana-zimnica__kartina_klimenko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0"/>
            <a:ext cx="43926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2197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489075" y="1997075"/>
            <a:ext cx="6467475" cy="4057650"/>
          </a:xfrm>
        </p:spPr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404813"/>
            <a:ext cx="8640762" cy="626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3860800"/>
            <a:ext cx="192405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325" y="4602163"/>
            <a:ext cx="2808288" cy="225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486025" y="1981200"/>
            <a:ext cx="6200775" cy="4114800"/>
          </a:xfrm>
        </p:spPr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0"/>
            <a:ext cx="8640763" cy="652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4705350"/>
            <a:ext cx="3048000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844800" cy="244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4705350"/>
            <a:ext cx="3048000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1268413"/>
            <a:ext cx="8280400" cy="489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1268413"/>
            <a:ext cx="8280400" cy="489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420688"/>
            <a:ext cx="8497888" cy="643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3663" y="4941888"/>
            <a:ext cx="2305050" cy="191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5416550"/>
            <a:ext cx="1871662" cy="144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388" y="188913"/>
            <a:ext cx="3024187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Text Box 2"/>
          <p:cNvSpPr txBox="1">
            <a:spLocks noChangeArrowheads="1"/>
          </p:cNvSpPr>
          <p:nvPr/>
        </p:nvSpPr>
        <p:spPr bwMode="auto">
          <a:xfrm>
            <a:off x="2987675" y="404813"/>
            <a:ext cx="26860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i="1">
                <a:latin typeface="Arial Black" pitchFamily="34" charset="0"/>
              </a:rPr>
              <a:t>Д е к а б р ь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179388" y="1268413"/>
            <a:ext cx="3405187" cy="256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latin typeface="Arial Black" pitchFamily="34" charset="0"/>
              </a:rPr>
              <a:t>Назовите – ка, ребятки,</a:t>
            </a:r>
          </a:p>
          <a:p>
            <a:r>
              <a:rPr lang="ru-RU" b="1">
                <a:latin typeface="Arial Black" pitchFamily="34" charset="0"/>
              </a:rPr>
              <a:t>Месяц в этой вот загадке:</a:t>
            </a:r>
          </a:p>
          <a:p>
            <a:r>
              <a:rPr lang="ru-RU" b="1">
                <a:latin typeface="Arial Black" pitchFamily="34" charset="0"/>
              </a:rPr>
              <a:t>Дни его всех дней короче,</a:t>
            </a:r>
          </a:p>
          <a:p>
            <a:r>
              <a:rPr lang="ru-RU" b="1">
                <a:latin typeface="Arial Black" pitchFamily="34" charset="0"/>
              </a:rPr>
              <a:t>Всех ночей длиннее ночи.</a:t>
            </a:r>
          </a:p>
          <a:p>
            <a:endParaRPr lang="ru-RU" b="1">
              <a:latin typeface="Arial Black" pitchFamily="34" charset="0"/>
            </a:endParaRPr>
          </a:p>
          <a:p>
            <a:r>
              <a:rPr lang="ru-RU" b="1">
                <a:latin typeface="Arial Black" pitchFamily="34" charset="0"/>
              </a:rPr>
              <a:t>На полях и на луга</a:t>
            </a:r>
          </a:p>
          <a:p>
            <a:r>
              <a:rPr lang="ru-RU" b="1">
                <a:latin typeface="Arial Black" pitchFamily="34" charset="0"/>
              </a:rPr>
              <a:t>До весны легли снега.</a:t>
            </a:r>
          </a:p>
          <a:p>
            <a:r>
              <a:rPr lang="ru-RU" b="1">
                <a:latin typeface="Arial Black" pitchFamily="34" charset="0"/>
              </a:rPr>
              <a:t>Только месяц наш пройдёт,</a:t>
            </a:r>
          </a:p>
          <a:p>
            <a:r>
              <a:rPr lang="ru-RU" b="1">
                <a:latin typeface="Arial Black" pitchFamily="34" charset="0"/>
              </a:rPr>
              <a:t>Мы  встречаем Новый год.</a:t>
            </a:r>
          </a:p>
        </p:txBody>
      </p:sp>
      <p:pic>
        <p:nvPicPr>
          <p:cNvPr id="10244" name="Picture 4" descr="182656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3860800"/>
            <a:ext cx="4752975" cy="288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525" y="981075"/>
            <a:ext cx="3095625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9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Text Box 2"/>
          <p:cNvSpPr txBox="1">
            <a:spLocks noChangeArrowheads="1"/>
          </p:cNvSpPr>
          <p:nvPr/>
        </p:nvSpPr>
        <p:spPr bwMode="auto">
          <a:xfrm>
            <a:off x="2987675" y="333375"/>
            <a:ext cx="26320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i="1">
                <a:latin typeface="Arial Black" pitchFamily="34" charset="0"/>
              </a:rPr>
              <a:t>Я  н в а р ь </a:t>
            </a: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0" y="836613"/>
            <a:ext cx="4197350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latin typeface="Arial Black" pitchFamily="34" charset="0"/>
              </a:rPr>
              <a:t>Щиплет уши, щиплет нос,</a:t>
            </a:r>
          </a:p>
          <a:p>
            <a:r>
              <a:rPr lang="ru-RU" sz="2400" b="1">
                <a:latin typeface="Arial Black" pitchFamily="34" charset="0"/>
              </a:rPr>
              <a:t>Лезет в валенки мороз.</a:t>
            </a:r>
          </a:p>
          <a:p>
            <a:r>
              <a:rPr lang="ru-RU" sz="2400" b="1">
                <a:latin typeface="Arial Black" pitchFamily="34" charset="0"/>
              </a:rPr>
              <a:t>Брызнешь воду – упадёт</a:t>
            </a:r>
          </a:p>
          <a:p>
            <a:r>
              <a:rPr lang="ru-RU" sz="2400" b="1">
                <a:latin typeface="Arial Black" pitchFamily="34" charset="0"/>
              </a:rPr>
              <a:t>Не вода уже, а лёд.</a:t>
            </a:r>
          </a:p>
          <a:p>
            <a:endParaRPr lang="ru-RU" sz="2400" b="1">
              <a:latin typeface="Arial Black" pitchFamily="34" charset="0"/>
            </a:endParaRPr>
          </a:p>
          <a:p>
            <a:r>
              <a:rPr lang="ru-RU" sz="2400" b="1">
                <a:latin typeface="Arial Black" pitchFamily="34" charset="0"/>
              </a:rPr>
              <a:t>Даже птице не летится.</a:t>
            </a:r>
          </a:p>
          <a:p>
            <a:r>
              <a:rPr lang="ru-RU" sz="2400" b="1">
                <a:latin typeface="Arial Black" pitchFamily="34" charset="0"/>
              </a:rPr>
              <a:t>От мороза стынет птица.</a:t>
            </a:r>
          </a:p>
          <a:p>
            <a:r>
              <a:rPr lang="ru-RU" sz="2400" b="1">
                <a:latin typeface="Arial Black" pitchFamily="34" charset="0"/>
              </a:rPr>
              <a:t>Повернуло солнце к лету.</a:t>
            </a:r>
          </a:p>
          <a:p>
            <a:r>
              <a:rPr lang="ru-RU" sz="2400" b="1">
                <a:latin typeface="Arial Black" pitchFamily="34" charset="0"/>
              </a:rPr>
              <a:t>Что, скажи, за месяц это?</a:t>
            </a:r>
          </a:p>
        </p:txBody>
      </p:sp>
      <p:pic>
        <p:nvPicPr>
          <p:cNvPr id="11268" name="Picture 4" descr="1_328_96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538" y="1557338"/>
            <a:ext cx="4094162" cy="509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5" descr="Foto987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188" y="4292600"/>
            <a:ext cx="3097212" cy="232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01013" y="115888"/>
            <a:ext cx="1042987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1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Text Box 2"/>
          <p:cNvSpPr txBox="1">
            <a:spLocks noChangeArrowheads="1"/>
          </p:cNvSpPr>
          <p:nvPr/>
        </p:nvSpPr>
        <p:spPr bwMode="auto">
          <a:xfrm>
            <a:off x="2751138" y="409575"/>
            <a:ext cx="288448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i="1">
                <a:latin typeface="Arial Black" pitchFamily="34" charset="0"/>
              </a:rPr>
              <a:t>Ф е в р а л ь 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0" y="1125538"/>
            <a:ext cx="4548188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latin typeface="Arial Black" pitchFamily="34" charset="0"/>
              </a:rPr>
              <a:t>Снег мешками валит с неба,</a:t>
            </a:r>
          </a:p>
          <a:p>
            <a:r>
              <a:rPr lang="ru-RU" sz="2400" b="1">
                <a:latin typeface="Arial Black" pitchFamily="34" charset="0"/>
              </a:rPr>
              <a:t>С дом стоят сугробы снега,</a:t>
            </a:r>
          </a:p>
          <a:p>
            <a:r>
              <a:rPr lang="ru-RU" sz="2400" b="1">
                <a:latin typeface="Arial Black" pitchFamily="34" charset="0"/>
              </a:rPr>
              <a:t>То бураны и метели</a:t>
            </a:r>
          </a:p>
          <a:p>
            <a:r>
              <a:rPr lang="ru-RU" sz="2400" b="1">
                <a:latin typeface="Arial Black" pitchFamily="34" charset="0"/>
              </a:rPr>
              <a:t>На деревню налетели.</a:t>
            </a:r>
          </a:p>
          <a:p>
            <a:endParaRPr lang="ru-RU" sz="2400" b="1">
              <a:latin typeface="Arial Black" pitchFamily="34" charset="0"/>
            </a:endParaRPr>
          </a:p>
          <a:p>
            <a:r>
              <a:rPr lang="ru-RU" sz="2400" b="1">
                <a:latin typeface="Arial Black" pitchFamily="34" charset="0"/>
              </a:rPr>
              <a:t>По ночам мороз силён,</a:t>
            </a:r>
          </a:p>
          <a:p>
            <a:r>
              <a:rPr lang="ru-RU" sz="2400" b="1">
                <a:latin typeface="Arial Black" pitchFamily="34" charset="0"/>
              </a:rPr>
              <a:t>Днём капели слышен звон.</a:t>
            </a:r>
          </a:p>
          <a:p>
            <a:r>
              <a:rPr lang="ru-RU" sz="2400" b="1">
                <a:latin typeface="Arial Black" pitchFamily="34" charset="0"/>
              </a:rPr>
              <a:t>День прибавился заметно.</a:t>
            </a:r>
          </a:p>
          <a:p>
            <a:r>
              <a:rPr lang="ru-RU" sz="2400" b="1">
                <a:latin typeface="Arial Black" pitchFamily="34" charset="0"/>
              </a:rPr>
              <a:t>Ну, так что за месяц этот?</a:t>
            </a:r>
          </a:p>
        </p:txBody>
      </p:sp>
      <p:pic>
        <p:nvPicPr>
          <p:cNvPr id="12292" name="Picture 4" descr="11675072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363" y="3716338"/>
            <a:ext cx="3978275" cy="298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5" descr="202665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3663" y="260350"/>
            <a:ext cx="2433637" cy="324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2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4365625"/>
            <a:ext cx="28575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125538"/>
            <a:ext cx="4335463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313" y="260350"/>
            <a:ext cx="3024187" cy="388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февраль li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07413" y="6172200"/>
            <a:ext cx="636587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3" descr="позёмк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875" y="1916113"/>
            <a:ext cx="6286500" cy="3268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4" descr="позёмк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404813"/>
            <a:ext cx="8280400" cy="583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пург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1052513"/>
            <a:ext cx="6048375" cy="4538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5" descr="prir740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7763" y="4005263"/>
            <a:ext cx="2160587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xles8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404813"/>
            <a:ext cx="7848600" cy="597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95288" y="549275"/>
            <a:ext cx="2671762" cy="4478338"/>
            <a:chOff x="240" y="192"/>
            <a:chExt cx="1683" cy="2352"/>
          </a:xfrm>
        </p:grpSpPr>
        <p:pic>
          <p:nvPicPr>
            <p:cNvPr id="17417" name="Picture 4" descr="декабрь2 lite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0" y="192"/>
              <a:ext cx="1683" cy="2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18" name="Text Box 5"/>
            <p:cNvSpPr txBox="1">
              <a:spLocks noChangeArrowheads="1"/>
            </p:cNvSpPr>
            <p:nvPr/>
          </p:nvSpPr>
          <p:spPr bwMode="auto">
            <a:xfrm>
              <a:off x="273" y="2208"/>
              <a:ext cx="1503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3600" b="1">
                  <a:solidFill>
                    <a:schemeClr val="accent2"/>
                  </a:solidFill>
                  <a:latin typeface="Arial" charset="0"/>
                </a:rPr>
                <a:t>ДЕ</a:t>
              </a:r>
              <a:r>
                <a:rPr lang="en-US" sz="3600" b="1">
                  <a:latin typeface="Arial" charset="0"/>
                </a:rPr>
                <a:t>КА</a:t>
              </a:r>
              <a:r>
                <a:rPr lang="en-US" sz="3600" b="1">
                  <a:solidFill>
                    <a:schemeClr val="accent2"/>
                  </a:solidFill>
                  <a:latin typeface="Arial" charset="0"/>
                </a:rPr>
                <a:t>Б</a:t>
              </a:r>
              <a:r>
                <a:rPr lang="en-US" sz="3600" b="1">
                  <a:solidFill>
                    <a:srgbClr val="66CCFF"/>
                  </a:solidFill>
                  <a:latin typeface="Arial" charset="0"/>
                </a:rPr>
                <a:t>РЬ</a:t>
              </a:r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3563938" y="2565400"/>
            <a:ext cx="2136775" cy="2500313"/>
            <a:chOff x="2206" y="1436"/>
            <a:chExt cx="1346" cy="1491"/>
          </a:xfrm>
        </p:grpSpPr>
        <p:pic>
          <p:nvPicPr>
            <p:cNvPr id="17415" name="Picture 7" descr="январь lite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52" y="1436"/>
              <a:ext cx="1200" cy="1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16" name="Rectangle 8"/>
            <p:cNvSpPr>
              <a:spLocks noChangeArrowheads="1"/>
            </p:cNvSpPr>
            <p:nvPr/>
          </p:nvSpPr>
          <p:spPr bwMode="auto">
            <a:xfrm>
              <a:off x="2206" y="2544"/>
              <a:ext cx="1346" cy="3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ru-RU" sz="3600" b="1">
                  <a:solidFill>
                    <a:schemeClr val="accent2"/>
                  </a:solidFill>
                  <a:latin typeface="Arial" charset="0"/>
                </a:rPr>
                <a:t>Я</a:t>
              </a:r>
              <a:r>
                <a:rPr lang="ru-RU" sz="3600" b="1">
                  <a:solidFill>
                    <a:srgbClr val="66CCFF"/>
                  </a:solidFill>
                  <a:latin typeface="Arial" charset="0"/>
                </a:rPr>
                <a:t>Н</a:t>
              </a:r>
              <a:r>
                <a:rPr lang="ru-RU" sz="3600" b="1">
                  <a:latin typeface="Arial" charset="0"/>
                </a:rPr>
                <a:t>В</a:t>
              </a:r>
              <a:r>
                <a:rPr lang="en-US" sz="3600" b="1">
                  <a:latin typeface="Arial" charset="0"/>
                </a:rPr>
                <a:t>А</a:t>
              </a:r>
              <a:r>
                <a:rPr lang="en-US" sz="3600" b="1">
                  <a:solidFill>
                    <a:srgbClr val="66CCFF"/>
                  </a:solidFill>
                  <a:latin typeface="Arial" charset="0"/>
                </a:rPr>
                <a:t>РЬ</a:t>
              </a:r>
            </a:p>
          </p:txBody>
        </p:sp>
      </p:grp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6227763" y="1844675"/>
            <a:ext cx="2493962" cy="3219450"/>
            <a:chOff x="4093" y="1152"/>
            <a:chExt cx="1571" cy="1738"/>
          </a:xfrm>
        </p:grpSpPr>
        <p:pic>
          <p:nvPicPr>
            <p:cNvPr id="17413" name="Picture 10" descr="февраль lite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136" y="1152"/>
              <a:ext cx="1336" cy="1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14" name="Rectangle 11"/>
            <p:cNvSpPr>
              <a:spLocks noChangeArrowheads="1"/>
            </p:cNvSpPr>
            <p:nvPr/>
          </p:nvSpPr>
          <p:spPr bwMode="auto">
            <a:xfrm>
              <a:off x="4093" y="2544"/>
              <a:ext cx="1571" cy="3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ru-RU" sz="3600" b="1">
                  <a:solidFill>
                    <a:schemeClr val="accent2"/>
                  </a:solidFill>
                  <a:latin typeface="Arial" charset="0"/>
                </a:rPr>
                <a:t>ФЕ</a:t>
              </a:r>
              <a:r>
                <a:rPr lang="ru-RU" sz="3600" b="1">
                  <a:solidFill>
                    <a:srgbClr val="66CCFF"/>
                  </a:solidFill>
                  <a:latin typeface="Arial" charset="0"/>
                </a:rPr>
                <a:t>В</a:t>
              </a:r>
              <a:r>
                <a:rPr lang="ru-RU" sz="3600" b="1">
                  <a:latin typeface="Arial" charset="0"/>
                </a:rPr>
                <a:t>Р</a:t>
              </a:r>
              <a:r>
                <a:rPr lang="en-US" sz="3600" b="1">
                  <a:latin typeface="Arial" charset="0"/>
                </a:rPr>
                <a:t>А</a:t>
              </a:r>
              <a:r>
                <a:rPr lang="ru-RU" sz="3600" b="1">
                  <a:solidFill>
                    <a:srgbClr val="66CCFF"/>
                  </a:solidFill>
                  <a:latin typeface="Arial" charset="0"/>
                </a:rPr>
                <a:t>Л</a:t>
              </a:r>
              <a:r>
                <a:rPr lang="en-US" sz="3600" b="1">
                  <a:solidFill>
                    <a:srgbClr val="66CCFF"/>
                  </a:solidFill>
                  <a:latin typeface="Arial" charset="0"/>
                </a:rPr>
                <a:t>Ь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new_year189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88" y="0"/>
            <a:ext cx="9145588" cy="593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WordArt 3"/>
          <p:cNvSpPr>
            <a:spLocks noChangeArrowheads="1" noChangeShapeType="1" noTextEdit="1"/>
          </p:cNvSpPr>
          <p:nvPr/>
        </p:nvSpPr>
        <p:spPr bwMode="auto">
          <a:xfrm>
            <a:off x="1835150" y="5589588"/>
            <a:ext cx="6121400" cy="1268412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sz="3600" b="1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физминутка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3" descr="90299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7900" y="1125538"/>
            <a:ext cx="4176713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4" descr="83505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1125538"/>
            <a:ext cx="3654425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5" descr="06bda9bd896c26e0cc2feaaaa2232d3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43888" y="404813"/>
            <a:ext cx="5238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6" descr="06bda9bd896c26e0cc2feaaaa2232d3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375" y="5805488"/>
            <a:ext cx="5238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7" descr="06bda9bd896c26e0cc2feaaaa2232d3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8038" y="2349500"/>
            <a:ext cx="5238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Picture 8" descr="06bda9bd896c26e0cc2feaaaa2232d3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04813"/>
            <a:ext cx="5238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4" name="Picture 9" descr="06bda9bd896c26e0cc2feaaaa2232d3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43888" y="2205038"/>
            <a:ext cx="5238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5" name="Picture 10" descr="06bda9bd896c26e0cc2feaaaa2232d3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825" y="4076700"/>
            <a:ext cx="5238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6" name="Picture 11" descr="d2cb88548b80da1cbb645576ccc50fd8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40200" y="3500438"/>
            <a:ext cx="638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7" name="Picture 12" descr="d2cb88548b80da1cbb645576ccc50fd8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363" y="6165850"/>
            <a:ext cx="638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8" name="Picture 13" descr="d2cb88548b80da1cbb645576ccc50fd8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8313" y="1989138"/>
            <a:ext cx="638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9" name="Picture 14" descr="d2cb88548b80da1cbb645576ccc50fd8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163" y="0"/>
            <a:ext cx="638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0" name="Picture 15" descr="d2cb88548b80da1cbb645576ccc50fd8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363" y="2420938"/>
            <a:ext cx="638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3975100" y="576263"/>
            <a:ext cx="4681538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latin typeface="Arial Black" pitchFamily="34" charset="0"/>
              </a:rPr>
              <a:t>Словно пёрышки жар-птицы,</a:t>
            </a:r>
          </a:p>
          <a:p>
            <a:r>
              <a:rPr lang="ru-RU" sz="2400" b="1">
                <a:latin typeface="Arial Black" pitchFamily="34" charset="0"/>
              </a:rPr>
              <a:t>Весь сверкает и искрится,</a:t>
            </a:r>
          </a:p>
          <a:p>
            <a:r>
              <a:rPr lang="ru-RU" sz="2400" b="1">
                <a:latin typeface="Arial Black" pitchFamily="34" charset="0"/>
              </a:rPr>
              <a:t>Запорошил лес, лужок</a:t>
            </a:r>
          </a:p>
          <a:p>
            <a:r>
              <a:rPr lang="ru-RU" sz="2400" b="1">
                <a:latin typeface="Arial Black" pitchFamily="34" charset="0"/>
              </a:rPr>
              <a:t>Зимний беленький …</a:t>
            </a:r>
          </a:p>
        </p:txBody>
      </p:sp>
      <p:sp>
        <p:nvSpPr>
          <p:cNvPr id="174083" name="Text Box 3"/>
          <p:cNvSpPr txBox="1">
            <a:spLocks noChangeArrowheads="1"/>
          </p:cNvSpPr>
          <p:nvPr/>
        </p:nvSpPr>
        <p:spPr bwMode="auto">
          <a:xfrm>
            <a:off x="7092950" y="2420938"/>
            <a:ext cx="1262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latin typeface="Arial Black" pitchFamily="34" charset="0"/>
              </a:rPr>
              <a:t>снежок</a:t>
            </a:r>
          </a:p>
        </p:txBody>
      </p:sp>
      <p:pic>
        <p:nvPicPr>
          <p:cNvPr id="20484" name="Picture 4" descr="3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2266950"/>
            <a:ext cx="5832475" cy="437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5" descr="prir96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3" y="5876925"/>
            <a:ext cx="323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6" descr="prir96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625" y="2708275"/>
            <a:ext cx="323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7" descr="prir96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2060575"/>
            <a:ext cx="323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8" name="Picture 8" descr="prir96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4438" y="908050"/>
            <a:ext cx="323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9" name="Picture 9" descr="prir96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5963" y="5013325"/>
            <a:ext cx="323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0" name="Picture 10" descr="prir96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750" y="3429000"/>
            <a:ext cx="5048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1" name="Picture 11" descr="prir96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0075" y="3276600"/>
            <a:ext cx="323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2" name="Picture 12" descr="prir96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125" y="6165850"/>
            <a:ext cx="323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3" name="Picture 13" descr="prir96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2450" y="6021388"/>
            <a:ext cx="323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4" name="Picture 14" descr="prir95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10063" y="2571750"/>
            <a:ext cx="52387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5" name="Picture 15" descr="prir95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10063" y="2571750"/>
            <a:ext cx="52387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6" name="Picture 16" descr="prir95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59788" y="4652963"/>
            <a:ext cx="52387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7" name="Picture 17" descr="prir95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5825" y="5143500"/>
            <a:ext cx="52387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8" name="Picture 18" descr="prir95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3663" y="2997200"/>
            <a:ext cx="52387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9" name="Picture 19" descr="prir95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575" y="1341438"/>
            <a:ext cx="52387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0" name="Picture 20" descr="prir95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4213" y="692150"/>
            <a:ext cx="52387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1" name="Picture 21" descr="prir95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16913" y="1844675"/>
            <a:ext cx="52387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2" name="Picture 22" descr="prir95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750" y="2708275"/>
            <a:ext cx="52387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3" name="Picture 23" descr="prir95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350" y="4437063"/>
            <a:ext cx="52387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4" name="Picture 24" descr="prir95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2275" y="260350"/>
            <a:ext cx="52387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5" name="Picture 25" descr="prir95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4075" y="1989138"/>
            <a:ext cx="52387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6" name="Picture 26" descr="d9e6f2795761fded211211855909b12e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00825" y="4005263"/>
            <a:ext cx="2092325" cy="251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549275"/>
            <a:ext cx="7056438" cy="590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sp>
        <p:nvSpPr>
          <p:cNvPr id="225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88913"/>
            <a:ext cx="8642350" cy="604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260350"/>
            <a:ext cx="8569325" cy="604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Дом\Рабочий стол\для през\2009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15888"/>
            <a:ext cx="3384550" cy="309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C:\Documents and Settings\Дом\Рабочий стол\для през\1-we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00338" y="2997200"/>
            <a:ext cx="3500437" cy="3671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 descr="C:\Documents and Settings\Дом\Рабочий стол\для през\1195667861__24_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725" y="115888"/>
            <a:ext cx="3097213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еребристые снежинки2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" y="228600"/>
            <a:ext cx="8143875" cy="651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pic>
        <p:nvPicPr>
          <p:cNvPr id="2662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92150"/>
            <a:ext cx="8280400" cy="547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кстура">
  <a:themeElements>
    <a:clrScheme name="Текстура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Текстура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кстура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кстура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Textured</Template>
  <TotalTime>1095</TotalTime>
  <Words>187</Words>
  <Application>Microsoft Office PowerPoint</Application>
  <PresentationFormat>Экран (4:3)</PresentationFormat>
  <Paragraphs>41</Paragraphs>
  <Slides>24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1" baseType="lpstr">
      <vt:lpstr>Tahoma</vt:lpstr>
      <vt:lpstr>Arial</vt:lpstr>
      <vt:lpstr>Wingdings</vt:lpstr>
      <vt:lpstr>Calibri</vt:lpstr>
      <vt:lpstr>Constantia</vt:lpstr>
      <vt:lpstr>Arial Black</vt:lpstr>
      <vt:lpstr>Текстура</vt:lpstr>
      <vt:lpstr>Слайд 1</vt:lpstr>
      <vt:lpstr>Кто, угадай – ка,  седая хозяйка, тряхнет перинки – над миром пушинки.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Начало зимы. Первый снег.</dc:title>
  <dc:creator>Максим</dc:creator>
  <cp:lastModifiedBy>Минаев О.А.</cp:lastModifiedBy>
  <cp:revision>29</cp:revision>
  <dcterms:created xsi:type="dcterms:W3CDTF">2010-11-03T03:57:41Z</dcterms:created>
  <dcterms:modified xsi:type="dcterms:W3CDTF">2017-01-24T09:45:29Z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2045751</vt:lpwstr>
  </property>
  <property fmtid="{D5CDD505-2E9C-101B-9397-08002B2CF9AE}" name="NXPowerLiteSettings" pid="3">
    <vt:lpwstr>F6000400038000</vt:lpwstr>
  </property>
  <property fmtid="{D5CDD505-2E9C-101B-9397-08002B2CF9AE}" name="NXPowerLiteVersion" pid="4">
    <vt:lpwstr>D4.3.1</vt:lpwstr>
  </property>
</Properties>
</file>