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3" r:id="rId6"/>
    <p:sldId id="261" r:id="rId7"/>
    <p:sldId id="264" r:id="rId8"/>
    <p:sldId id="262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50" autoAdjust="0"/>
  </p:normalViewPr>
  <p:slideViewPr>
    <p:cSldViewPr snapToGrid="0">
      <p:cViewPr>
        <p:scale>
          <a:sx n="50" d="100"/>
          <a:sy n="50" d="100"/>
        </p:scale>
        <p:origin x="-624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F26408-DB79-45A8-A5D4-A20DF511A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7F4AEA6-C352-4177-A4E5-9668278ED7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A18A7B3-0740-41D9-A367-C435D87E6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91E1B36-C283-45EF-9D71-222DDA86D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503D386-166D-41CC-A52D-26BB7BD07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48BA332-0F43-4430-8B1B-FF64DB0042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73E06A9B-0ABD-4EC6-BBD9-DF648753D6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0" y="-547387"/>
            <a:ext cx="8387006" cy="8114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6855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C50B353-13A1-4FD5-961B-C60B9F3EB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A6A3BB-B3B9-4145-AFB7-410CABBDC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5F01564-CA67-45DD-8225-D29FA397C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6AA4E2E-3ED9-4DDF-8E2F-FF4286151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4C3DE31-E31B-460D-B328-D4C13752D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57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F49BA99-277E-46C1-A6E0-27EF3F02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4359D58-F3B5-4AD7-8E58-149A13D8C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B06FDEC-7075-4D75-A3DD-79EB3F5E8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6303487-ECE5-4ED2-AE00-261927FFC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A45B600-6C07-4351-A515-100603083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31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A7C2DD-FB83-4A00-97C1-4C0D7CA04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9856229-DF07-4C80-AC7A-EE3FF10CE3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51B31A4-1C42-434F-B2B8-83E53197B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561132A-6BD1-4D08-9B74-E05742641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04EEE57-8323-4F83-BFD8-0B32DCF40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71F35BA-1E64-4CFF-868D-65525EF69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861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9FA5A92-E9E7-4328-AB8A-1B5CCC7A0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8B73538-C973-415B-954B-C40C649EA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D2AE862-F6C2-45D5-9465-BB3CFD26C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2753868-DBCD-46D8-990D-1670AF9135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752F433-EED0-4642-BFC7-88365EE5A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FF08D85-F92C-4AA3-AF0A-CC25D06AE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AC65813-08E8-43D6-AB1F-82BEE3127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28D08358-4A99-4A9F-BC9E-FEC1C92A7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457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AD9208-E26F-4E07-8782-998FD30F2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486C26D-C0EF-40CC-8AA0-263B22A1A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EDB57A0-9D95-4AEB-ACFF-3A8B0490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E4AE710-B796-4AC4-9DDD-A19FC5FBE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331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88EB4F0-DDF1-4269-B8C8-EE8770BC6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29A7ED7-2EA4-4B72-B37B-9D92ED785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72FF5C8-8B7E-47DE-B2ED-681F1AAE7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526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43AF46-D788-40C5-BB5E-E07E30F80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1B674AF-9F98-496A-A45A-314CE6665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82E70AA-3B0B-47C5-9E75-6536772823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F0841D2-3DE1-4814-9E13-BF0279ADB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1516BAA-BDE1-4E2F-806B-E94C74E22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9C93084-4224-406D-8581-7D5490B29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14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F01FA71-1910-4A33-B5E4-0B3DE131C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A9E75C61-66A6-451B-9E5C-F90954C6F7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FC5B095-5A09-402A-8AF8-4ACAAED11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4B5E25C-2A7D-4E6E-8F01-F401BE9A8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24813AB-D3F3-4198-A477-3F6142D2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A9464D1-416A-49A6-8AA9-11B419C51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4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AA032E-2285-42C1-AADB-58FC85B74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B4971439-2D1D-4E26-AB1B-79CC16BF2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7708FF7-8715-461C-B391-CED7E2F1F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8A61D78-D33C-4DBE-A7BE-92E658CD7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E91293A-0C53-4F54-945E-C0B4411D1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57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1E69C44C-F650-494D-ACE9-23464AD9D5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010E215-5966-44A6-A27B-36A201252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C15C4CC-025B-47E3-84C7-B9A6F3B84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F37EFF5-5B8D-406B-881A-6F357B5A4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FC0B8F6-549F-4BCE-BAAF-2D013D1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756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93641B-A565-49B5-97A3-AA03738C8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5450ED3-AAFE-4BA2-B2E4-F4556E2B7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3A22EE5-97B5-4E01-A7AF-E8386A7BCA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0BF60-580B-49EF-9289-6F379AAAAEC1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C9A6D90-4808-4541-AF97-5D0946C93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9F178D6-57BD-44F9-8622-78DCE7166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CAD70-5B35-47E8-9339-B3FDC0D136F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5F75695-B59A-4FE2-AE5F-0ABD5F97D3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BBBD4985-8E2F-4D74-9056-7E4196128AE5}"/>
              </a:ext>
            </a:extLst>
          </p:cNvPr>
          <p:cNvSpPr/>
          <p:nvPr userDrawn="1"/>
        </p:nvSpPr>
        <p:spPr>
          <a:xfrm>
            <a:off x="319029" y="306264"/>
            <a:ext cx="11553941" cy="62454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381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A3D9AC-5F55-4E25-A55F-F6B860CD23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4215" y="502282"/>
            <a:ext cx="6400800" cy="377077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</a:rPr>
              <a:t>ИСТОРИЯ ОМСКОГО   ТЕХНИКУМА МЯСНОЙ И МОЛОЧНОЙ ПРОМЫШЛЕННОСТИ</a:t>
            </a:r>
            <a:endParaRPr lang="ru-RU" sz="36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199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ерфолента 1"/>
          <p:cNvSpPr/>
          <p:nvPr/>
        </p:nvSpPr>
        <p:spPr>
          <a:xfrm>
            <a:off x="2590800" y="2095500"/>
            <a:ext cx="6610350" cy="1847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615462"/>
            <a:ext cx="10943493" cy="55615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400" b="1" dirty="0" smtClean="0"/>
              <a:t>ДАТА ОРГАНИЗАЦИИ </a:t>
            </a:r>
            <a:r>
              <a:rPr lang="ru-RU" sz="4400" dirty="0" smtClean="0"/>
              <a:t>техникум</a:t>
            </a:r>
            <a:r>
              <a:rPr lang="ru-RU" sz="4400" dirty="0"/>
              <a:t>а</a:t>
            </a:r>
            <a:r>
              <a:rPr lang="ru-RU" sz="4400" dirty="0" smtClean="0"/>
              <a:t> </a:t>
            </a:r>
            <a:r>
              <a:rPr lang="ru-RU" sz="4400" dirty="0"/>
              <a:t>мясной и молочной </a:t>
            </a:r>
            <a:r>
              <a:rPr lang="ru-RU" sz="4400" dirty="0" smtClean="0"/>
              <a:t>промышленности</a:t>
            </a:r>
            <a:endParaRPr lang="ru-RU" sz="4400" dirty="0"/>
          </a:p>
          <a:p>
            <a:pPr marL="0" indent="0" algn="ctr">
              <a:buNone/>
            </a:pPr>
            <a:endParaRPr lang="ru-RU" sz="4400" b="1" dirty="0" smtClean="0"/>
          </a:p>
          <a:p>
            <a:pPr marL="0" indent="0" algn="ctr">
              <a:buNone/>
            </a:pPr>
            <a:r>
              <a:rPr lang="ru-RU" sz="4400" b="1" dirty="0" smtClean="0"/>
              <a:t>30 </a:t>
            </a:r>
            <a:r>
              <a:rPr lang="ru-RU" sz="4400" b="1" dirty="0"/>
              <a:t>декабря 1960 </a:t>
            </a:r>
            <a:r>
              <a:rPr lang="ru-RU" sz="4400" b="1" dirty="0" smtClean="0"/>
              <a:t>г. </a:t>
            </a:r>
          </a:p>
          <a:p>
            <a:pPr marL="0" indent="0" algn="just">
              <a:buNone/>
            </a:pPr>
            <a:endParaRPr lang="ru-RU" sz="4400" dirty="0"/>
          </a:p>
          <a:p>
            <a:pPr marL="0" indent="0" algn="just">
              <a:buNone/>
            </a:pPr>
            <a:r>
              <a:rPr lang="ru-RU" sz="4400" dirty="0" smtClean="0"/>
              <a:t>Техникум </a:t>
            </a:r>
            <a:r>
              <a:rPr lang="ru-RU" sz="4400" dirty="0"/>
              <a:t>начал существовать </a:t>
            </a:r>
            <a:r>
              <a:rPr lang="ru-RU" sz="4400" b="1" dirty="0"/>
              <a:t>1 июля 1961 </a:t>
            </a:r>
            <a:r>
              <a:rPr lang="ru-RU" sz="4400" b="1" dirty="0" smtClean="0"/>
              <a:t>г.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17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6861"/>
            <a:ext cx="4253767" cy="603152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562708"/>
            <a:ext cx="10837985" cy="5614255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/>
              <a:t>                              Первый директор ОТММП:</a:t>
            </a:r>
          </a:p>
          <a:p>
            <a:pPr marL="0" indent="0">
              <a:buNone/>
            </a:pPr>
            <a:endParaRPr lang="ru-RU" sz="4400" dirty="0" smtClean="0"/>
          </a:p>
          <a:p>
            <a:pPr marL="0" indent="0" algn="ctr">
              <a:buNone/>
            </a:pPr>
            <a:r>
              <a:rPr lang="ru-RU" sz="4400" dirty="0" smtClean="0"/>
              <a:t>                           </a:t>
            </a:r>
          </a:p>
          <a:p>
            <a:pPr marL="0" indent="0" algn="ctr">
              <a:buNone/>
            </a:pPr>
            <a:endParaRPr lang="ru-RU" sz="4400" dirty="0"/>
          </a:p>
          <a:p>
            <a:pPr marL="0" indent="0" algn="ctr">
              <a:buNone/>
            </a:pPr>
            <a:r>
              <a:rPr lang="ru-RU" sz="4400" dirty="0" smtClean="0"/>
              <a:t>                            </a:t>
            </a:r>
            <a:r>
              <a:rPr lang="ru-RU" sz="4400" b="1" dirty="0" smtClean="0"/>
              <a:t>Переверзев </a:t>
            </a:r>
          </a:p>
          <a:p>
            <a:pPr marL="0" indent="0" algn="ctr">
              <a:buNone/>
            </a:pPr>
            <a:r>
              <a:rPr lang="ru-RU" sz="4400" b="1" dirty="0" smtClean="0"/>
              <a:t>                           Павел Макарович</a:t>
            </a:r>
            <a:endParaRPr lang="ru-RU" sz="4400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76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26" y="457199"/>
            <a:ext cx="4507035" cy="587326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/>
          <a:lstStyle/>
          <a:p>
            <a:pPr marL="0" indent="0" algn="r">
              <a:buNone/>
            </a:pPr>
            <a:r>
              <a:rPr lang="ru-RU" sz="4400" b="1" dirty="0" smtClean="0"/>
              <a:t>                               В 1962 г. назначен новый            директор ОТММП:</a:t>
            </a:r>
          </a:p>
          <a:p>
            <a:pPr marL="0" indent="0">
              <a:buNone/>
            </a:pPr>
            <a:endParaRPr lang="ru-RU" sz="4400" dirty="0" smtClean="0"/>
          </a:p>
          <a:p>
            <a:pPr marL="0" indent="0" algn="ctr">
              <a:buNone/>
            </a:pPr>
            <a:r>
              <a:rPr lang="ru-RU" sz="4400" dirty="0" smtClean="0"/>
              <a:t>                              </a:t>
            </a:r>
          </a:p>
          <a:p>
            <a:pPr marL="0" indent="0" algn="ctr">
              <a:buNone/>
            </a:pPr>
            <a:r>
              <a:rPr lang="ru-RU" sz="4400" dirty="0"/>
              <a:t> </a:t>
            </a:r>
            <a:r>
              <a:rPr lang="ru-RU" sz="4400" dirty="0" smtClean="0"/>
              <a:t>                             </a:t>
            </a:r>
            <a:r>
              <a:rPr lang="ru-RU" sz="4400" b="1" dirty="0" smtClean="0"/>
              <a:t>Светозарова </a:t>
            </a:r>
          </a:p>
          <a:p>
            <a:pPr marL="0" indent="0" algn="ctr">
              <a:buNone/>
            </a:pPr>
            <a:r>
              <a:rPr lang="ru-RU" sz="4400" b="1" dirty="0" smtClean="0"/>
              <a:t>                             Лидия Платоновна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76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545308"/>
            <a:ext cx="4191000" cy="58935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                                   </a:t>
            </a:r>
            <a:r>
              <a:rPr lang="ru-RU" sz="4800" b="1" dirty="0" smtClean="0">
                <a:latin typeface="+mn-lt"/>
              </a:rPr>
              <a:t>И.о. директора ОТММП </a:t>
            </a:r>
            <a:br>
              <a:rPr lang="ru-RU" sz="4800" b="1" dirty="0" smtClean="0">
                <a:latin typeface="+mn-lt"/>
              </a:rPr>
            </a:br>
            <a:r>
              <a:rPr lang="ru-RU" sz="4800" b="1" dirty="0" smtClean="0">
                <a:latin typeface="+mn-lt"/>
              </a:rPr>
              <a:t>                                 с 1968 по 1969 гг.:</a:t>
            </a:r>
            <a:endParaRPr lang="ru-RU" sz="4800" b="1" dirty="0">
              <a:latin typeface="+mn-lt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314950" y="2829322"/>
            <a:ext cx="61912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               </a:t>
            </a:r>
            <a:r>
              <a:rPr lang="ru-RU" b="1" dirty="0" smtClean="0">
                <a:latin typeface="+mn-lt"/>
              </a:rPr>
              <a:t>Шадрина </a:t>
            </a:r>
          </a:p>
          <a:p>
            <a:r>
              <a:rPr lang="ru-RU" b="1" dirty="0" smtClean="0">
                <a:latin typeface="+mn-lt"/>
              </a:rPr>
              <a:t>           Зоя Семеновна</a:t>
            </a:r>
            <a:endParaRPr lang="ru-RU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915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92" y="404445"/>
            <a:ext cx="4404458" cy="597730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/>
              <a:t>                                В 1969 г. назначен новый </a:t>
            </a:r>
          </a:p>
          <a:p>
            <a:pPr marL="0" indent="0" algn="ctr">
              <a:buNone/>
            </a:pPr>
            <a:r>
              <a:rPr lang="ru-RU" sz="4400" b="1" dirty="0" smtClean="0"/>
              <a:t>                                 директор ОТММП:</a:t>
            </a:r>
          </a:p>
          <a:p>
            <a:pPr marL="0" indent="0">
              <a:buNone/>
            </a:pPr>
            <a:endParaRPr lang="ru-RU" sz="4400" dirty="0" smtClean="0"/>
          </a:p>
          <a:p>
            <a:pPr marL="0" indent="0" algn="ctr">
              <a:buNone/>
            </a:pPr>
            <a:r>
              <a:rPr lang="ru-RU" sz="4400" dirty="0" smtClean="0"/>
              <a:t>                                 </a:t>
            </a:r>
            <a:r>
              <a:rPr lang="ru-RU" sz="4400" b="1" dirty="0" smtClean="0"/>
              <a:t>Колозов </a:t>
            </a:r>
          </a:p>
          <a:p>
            <a:pPr marL="0" indent="0" algn="ctr">
              <a:buNone/>
            </a:pPr>
            <a:r>
              <a:rPr lang="ru-RU" sz="4400" b="1" dirty="0" smtClean="0"/>
              <a:t>                               Алексей Николаевич</a:t>
            </a:r>
            <a:endParaRPr lang="ru-RU" sz="4400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76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1" y="1600200"/>
            <a:ext cx="6838950" cy="47244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С 1975 по 1983 гг. </a:t>
            </a:r>
            <a:br>
              <a:rPr lang="ru-RU" b="1" dirty="0" smtClean="0"/>
            </a:br>
            <a:r>
              <a:rPr lang="ru-RU" b="1" dirty="0" smtClean="0"/>
              <a:t>новый директор ОТММП: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81300" y="5555159"/>
            <a:ext cx="70675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prstClr val="black"/>
                </a:solidFill>
                <a:latin typeface="Calibri Light"/>
                <a:ea typeface="+mj-ea"/>
                <a:cs typeface="+mj-cs"/>
              </a:rPr>
              <a:t>Скрягина Юлия Георгиевна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074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" y="381000"/>
            <a:ext cx="4108450" cy="61722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/>
              <a:t>                            С 1983 по 1999 гг. </a:t>
            </a:r>
          </a:p>
          <a:p>
            <a:pPr marL="0" indent="0" algn="ctr">
              <a:buNone/>
            </a:pPr>
            <a:r>
              <a:rPr lang="ru-RU" sz="4400" b="1" dirty="0" smtClean="0"/>
              <a:t>                            директор ОТММП:</a:t>
            </a:r>
          </a:p>
          <a:p>
            <a:pPr marL="0" indent="0" algn="ctr">
              <a:buNone/>
            </a:pPr>
            <a:endParaRPr lang="ru-RU" sz="4400" dirty="0" smtClean="0"/>
          </a:p>
          <a:p>
            <a:pPr marL="0" indent="0" algn="ctr">
              <a:buNone/>
            </a:pPr>
            <a:r>
              <a:rPr lang="ru-RU" sz="4400" dirty="0" smtClean="0"/>
              <a:t>                              </a:t>
            </a:r>
            <a:r>
              <a:rPr lang="ru-RU" sz="4400" b="1" dirty="0" smtClean="0"/>
              <a:t>Постевой </a:t>
            </a:r>
          </a:p>
          <a:p>
            <a:pPr marL="0" indent="0" algn="ctr">
              <a:buNone/>
            </a:pPr>
            <a:r>
              <a:rPr lang="ru-RU" sz="4400" b="1" dirty="0"/>
              <a:t> </a:t>
            </a:r>
            <a:r>
              <a:rPr lang="ru-RU" sz="4400" b="1" dirty="0" smtClean="0"/>
              <a:t>                            Леонид Николаевич</a:t>
            </a:r>
            <a:endParaRPr lang="ru-RU" sz="4400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76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/>
              <a:t>                            С 1999 по 2015 гг. </a:t>
            </a:r>
          </a:p>
          <a:p>
            <a:pPr marL="0" indent="0" algn="ctr">
              <a:buNone/>
            </a:pPr>
            <a:r>
              <a:rPr lang="ru-RU" sz="4400" b="1" dirty="0" smtClean="0"/>
              <a:t>                            директор ОТММП:</a:t>
            </a:r>
          </a:p>
          <a:p>
            <a:pPr marL="0" indent="0" algn="ctr">
              <a:buNone/>
            </a:pPr>
            <a:endParaRPr lang="ru-RU" sz="4400" dirty="0" smtClean="0"/>
          </a:p>
          <a:p>
            <a:pPr marL="0" indent="0" algn="ctr">
              <a:buNone/>
            </a:pPr>
            <a:r>
              <a:rPr lang="ru-RU" sz="4400" dirty="0" smtClean="0"/>
              <a:t>                              </a:t>
            </a:r>
            <a:r>
              <a:rPr lang="ru-RU" sz="4400" b="1" dirty="0" smtClean="0"/>
              <a:t>Макогон </a:t>
            </a:r>
          </a:p>
          <a:p>
            <a:pPr marL="0" indent="0" algn="ctr">
              <a:buNone/>
            </a:pPr>
            <a:r>
              <a:rPr lang="ru-RU" sz="4400" b="1" dirty="0"/>
              <a:t> </a:t>
            </a:r>
            <a:r>
              <a:rPr lang="ru-RU" sz="4400" b="1" dirty="0" smtClean="0"/>
              <a:t>                            Людмила Тимофеевна</a:t>
            </a:r>
            <a:endParaRPr lang="ru-RU" sz="44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400050"/>
            <a:ext cx="447675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4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2708"/>
            <a:ext cx="10515600" cy="5614255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/>
              <a:t>                            </a:t>
            </a:r>
            <a:r>
              <a:rPr lang="ru-RU" sz="4400" b="1" dirty="0" smtClean="0"/>
              <a:t>        С </a:t>
            </a:r>
            <a:r>
              <a:rPr lang="ru-RU" sz="4400" b="1" dirty="0" smtClean="0"/>
              <a:t>2015 по 2019 гг. </a:t>
            </a:r>
          </a:p>
          <a:p>
            <a:pPr marL="0" indent="0" algn="ctr">
              <a:buNone/>
            </a:pPr>
            <a:r>
              <a:rPr lang="ru-RU" sz="4400" b="1" dirty="0" smtClean="0"/>
              <a:t>                            </a:t>
            </a:r>
            <a:r>
              <a:rPr lang="ru-RU" sz="4400" b="1" dirty="0" smtClean="0"/>
              <a:t>        директор </a:t>
            </a:r>
            <a:r>
              <a:rPr lang="ru-RU" sz="4400" b="1" dirty="0" smtClean="0"/>
              <a:t>ОТММП:</a:t>
            </a:r>
          </a:p>
          <a:p>
            <a:pPr marL="0" indent="0" algn="ctr">
              <a:buNone/>
            </a:pPr>
            <a:endParaRPr lang="ru-RU" sz="4400" dirty="0" smtClean="0"/>
          </a:p>
          <a:p>
            <a:pPr marL="0" indent="0" algn="ctr">
              <a:buNone/>
            </a:pPr>
            <a:r>
              <a:rPr lang="ru-RU" sz="4400" dirty="0" smtClean="0"/>
              <a:t>                              </a:t>
            </a:r>
            <a:r>
              <a:rPr lang="ru-RU" sz="4400" dirty="0" smtClean="0"/>
              <a:t>         </a:t>
            </a:r>
            <a:r>
              <a:rPr lang="ru-RU" sz="4400" b="1" dirty="0" smtClean="0"/>
              <a:t>Ревякина </a:t>
            </a:r>
            <a:endParaRPr lang="ru-RU" sz="4400" b="1" dirty="0" smtClean="0"/>
          </a:p>
          <a:p>
            <a:pPr marL="0" indent="0" algn="ctr">
              <a:buNone/>
            </a:pPr>
            <a:r>
              <a:rPr lang="ru-RU" sz="4400" b="1" dirty="0"/>
              <a:t> </a:t>
            </a:r>
            <a:r>
              <a:rPr lang="ru-RU" sz="4400" b="1" dirty="0" smtClean="0"/>
              <a:t>                            </a:t>
            </a:r>
            <a:r>
              <a:rPr lang="ru-RU" sz="4400" b="1" dirty="0" smtClean="0"/>
              <a:t>           Виктория </a:t>
            </a:r>
            <a:r>
              <a:rPr lang="ru-RU" sz="4400" b="1" dirty="0" smtClean="0"/>
              <a:t>Андреевна</a:t>
            </a:r>
            <a:endParaRPr lang="ru-RU" sz="4400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361950"/>
            <a:ext cx="493395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7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009650"/>
            <a:ext cx="5676900" cy="44958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0" y="781050"/>
            <a:ext cx="10515600" cy="5614255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/>
              <a:t>                            С 9 сентября 2019 года </a:t>
            </a:r>
          </a:p>
          <a:p>
            <a:pPr marL="0" indent="0" algn="ctr">
              <a:buNone/>
            </a:pPr>
            <a:r>
              <a:rPr lang="ru-RU" sz="4400" b="1" dirty="0" smtClean="0"/>
              <a:t>                            директор ОТММП:</a:t>
            </a:r>
          </a:p>
          <a:p>
            <a:pPr marL="0" indent="0" algn="ctr">
              <a:buNone/>
            </a:pPr>
            <a:endParaRPr lang="ru-RU" sz="4400" dirty="0" smtClean="0"/>
          </a:p>
          <a:p>
            <a:pPr marL="0" indent="0" algn="ctr">
              <a:buNone/>
            </a:pPr>
            <a:r>
              <a:rPr lang="ru-RU" sz="4400" dirty="0" smtClean="0"/>
              <a:t>                              </a:t>
            </a:r>
            <a:r>
              <a:rPr lang="ru-RU" sz="4400" b="1" dirty="0" smtClean="0"/>
              <a:t>Хлызов </a:t>
            </a:r>
          </a:p>
          <a:p>
            <a:pPr marL="0" indent="0" algn="ctr">
              <a:buNone/>
            </a:pPr>
            <a:r>
              <a:rPr lang="ru-RU" sz="4400" b="1" dirty="0"/>
              <a:t> </a:t>
            </a:r>
            <a:r>
              <a:rPr lang="ru-RU" sz="4400" b="1" dirty="0" smtClean="0"/>
              <a:t>                            Сергей Валерьевич</a:t>
            </a:r>
            <a:endParaRPr lang="ru-RU" sz="4400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2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146</Words>
  <Application>Microsoft Office PowerPoint</Application>
  <PresentationFormat>Произвольный</PresentationFormat>
  <Paragraphs>47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ИСТОРИЯ ОМСКОГО   ТЕХНИКУМА МЯСНОЙ И МОЛОЧНОЙ ПРОМЫШЛЕННОСТИ</vt:lpstr>
      <vt:lpstr>Презентация PowerPoint</vt:lpstr>
      <vt:lpstr>Презентация PowerPoint</vt:lpstr>
      <vt:lpstr>Презентация PowerPoint</vt:lpstr>
      <vt:lpstr>                                   И.о. директора ОТММП                                   с 1968 по 1969 гг.:</vt:lpstr>
      <vt:lpstr>Презентация PowerPoint</vt:lpstr>
      <vt:lpstr> С 1975 по 1983 гг.  новый директор ОТММП: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Юля</cp:lastModifiedBy>
  <cp:revision>14</cp:revision>
  <dcterms:created xsi:type="dcterms:W3CDTF">2021-07-28T13:47:28Z</dcterms:created>
  <dcterms:modified xsi:type="dcterms:W3CDTF">2021-10-17T14:06:18Z</dcterms:modified>
</cp:coreProperties>
</file>