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5273201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35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Диалог </a:t>
            </a:r>
            <a:r>
              <a:rPr lang="ru-RU" dirty="0" err="1" smtClean="0"/>
              <a:t>стр</a:t>
            </a:r>
            <a:r>
              <a:rPr lang="ru-RU" dirty="0" smtClean="0"/>
              <a:t> 92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12776"/>
            <a:ext cx="366712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02" y="4581128"/>
            <a:ext cx="37528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62 - Unit6_PS_Upr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668344" y="764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7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0648"/>
            <a:ext cx="6696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5041355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581128"/>
            <a:ext cx="5717367" cy="206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63 - Unit6_PS_Upr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96336" y="30588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8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2656"/>
            <a:ext cx="355282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80955"/>
            <a:ext cx="5707013" cy="2574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25" y="3573016"/>
            <a:ext cx="56959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941" y="4916041"/>
            <a:ext cx="6467274" cy="183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065 - Unit6_PA_Upr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40352" y="5469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2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708214" cy="3933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33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04664"/>
            <a:ext cx="40005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8023749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375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6858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7072"/>
            <a:ext cx="675322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188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Devoir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test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0776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</Words>
  <Application>Microsoft Office PowerPoint</Application>
  <PresentationFormat>Экран (4:3)</PresentationFormat>
  <Paragraphs>3</Paragraphs>
  <Slides>8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Диалог стр 92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Devoir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юлия</cp:lastModifiedBy>
  <cp:revision>4</cp:revision>
  <dcterms:created xsi:type="dcterms:W3CDTF">2022-02-07T06:19:45Z</dcterms:created>
  <dcterms:modified xsi:type="dcterms:W3CDTF">2022-02-07T06:34:32Z</dcterms:modified>
</cp:coreProperties>
</file>