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cp14.nevsepic.com.ua/190/18935/1385081907-4630628_large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cp14.nevsepic.com.ua/190/18935/1385081906-4760458_large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photosflowery.ru/foto-zvezdnogo-neba-vyisokogo-razreysheniya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photosflowery.ru/foto-zvezdnogo-neba-vyisokogo-razreysheniya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photosflowery.ru/foto-zvezdnogo-neba-vyisokogo-razreysheniya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gearmix.ru/wp-content/uploads/2013/03/323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gearmix.ru/wp-content/uploads/2013/03/227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gearmix.ru/wp-content/uploads/2013/03/422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gearmix.ru/wp-content/uploads/2013/03/516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gearmix.ru/wp-content/uploads/2013/03/615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photosflowery.ru/foto-zvezdnogo-neba-vyisokogo-razreysheniya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photosflowery.ru/foto-zvezdnogo-neba-vyisokogo-razreysheniya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photosflowery.ru/foto-zvezdnogo-neba-vyisokogo-razreysheniya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5000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Полёт в космос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7620" y="4786322"/>
            <a:ext cx="3914780" cy="85247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thumbs.dreamstime.com/z/school-children-enjoying-pencil-rocket-space-ride-275907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928670"/>
            <a:ext cx="8001056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USER\Pictures\img4поетнанашиши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84887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USER\Pictures\slide_шарвоздух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332656"/>
            <a:ext cx="828092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ДИРИЖАБЛЬ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img-fotki.yandex.ru/get/4129/137106206.2e0/0_ba458_13e6fae_XL.jpe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28092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Попытки сконструировать самолет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ic.pics.livejournal.com/windows_light/19348409/221691/221691_origin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15198"/>
            <a:ext cx="8208911" cy="485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Один из первых самолетов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ервые самолеты (25 фото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352927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Современный самолет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у-2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82809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Военный самолет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овременная авиация России (260 фото)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8424936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а 80 из 19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2809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Космическая еда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а 1 из 6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80920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Космическая еда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а 17 из 4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0891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Панель управления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овременная авиация России (260 фото)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8208912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thumbs.dreamstime.com/z/school-children-enjoying-pencil-rocket-space-ride-275907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635896"/>
            <a:ext cx="12382500" cy="13239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Звездное небо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А, только не стремные, ищу картинку с высоким..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1340768"/>
            <a:ext cx="82809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разрешением…... звёзды обои для рабочего. на рабочий стол на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2656"/>
            <a:ext cx="8208911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и Фото Красота HD..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809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Планета ЗЕМЛЯ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Земля фото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5112568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Венера фото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1556791"/>
            <a:ext cx="4968552" cy="43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Марс фото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1484785"/>
            <a:ext cx="4536504" cy="446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ЮПИТЕР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Юпитер фото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28800"/>
            <a:ext cx="4680519" cy="49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САТУРН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Сатурн фото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28800"/>
            <a:ext cx="820891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артинки Фото Красота HD..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280919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осмос, горы, звездное небо, ночь, обои на рабочий стол..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8208911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Фото... Скачать фото Просмотров: 3456 Добавил:. 29.04.2010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332656"/>
            <a:ext cx="820891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ic.pics.livejournal.com/budushchee/66390594/209832/209832_9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08911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ru-RU" dirty="0" smtClean="0"/>
              <a:t>Спускаемый аппарат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ic.pics.livejournal.com/budushchee/66390594/210229/210229_9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842493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УРА!  МЫ ДОМА!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SC042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1484784"/>
            <a:ext cx="8064896" cy="4608511"/>
          </a:xfrm>
          <a:prstGeom prst="rect">
            <a:avLst/>
          </a:prstGeom>
          <a:noFill/>
          <a:ln w="28575">
            <a:solidFill>
              <a:srgbClr val="5F497A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</Words>
  <Application>Microsoft Office PowerPoint</Application>
  <PresentationFormat>Экран (4:3)</PresentationFormat>
  <Paragraphs>17</Paragraphs>
  <Slides>27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Полёт в космос</vt:lpstr>
      <vt:lpstr>Слайд 2</vt:lpstr>
      <vt:lpstr>Слайд 3</vt:lpstr>
      <vt:lpstr>ДИРИЖАБЛЬ</vt:lpstr>
      <vt:lpstr>Попытки сконструировать самолет</vt:lpstr>
      <vt:lpstr>Один из первых самолетов</vt:lpstr>
      <vt:lpstr>Современный самолет</vt:lpstr>
      <vt:lpstr>Военный самолет</vt:lpstr>
      <vt:lpstr>Слайд 9</vt:lpstr>
      <vt:lpstr>Космическая еда</vt:lpstr>
      <vt:lpstr>Космическая еда</vt:lpstr>
      <vt:lpstr>Панель управления</vt:lpstr>
      <vt:lpstr>Слайд 13</vt:lpstr>
      <vt:lpstr>Звездное небо</vt:lpstr>
      <vt:lpstr>Слайд 15</vt:lpstr>
      <vt:lpstr>Слайд 16</vt:lpstr>
      <vt:lpstr>Планета ЗЕМЛЯ</vt:lpstr>
      <vt:lpstr>ВЕНЕРА</vt:lpstr>
      <vt:lpstr>МАРС</vt:lpstr>
      <vt:lpstr>ЮПИТЕР</vt:lpstr>
      <vt:lpstr>САТУРН</vt:lpstr>
      <vt:lpstr>Слайд 22</vt:lpstr>
      <vt:lpstr>Слайд 23</vt:lpstr>
      <vt:lpstr>Слайд 24</vt:lpstr>
      <vt:lpstr>Слайд 25</vt:lpstr>
      <vt:lpstr>Спускаемый аппарат</vt:lpstr>
      <vt:lpstr>УРА!  МЫ ДОМА!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29</cp:revision>
  <dcterms:created xsi:type="dcterms:W3CDTF">2017-04-11T20:35:32Z</dcterms:created>
  <dcterms:modified xsi:type="dcterms:W3CDTF">2022-02-24T16:51:21Z</dcterms:modified>
</cp:coreProperties>
</file>