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5" r:id="rId3"/>
    <p:sldId id="266" r:id="rId4"/>
    <p:sldId id="261" r:id="rId5"/>
    <p:sldId id="268" r:id="rId6"/>
    <p:sldId id="257" r:id="rId7"/>
    <p:sldId id="258" r:id="rId8"/>
    <p:sldId id="259" r:id="rId9"/>
    <p:sldId id="260" r:id="rId10"/>
    <p:sldId id="262" r:id="rId11"/>
    <p:sldId id="263" r:id="rId12"/>
    <p:sldId id="264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55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526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499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335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50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64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83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50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608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46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576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4810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775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39592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887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655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154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5098F-7543-4340-94CF-5126F4803B78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E6B41F5-61E8-4C89-9757-4261CA39F4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43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87359" y="2299027"/>
            <a:ext cx="7766936" cy="1646302"/>
          </a:xfrm>
        </p:spPr>
        <p:txBody>
          <a:bodyPr/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Diseases of the cardiovascular </a:t>
            </a:r>
            <a:r>
              <a:rPr lang="en-US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91962" y="129616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Calibri"/>
              </a:rPr>
              <a:t>Комсомольский-на-Амуре филиал краевого государственного бюджетного профессионального образовательного учреждения </a:t>
            </a:r>
            <a:endParaRPr lang="ru-RU" sz="1400" dirty="0">
              <a:solidFill>
                <a:srgbClr val="000000"/>
              </a:solidFill>
              <a:latin typeface="Arial Unicode MS"/>
            </a:endParaRPr>
          </a:p>
          <a:p>
            <a:pPr algn="ctr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Calibri"/>
              </a:rPr>
              <a:t>«Хабаровский государственный медицинский колледж» имени Г.С. Макарова </a:t>
            </a:r>
            <a:endParaRPr lang="ru-RU" sz="1400" dirty="0">
              <a:solidFill>
                <a:srgbClr val="000000"/>
              </a:solidFill>
              <a:latin typeface="Arial Unicode MS"/>
            </a:endParaRPr>
          </a:p>
          <a:p>
            <a:pPr algn="ctr"/>
            <a:r>
              <a:rPr lang="ru-RU" sz="1400" dirty="0">
                <a:latin typeface="Times New Roman"/>
                <a:ea typeface="Calibri"/>
              </a:rPr>
              <a:t>министерства здравоохранения Хабаровского края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5" t="7415" b="359"/>
          <a:stretch/>
        </p:blipFill>
        <p:spPr>
          <a:xfrm>
            <a:off x="10298112" y="0"/>
            <a:ext cx="1893888" cy="1895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7470770" y="5184493"/>
            <a:ext cx="4721230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06006F"/>
              </a:buClr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Преподаватель: </a:t>
            </a:r>
            <a:r>
              <a:rPr lang="ru-RU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Заремская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А.С.</a:t>
            </a:r>
          </a:p>
          <a:p>
            <a:pPr lvl="0" defTabSz="457200">
              <a:spcBef>
                <a:spcPts val="1000"/>
              </a:spcBef>
              <a:buClr>
                <a:srgbClr val="06006F"/>
              </a:buClr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группы 33-С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Базанова Виктория </a:t>
            </a:r>
          </a:p>
        </p:txBody>
      </p:sp>
    </p:spTree>
    <p:extLst>
      <p:ext uri="{BB962C8B-B14F-4D97-AF65-F5344CB8AC3E}">
        <p14:creationId xmlns:p14="http://schemas.microsoft.com/office/powerpoint/2010/main" val="395203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9100" y="195499"/>
            <a:ext cx="7696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Cardiovascular diseases</a:t>
            </a:r>
            <a:r>
              <a:rPr lang="en-US" sz="2800" i="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affect different components of the circulatory system. Сardiovascular system as a whole is affected hypertension. However, cardiovascular disease can be caused by a failure of the mechanisms of regulation of activity of the heart and blood vessels, disorders of metabolism.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232" y="3066586"/>
            <a:ext cx="5255807" cy="3287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009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0786" y="2677613"/>
            <a:ext cx="2690119" cy="1320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Symptoms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346226" y="1676277"/>
            <a:ext cx="2401095" cy="73574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Chest pain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813590" y="4067179"/>
            <a:ext cx="1605389" cy="73574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Cough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276010" y="4345992"/>
            <a:ext cx="3399673" cy="13416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Quickening of the pulse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532714" y="2970139"/>
            <a:ext cx="1742890" cy="73574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Nausea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200276" y="1676277"/>
            <a:ext cx="2130510" cy="73574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Puffiness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532714" y="4090964"/>
            <a:ext cx="1465633" cy="73574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Pallor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276011" y="474757"/>
            <a:ext cx="3399673" cy="13416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Shortness of breath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394687" y="2970138"/>
            <a:ext cx="2441669" cy="73574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Headaches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36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768" y="184638"/>
            <a:ext cx="7575078" cy="639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4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5339" y="165676"/>
            <a:ext cx="612823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Arteries - the blood vessels bearing blood enriched with oxygen from heart to bodies and fabrics 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wall of an artery is presented by three layers: external cover; average, consisting from the elastic fibers and smooth muscles; internal, educated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endotely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connecting fabric.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Diameter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arteries fluctuates is 0,4 - 2,5 cm. The total amount of blood in arterial system averages 950 ml.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aorta is the largest artery in the body.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0572" cy="54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63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9969" y="360375"/>
            <a:ext cx="96393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0" i="0" u="sng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Arrhythmia</a:t>
            </a:r>
            <a:r>
              <a:rPr lang="en-US" sz="2800" b="0" i="0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a variety of deviation and arrhythmias heartbeat. </a:t>
            </a:r>
            <a:endParaRPr lang="ru-RU" sz="2800" b="0" i="0" dirty="0" smtClean="0">
              <a:solidFill>
                <a:srgbClr val="18181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0" i="0" u="sng" dirty="0" smtClean="0">
              <a:solidFill>
                <a:srgbClr val="18181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0" i="0" u="sng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Normal heart rate in humans of 60-90 </a:t>
            </a:r>
            <a:r>
              <a:rPr lang="en-US" sz="2800" b="0" i="0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beats per minute. </a:t>
            </a:r>
            <a:endParaRPr lang="ru-RU" sz="2800" b="0" i="0" dirty="0" smtClean="0">
              <a:solidFill>
                <a:srgbClr val="18181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srgbClr val="1818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0" i="0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Arrhythmias occur in diseases of the central and autonomic nervous systems, endocrine diseases, myocardial injury.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039" y="3209193"/>
            <a:ext cx="4536830" cy="3377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3128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423" y="303266"/>
            <a:ext cx="80830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Atherosclerosis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is a chronic disease that affects large and medium arteries.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this disease in the inner lining of arteries is delayed cholesterol.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734" y="2198344"/>
            <a:ext cx="4278922" cy="3068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323" y="3279531"/>
            <a:ext cx="4287715" cy="3215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1410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268" y="428536"/>
            <a:ext cx="830286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Hypertension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is increased tone of arterial vessels.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a result of increased blood pressure, which entails various pathological changes in the organs and systems of the body.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Normally blood pressure 120/80.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823" y="3013651"/>
            <a:ext cx="4744915" cy="3353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7876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592" y="241719"/>
            <a:ext cx="736209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0" i="0" u="sng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Myocardial infarction </a:t>
            </a:r>
            <a:r>
              <a:rPr lang="en-US" sz="2800" b="0" i="0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a disease caused by damage to the heart muscle - the myocardium - caused by blockage a coronary artery, which may result from of atherosclerosis.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" b="3615"/>
          <a:stretch/>
        </p:blipFill>
        <p:spPr>
          <a:xfrm>
            <a:off x="2647461" y="2183422"/>
            <a:ext cx="6382238" cy="402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75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9969" y="340613"/>
            <a:ext cx="76434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0" i="0" u="sng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Coronary heart disease (CHD) </a:t>
            </a:r>
            <a:r>
              <a:rPr lang="en-US" sz="2800" b="0" i="0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a disease that develops when there is insufficient supply of oxygen to the heart muscle by the coronary arteries. The most common reason for this - coronary atherosclerosis.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922" y="2439500"/>
            <a:ext cx="6693180" cy="4225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8542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423" y="327465"/>
            <a:ext cx="533986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0" i="0" u="sng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Heart failure </a:t>
            </a:r>
            <a:r>
              <a:rPr lang="en-US" sz="2800" b="0" i="0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a pathological condition caused by failure of the heart as a pump, to provide adequate circulation.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55" y="1457080"/>
            <a:ext cx="6791568" cy="5028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8829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514" y="347227"/>
            <a:ext cx="84435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0" i="0" u="sng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Angina</a:t>
            </a:r>
            <a:r>
              <a:rPr lang="en-US" sz="2800" b="0" i="0" dirty="0" smtClean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a form of coronary artery disease, characterized by paroxysmal pain in the heart, due to acute failure of myocardial perfusion.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124" y="1890483"/>
            <a:ext cx="6102322" cy="4562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1055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4608" y="421911"/>
            <a:ext cx="87776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https://chekhovsc.ru/blog/prichiny-i-priznaki-serdechno-sosudistykh-zabolevanij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5477" y="1734235"/>
            <a:ext cx="95601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https://www.yamed.ru/services/terapiya/zabolevaniya-serdechno-sosudistoi-sistemy</a:t>
            </a:r>
            <a:r>
              <a:rPr lang="en-US" dirty="0" smtClean="0"/>
              <a:t>/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5477" y="2929990"/>
            <a:ext cx="109493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https://www.vidal.ru/encyclopedia/zabolevaniya-serdechno-sosudistoyi-sistemi-kardiologiya/bolesni-serdtsa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5477" y="4088426"/>
            <a:ext cx="8350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https://genomed.ru/serdechno-sosudistye-zabolevaniya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4608" y="5040257"/>
            <a:ext cx="80272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http://www.unn.ru/books/met_files/angiologyia.pdf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92287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100</TotalTime>
  <Words>367</Words>
  <Application>Microsoft Office PowerPoint</Application>
  <PresentationFormat>Произвольный</PresentationFormat>
  <Paragraphs>42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Аспект</vt:lpstr>
      <vt:lpstr>Diseases of the cardiovascular system</vt:lpstr>
      <vt:lpstr>Презентация PowerPoint</vt:lpstr>
      <vt:lpstr>Symptoms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Анастасия</cp:lastModifiedBy>
  <cp:revision>14</cp:revision>
  <dcterms:created xsi:type="dcterms:W3CDTF">2022-02-16T08:00:53Z</dcterms:created>
  <dcterms:modified xsi:type="dcterms:W3CDTF">2022-03-03T04:34:34Z</dcterms:modified>
</cp:coreProperties>
</file>