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65" r:id="rId3"/>
    <p:sldId id="258" r:id="rId4"/>
    <p:sldId id="266" r:id="rId5"/>
    <p:sldId id="267" r:id="rId6"/>
    <p:sldId id="268" r:id="rId7"/>
    <p:sldId id="26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5" autoAdjust="0"/>
    <p:restoredTop sz="94660"/>
  </p:normalViewPr>
  <p:slideViewPr>
    <p:cSldViewPr>
      <p:cViewPr>
        <p:scale>
          <a:sx n="90" d="100"/>
          <a:sy n="90" d="100"/>
        </p:scale>
        <p:origin x="-744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47E88F2-3DC9-4A26-B823-FDE62BABDB35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9559A06-1A32-4C77-855C-7F9E097654F3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0878" y="1700808"/>
            <a:ext cx="7272808" cy="151216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Осторожно,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снюс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Комсомольский-на-Амуре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филиал краевого государственного </a:t>
            </a:r>
            <a:b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бюджетного профессионального образовательного учреждения </a:t>
            </a:r>
            <a:b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«Хабаровский государственный медицинский колледж»</a:t>
            </a:r>
            <a:b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министерства здравоохранения Хабаровского края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72031" y="4005064"/>
            <a:ext cx="273630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студентка группы 11-А 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Давыдова Екатерина</a:t>
            </a:r>
          </a:p>
          <a:p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Руководитель: </a:t>
            </a:r>
          </a:p>
          <a:p>
            <a:r>
              <a:rPr lang="ru-RU" sz="1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Заремская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Сергеевна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076633" y="6364578"/>
            <a:ext cx="890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89" y="3305144"/>
            <a:ext cx="3851666" cy="229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9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Понятие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снюс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Снюс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вид табачного изделия. Представляет собой измельчённый увлажнённый табак, который помещают между верхней (реже — нижней) губой и десной на длительное время — от 30 до 60-70 минут (по данным производителей, от 5 до 30 минут). При этом никотин из табака поступает в организм.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57498"/>
            <a:ext cx="3435426" cy="2579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57497"/>
            <a:ext cx="3457302" cy="259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97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Эффект при употреблении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снюса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1) Появления </a:t>
            </a:r>
            <a:r>
              <a:rPr lang="ru-RU" sz="2000" dirty="0"/>
              <a:t>чувства эйфории и </a:t>
            </a:r>
            <a:r>
              <a:rPr lang="ru-RU" sz="2000" dirty="0" smtClean="0"/>
              <a:t>расслабленности</a:t>
            </a:r>
            <a:endParaRPr lang="ru-RU" sz="2000" dirty="0"/>
          </a:p>
          <a:p>
            <a:pPr marL="0" indent="0">
              <a:buNone/>
            </a:pPr>
            <a:r>
              <a:rPr lang="ru-RU" sz="2000" dirty="0" smtClean="0"/>
              <a:t>2) Снижение </a:t>
            </a:r>
            <a:r>
              <a:rPr lang="ru-RU" sz="2000" dirty="0"/>
              <a:t>уровня стресса и профилактика депрессии.</a:t>
            </a:r>
          </a:p>
          <a:p>
            <a:pPr marL="0" indent="0">
              <a:buNone/>
            </a:pPr>
            <a:r>
              <a:rPr lang="ru-RU" sz="2000" dirty="0" smtClean="0"/>
              <a:t>3) Временное </a:t>
            </a:r>
            <a:r>
              <a:rPr lang="ru-RU" sz="2000" dirty="0"/>
              <a:t>повышение настроения.</a:t>
            </a:r>
          </a:p>
          <a:p>
            <a:pPr marL="0" indent="0">
              <a:buNone/>
            </a:pPr>
            <a:r>
              <a:rPr lang="ru-RU" sz="2000" dirty="0" smtClean="0"/>
              <a:t>4) Появление </a:t>
            </a:r>
            <a:r>
              <a:rPr lang="ru-RU" sz="2000" dirty="0"/>
              <a:t>небольшого головокружения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269" y="3630137"/>
            <a:ext cx="4824536" cy="27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61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 и вред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снюса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12776"/>
            <a:ext cx="7278695" cy="5148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091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Угроза для подростков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Печально, но факт — </a:t>
            </a:r>
            <a:r>
              <a:rPr lang="ru-RU" sz="2000" dirty="0" err="1"/>
              <a:t>снюс</a:t>
            </a:r>
            <a:r>
              <a:rPr lang="ru-RU" sz="2000" dirty="0"/>
              <a:t> среди молодого поколения считается безопасным и модным. Для подростков употреблением вещества очень опасно — последствия бывают достаточно плачевными:</a:t>
            </a:r>
          </a:p>
          <a:p>
            <a:pPr marL="0" indent="0">
              <a:buNone/>
            </a:pPr>
            <a:r>
              <a:rPr lang="ru-RU" sz="2000" dirty="0" smtClean="0"/>
              <a:t>1)замедляются </a:t>
            </a:r>
            <a:r>
              <a:rPr lang="ru-RU" sz="2000" dirty="0"/>
              <a:t>нормальные темпы роста;</a:t>
            </a:r>
          </a:p>
          <a:p>
            <a:pPr marL="0" indent="0">
              <a:buNone/>
            </a:pPr>
            <a:r>
              <a:rPr lang="ru-RU" sz="2000" dirty="0" smtClean="0"/>
              <a:t>2)резко </a:t>
            </a:r>
            <a:r>
              <a:rPr lang="ru-RU" sz="2000" dirty="0"/>
              <a:t>меняется настроение — от апатии к агрессии и наоборот;</a:t>
            </a:r>
          </a:p>
          <a:p>
            <a:pPr marL="0" indent="0">
              <a:buNone/>
            </a:pPr>
            <a:r>
              <a:rPr lang="ru-RU" sz="2000" dirty="0" smtClean="0"/>
              <a:t>3)страдает </a:t>
            </a:r>
            <a:r>
              <a:rPr lang="ru-RU" sz="2000" dirty="0"/>
              <a:t>мозг — ухудшается память, угнетаются когнитивные функции;</a:t>
            </a:r>
          </a:p>
          <a:p>
            <a:pPr marL="0" indent="0">
              <a:buNone/>
            </a:pPr>
            <a:r>
              <a:rPr lang="ru-RU" sz="2000" dirty="0" smtClean="0"/>
              <a:t>4)повышается </a:t>
            </a:r>
            <a:r>
              <a:rPr lang="ru-RU" sz="2000" dirty="0"/>
              <a:t>риск развития онкологических заболеваний;</a:t>
            </a:r>
          </a:p>
          <a:p>
            <a:pPr marL="0" indent="0">
              <a:buNone/>
            </a:pPr>
            <a:r>
              <a:rPr lang="ru-RU" sz="2000" dirty="0"/>
              <a:t>снижается иммунитет.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59364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Психическая и психологическая привязка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Главный миф, касающийся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снюса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заключается в том, что он помогает уменьшить тягу к никотину или даже бросить курить. Вероятно, он может снизить желание закурить сигарету, но впоследствии у человека появляется новая привычка — закладывать табак за губу. Таким образом, формируется психологическая зависимость от употребления вещества.</a:t>
            </a:r>
          </a:p>
          <a:p>
            <a:pPr marL="0" indent="0">
              <a:buNone/>
            </a:pP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3744416" cy="2499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89040"/>
            <a:ext cx="3676650" cy="245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614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Реальная история о </a:t>
            </a:r>
            <a:r>
              <a:rPr lang="ru-RU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снюсе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Сын шел с братишкой с тренировки. Их угостил семиклассник. Племянник мой взял первый и отключился просто. Увезли на скорой помощи.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Сильнейшее отравление, мальчика спасли. Взрослые просят не показывать лиц, пропустили эпидемию этой «подушки опасности», которая лавиной накрыла российские школы.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861048"/>
            <a:ext cx="4104456" cy="228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435128" cy="228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992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89</TotalTime>
  <Words>287</Words>
  <Application>Microsoft Office PowerPoint</Application>
  <PresentationFormat>Экран (4:3)</PresentationFormat>
  <Paragraphs>27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Комсомольский-на-Амуре филиал краевого государственного  бюджетного профессионального образовательного учреждения  «Хабаровский государственный медицинский колледж»  министерства здравоохранения Хабаровского края</vt:lpstr>
      <vt:lpstr>Понятие снюс</vt:lpstr>
      <vt:lpstr>Эффект при употреблении снюса</vt:lpstr>
      <vt:lpstr>Состав и вред снюса</vt:lpstr>
      <vt:lpstr>Угроза для подростков</vt:lpstr>
      <vt:lpstr>Психическая и психологическая привязка</vt:lpstr>
      <vt:lpstr>Реальная история о снюсе</vt:lpstr>
    </vt:vector>
  </TitlesOfParts>
  <Company>Windows 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Илья</dc:creator>
  <cp:lastModifiedBy>Анастасия</cp:lastModifiedBy>
  <cp:revision>13</cp:revision>
  <dcterms:created xsi:type="dcterms:W3CDTF">2020-01-16T08:36:44Z</dcterms:created>
  <dcterms:modified xsi:type="dcterms:W3CDTF">2022-03-03T05:16:18Z</dcterms:modified>
</cp:coreProperties>
</file>