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F0057-742C-4C39-8B37-5B4F8C3C292C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F73DBF6-249B-48ED-8DDA-ED34D346C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924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F0057-742C-4C39-8B37-5B4F8C3C292C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3DBF6-249B-48ED-8DDA-ED34D346C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064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F0057-742C-4C39-8B37-5B4F8C3C292C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F73DBF6-249B-48ED-8DDA-ED34D346C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835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F0057-742C-4C39-8B37-5B4F8C3C292C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F73DBF6-249B-48ED-8DDA-ED34D346C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333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F0057-742C-4C39-8B37-5B4F8C3C292C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F73DBF6-249B-48ED-8DDA-ED34D346C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789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F0057-742C-4C39-8B37-5B4F8C3C292C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3DBF6-249B-48ED-8DDA-ED34D346C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492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F0057-742C-4C39-8B37-5B4F8C3C292C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3DBF6-249B-48ED-8DDA-ED34D346C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642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F0057-742C-4C39-8B37-5B4F8C3C292C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3DBF6-249B-48ED-8DDA-ED34D346C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09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F0057-742C-4C39-8B37-5B4F8C3C292C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F73DBF6-249B-48ED-8DDA-ED34D346C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77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F0057-742C-4C39-8B37-5B4F8C3C292C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F73DBF6-249B-48ED-8DDA-ED34D346C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025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F0057-742C-4C39-8B37-5B4F8C3C292C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F73DBF6-249B-48ED-8DDA-ED34D346C5A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97812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F0057-742C-4C39-8B37-5B4F8C3C292C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F73DBF6-249B-48ED-8DDA-ED34D346C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380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F0057-742C-4C39-8B37-5B4F8C3C292C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F73DBF6-249B-48ED-8DDA-ED34D346C5A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316955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F0057-742C-4C39-8B37-5B4F8C3C292C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F73DBF6-249B-48ED-8DDA-ED34D346C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081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F0057-742C-4C39-8B37-5B4F8C3C292C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3DBF6-249B-48ED-8DDA-ED34D346C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307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F0057-742C-4C39-8B37-5B4F8C3C292C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3DBF6-249B-48ED-8DDA-ED34D346C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384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F0057-742C-4C39-8B37-5B4F8C3C292C}" type="datetimeFigureOut">
              <a:rPr lang="ru-RU" smtClean="0"/>
              <a:t>05.03.2022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F73DBF6-249B-48ED-8DDA-ED34D346C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10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12350" y="0"/>
            <a:ext cx="2279650" cy="227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BC9C7C-63C4-4E01-965C-389FEFBA77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8675" y="1666875"/>
            <a:ext cx="8915400" cy="2262188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800" b="1" spc="-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itchFamily="18" charset="0"/>
              </a:rPr>
              <a:t>«</a:t>
            </a:r>
            <a:r>
              <a:rPr lang="en-US" sz="4800" b="1" spc="-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itchFamily="18" charset="0"/>
              </a:rPr>
              <a:t>M</a:t>
            </a:r>
            <a:r>
              <a:rPr lang="en-US" sz="4800" b="1" spc="-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future profession is a nurse</a:t>
            </a:r>
            <a:r>
              <a:rPr lang="en-US" sz="4800" b="1" spc="-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4800" b="1" spc="-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itchFamily="18" charset="0"/>
              </a:rPr>
              <a:t>»</a:t>
            </a:r>
            <a:br>
              <a:rPr lang="ru-RU" sz="4800" b="1" spc="-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itchFamily="18" charset="0"/>
              </a:rPr>
            </a:b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8DAA134-3039-45B2-B00E-AE94D67ACB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7838" y="4745038"/>
            <a:ext cx="3976687" cy="1695450"/>
          </a:xfrm>
        </p:spPr>
        <p:txBody>
          <a:bodyPr rtlCol="0">
            <a:normAutofit/>
          </a:bodyPr>
          <a:lstStyle/>
          <a:p>
            <a:pPr algn="r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None/>
              <a:defRPr/>
            </a:pPr>
            <a:r>
              <a:rPr lang="ru-RU" sz="1100" cap="all" spc="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Балабанова В.В.</a:t>
            </a:r>
          </a:p>
          <a:p>
            <a:pPr algn="r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None/>
              <a:defRPr/>
            </a:pPr>
            <a:r>
              <a:rPr lang="ru-RU" sz="1100" cap="all" spc="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Студентка группы 11С</a:t>
            </a:r>
          </a:p>
          <a:p>
            <a:pPr algn="r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None/>
              <a:defRPr/>
            </a:pPr>
            <a:r>
              <a:rPr lang="ru-RU" sz="1100" cap="all" spc="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Отделение: «Сестринское дело»</a:t>
            </a:r>
          </a:p>
          <a:p>
            <a:pPr algn="r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None/>
              <a:defRPr/>
            </a:pPr>
            <a:r>
              <a:rPr lang="ru-RU" sz="1100" cap="all" spc="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</a:t>
            </a:r>
          </a:p>
          <a:p>
            <a:pPr algn="r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None/>
              <a:defRPr/>
            </a:pPr>
            <a:r>
              <a:rPr lang="ru-RU" sz="1100" cap="all" spc="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Заремская</a:t>
            </a:r>
            <a:r>
              <a:rPr lang="ru-RU" sz="1100" cap="all" spc="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Анастасия Сергеевна </a:t>
            </a: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endParaRPr lang="ru-RU" dirty="0"/>
          </a:p>
        </p:txBody>
      </p:sp>
      <p:sp>
        <p:nvSpPr>
          <p:cNvPr id="18437" name="TextBox 4"/>
          <p:cNvSpPr txBox="1">
            <a:spLocks noChangeArrowheads="1"/>
          </p:cNvSpPr>
          <p:nvPr/>
        </p:nvSpPr>
        <p:spPr bwMode="auto">
          <a:xfrm>
            <a:off x="1576388" y="0"/>
            <a:ext cx="95694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/>
            <a:r>
              <a:rPr lang="ru-RU" altLang="ru-RU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Комсомольский-на-Амуре филиал краевого государственного бюджетного профессионального образовательного учреждения "Хабаровский государственный медицинский колледж" </a:t>
            </a:r>
          </a:p>
          <a:p>
            <a:pPr algn="ctr" eaLnBrk="1" hangingPunct="1"/>
            <a:r>
              <a:rPr lang="ru-RU" altLang="ru-RU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здравоохранения Хабаровского края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C4ECE53-3A31-47EE-9E11-AFEB4322167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3348" y="3495261"/>
            <a:ext cx="3698303" cy="2588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3E03CBE-3A68-4AFD-A3F8-6BE019D05555}"/>
              </a:ext>
            </a:extLst>
          </p:cNvPr>
          <p:cNvSpPr txBox="1"/>
          <p:nvPr/>
        </p:nvSpPr>
        <p:spPr>
          <a:xfrm>
            <a:off x="5949950" y="6442075"/>
            <a:ext cx="6096000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cap="all" spc="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ru-RU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0096444"/>
      </p:ext>
    </p:extLst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8275" y="3243263"/>
            <a:ext cx="1695450" cy="215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3113" y="4586288"/>
            <a:ext cx="1897062" cy="189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5123939A-B7CD-482D-BE48-CCAC54340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0675" y="252413"/>
            <a:ext cx="10601325" cy="6188075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name is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Balabanova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Victoria.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was born on the 11</a:t>
            </a:r>
            <a:r>
              <a:rPr lang="en-US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February in 2002.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am from  Komsomolsk-on-Amur.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am an only child in my family.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father works in the aircraft factory, he’s a workshop foreman.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mother works in the  aircraft factory, she’s a storekeeper.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am a students of  the  medical college.</a:t>
            </a: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favorite subjects are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psychology,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anatomy,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genetics,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English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9461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6938" y="0"/>
            <a:ext cx="1162050" cy="155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AE5B728-866C-45DB-9EA6-E5D4E77281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0679" y="3402496"/>
            <a:ext cx="1644660" cy="1569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3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97938" y="3884613"/>
            <a:ext cx="1811337" cy="216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91C4E03-F0F4-4777-A664-8C3E97DD6C8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7913" y="-1"/>
            <a:ext cx="2054087" cy="20540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9330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ADAAFEA-F0D9-4D5A-A49B-44EDAF8EC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1475" y="119063"/>
            <a:ext cx="10550525" cy="6480175"/>
          </a:xfrm>
        </p:spPr>
        <p:txBody>
          <a:bodyPr rtlCol="0">
            <a:normAutofit/>
          </a:bodyPr>
          <a:lstStyle/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Wingdings" panose="05000000000000000000" pitchFamily="2" charset="2"/>
              <a:buChar char="Ø"/>
              <a:defRPr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am currently receiving appropriate training in such subjects as anatomy, psychology, pharmacology, English  and medicine.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Wingdings" panose="05000000000000000000" pitchFamily="2" charset="2"/>
              <a:buChar char="Ø"/>
              <a:defRPr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like these subjects because I am interested in medicine and modeling, and I have long wanted to learn how to do various types of injections.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Wingdings" panose="05000000000000000000" pitchFamily="2" charset="2"/>
              <a:buChar char="Ø"/>
              <a:defRPr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future, I would like to become a cosmetologist, make-up artist or dermatologist.</a:t>
            </a: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Wingdings" panose="05000000000000000000" pitchFamily="2" charset="2"/>
              <a:buChar char="Ø"/>
              <a:defRPr/>
            </a:pP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Wingdings" panose="05000000000000000000" pitchFamily="2" charset="2"/>
              <a:buChar char="Ø"/>
              <a:defRPr/>
            </a:pP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Wingdings" panose="05000000000000000000" pitchFamily="2" charset="2"/>
              <a:buChar char="Ø"/>
              <a:defRPr/>
            </a:pP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Wingdings" panose="05000000000000000000" pitchFamily="2" charset="2"/>
              <a:buChar char="Ø"/>
              <a:defRPr/>
            </a:pP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Wingdings" panose="05000000000000000000" pitchFamily="2" charset="2"/>
              <a:buChar char="Ø"/>
              <a:defRPr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a child, I dreamed of becoming a veterinarian or a dancer.</a:t>
            </a: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Wingdings" panose="05000000000000000000" pitchFamily="2" charset="2"/>
              <a:buChar char="Ø"/>
              <a:defRPr/>
            </a:pP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Wingdings" panose="05000000000000000000" pitchFamily="2" charset="2"/>
              <a:buChar char="Ø"/>
              <a:defRPr/>
            </a:pP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Wingdings" panose="05000000000000000000" pitchFamily="2" charset="2"/>
              <a:buChar char="Ø"/>
              <a:defRPr/>
            </a:pP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Wingdings" panose="05000000000000000000" pitchFamily="2" charset="2"/>
              <a:buChar char="Ø"/>
              <a:defRPr/>
            </a:pP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Wingdings" panose="05000000000000000000" pitchFamily="2" charset="2"/>
              <a:buChar char="Ø"/>
              <a:defRPr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friends and relatives say that I am a kind, sympathetic, modest, purposeful girl.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Wingdings" panose="05000000000000000000" pitchFamily="2" charset="2"/>
              <a:buChar char="Ø"/>
              <a:defRPr/>
            </a:pP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5689EB-728B-4D9E-A17E-92B8A1780C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98521" y="2056483"/>
            <a:ext cx="1735530" cy="16276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650164-582F-4ABD-8A79-A806F70854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3574" y="2060610"/>
            <a:ext cx="1686196" cy="1758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CA8BFD8-A008-42EE-B77C-E881674CF30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22831" y="2043280"/>
            <a:ext cx="1997613" cy="181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19E1E63-883D-4019-B988-B2453F5B0F1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4521" y="4267605"/>
            <a:ext cx="1756053" cy="1800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21BC53A-EC7A-4B1D-A875-BEAC608FB7F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3403" y="3591055"/>
            <a:ext cx="2010457" cy="2451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3971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029DBF0-0934-407A-AB05-042EC4CCA0C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00"/>
          <a:stretch/>
        </p:blipFill>
        <p:spPr>
          <a:xfrm>
            <a:off x="9590904" y="4598027"/>
            <a:ext cx="1477108" cy="1669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BB9F638-CBB7-415F-A89F-1AA6A4F421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34191" y="3345459"/>
            <a:ext cx="1645922" cy="1719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CB3CCBE-CC8E-4992-9929-E30D6FA1418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9580" y="2409654"/>
            <a:ext cx="1491176" cy="1684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10A271-7B0A-4CD4-8799-69D35F05F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325" y="0"/>
            <a:ext cx="8912225" cy="912813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300" b="1" spc="-5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college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019B9E-6F76-4FE2-953D-4103AB9259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9113" y="755650"/>
            <a:ext cx="9952037" cy="596265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Komsomolsk-on-Amur Medical College accepts applicants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the end of the 11th grade and includes the following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departments: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Nursing Affair ( 2 years and 10 months)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 3" charset="2"/>
              <a:buNone/>
              <a:defRPr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Curative Affair (3 years and 10 months)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Obstetrician Affair (2 years and 10 months)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Laboratory diagnostics (2 years and 10 months)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Preventive dentistry (1 year and 10 months)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6F5F0C-F1C0-4839-BB6A-A45DD6371CA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8643" y="0"/>
            <a:ext cx="2173357" cy="21733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17079E-379F-47BF-9D46-160A306CFE0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6686" y="1494439"/>
            <a:ext cx="1378633" cy="15126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3918CDE-3C99-4F7B-A0E0-9649900D554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5271" y="4956312"/>
            <a:ext cx="2428087" cy="17095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69659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5AE713-40BA-4CF3-B3A2-238087E29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3013" y="212725"/>
            <a:ext cx="8912225" cy="847725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300" b="1" spc="-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Medical nurse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15BE99-71D4-4A62-AED2-483D035AD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8175" y="954088"/>
            <a:ext cx="9859963" cy="5724525"/>
          </a:xfrm>
        </p:spPr>
        <p:txBody>
          <a:bodyPr rtlCol="0">
            <a:normAutofit/>
          </a:bodyPr>
          <a:lstStyle/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r>
              <a:rPr lang="en-US" sz="20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Nurse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the right hand of the attending physician.</a:t>
            </a:r>
            <a:endParaRPr lang="ru-RU" sz="2000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 writes at the direction of the doctor's prescriptions, certificates, referrals for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medical examinations. 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hospitals, nurses keep order in the wards, organize the mode of patients referred for designated doctor examination, give medication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5B2BEC2-2460-4C27-A31E-99C2EEF0F1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655"/>
          <a:stretch/>
        </p:blipFill>
        <p:spPr>
          <a:xfrm>
            <a:off x="7389005" y="922501"/>
            <a:ext cx="1854008" cy="1807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5B7FEF-3ADC-4E28-9350-3E70489062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43254" y="3157281"/>
            <a:ext cx="1955408" cy="16077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5668FFC-1407-4781-9C52-470328FECC4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5533" y="5261113"/>
            <a:ext cx="1787497" cy="15968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3077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D82AD0-D15C-4E0B-B56D-E81686E08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2125" y="212725"/>
            <a:ext cx="9742488" cy="5699125"/>
          </a:xfrm>
        </p:spPr>
        <p:txBody>
          <a:bodyPr rtlCol="0">
            <a:normAutofit/>
          </a:bodyPr>
          <a:lstStyle/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direct responsibility of the nurses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injections, vaccinations, measurement of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blood pressure. 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ourier New" panose="02070309020205020404" pitchFamily="49" charset="0"/>
              <a:buChar char="o"/>
              <a:defRPr/>
            </a:pP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defRPr/>
            </a:pP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nurse, unlike the doctor and the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doctor assistant, doesn’t have the right to              appoint a course of treatment and prescribe at their own discretion.</a:t>
            </a:r>
            <a:r>
              <a:rPr lang="en-US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/>
              </a:rPr>
              <a:t/>
            </a:r>
            <a:br>
              <a:rPr lang="en-US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/>
              </a:rPr>
            </a:br>
            <a:endParaRPr lang="ru-RU" sz="2000" dirty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80B2B8A-B2DB-4DFA-AF0B-9BED60B774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50207" y="766181"/>
            <a:ext cx="2103400" cy="1778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50E8B2-1A50-43E6-B6F1-F37E67B17F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27048" y="805934"/>
            <a:ext cx="1866517" cy="1703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829A648-C7AD-49F1-B3E1-8144B454B2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30701" y="815927"/>
            <a:ext cx="3151163" cy="16475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A17C424-993B-409B-BB97-37FCA80B030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2471" y="3425790"/>
            <a:ext cx="3744487" cy="2546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84180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707A7A-B39B-4273-81BA-8B35DB2EB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875" y="279400"/>
            <a:ext cx="8910638" cy="1281113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300" b="1" spc="-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types of activities nurses: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579" name="Объект 2"/>
          <p:cNvSpPr>
            <a:spLocks noGrp="1"/>
          </p:cNvSpPr>
          <p:nvPr>
            <p:ph idx="1"/>
          </p:nvPr>
        </p:nvSpPr>
        <p:spPr>
          <a:xfrm>
            <a:off x="1682750" y="1087438"/>
            <a:ext cx="10058400" cy="5499100"/>
          </a:xfrm>
        </p:spPr>
        <p:txBody>
          <a:bodyPr/>
          <a:lstStyle/>
          <a:p>
            <a:pPr marL="0" indent="0">
              <a:buFont typeface="Wingdings 3" panose="05040102010807070707" pitchFamily="18" charset="2"/>
              <a:buNone/>
            </a:pPr>
            <a:endParaRPr lang="ru-RU" altLang="ru-RU" smtClean="0"/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E0198667-88D8-4669-B26E-26454E73A7EE}"/>
              </a:ext>
            </a:extLst>
          </p:cNvPr>
          <p:cNvCxnSpPr>
            <a:cxnSpLocks/>
          </p:cNvCxnSpPr>
          <p:nvPr/>
        </p:nvCxnSpPr>
        <p:spPr>
          <a:xfrm flipH="1">
            <a:off x="4029075" y="817563"/>
            <a:ext cx="1814513" cy="928687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tailEnd type="triangle"/>
          </a:ln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p:spPr>
      </p:cxn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2A34A788-2649-4355-9716-B4E39BD2A8E1}"/>
              </a:ext>
            </a:extLst>
          </p:cNvPr>
          <p:cNvCxnSpPr>
            <a:cxnSpLocks/>
          </p:cNvCxnSpPr>
          <p:nvPr/>
        </p:nvCxnSpPr>
        <p:spPr>
          <a:xfrm>
            <a:off x="6929438" y="844550"/>
            <a:ext cx="1841500" cy="914400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tailEnd type="triangle"/>
          </a:ln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FC7A86A-DCE2-46CD-9A42-C77269DEE392}"/>
              </a:ext>
            </a:extLst>
          </p:cNvPr>
          <p:cNvSpPr txBox="1"/>
          <p:nvPr/>
        </p:nvSpPr>
        <p:spPr>
          <a:xfrm>
            <a:off x="2901950" y="1720850"/>
            <a:ext cx="2147888" cy="730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patient care in hospitals</a:t>
            </a:r>
            <a:endParaRPr lang="ru-RU" sz="2000" i="1" u="sng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218CA0-73A5-4FBD-8A07-E542B735F334}"/>
              </a:ext>
            </a:extLst>
          </p:cNvPr>
          <p:cNvSpPr txBox="1"/>
          <p:nvPr/>
        </p:nvSpPr>
        <p:spPr>
          <a:xfrm>
            <a:off x="8031163" y="1760538"/>
            <a:ext cx="20796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help surgeons in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operations</a:t>
            </a:r>
            <a:endParaRPr lang="ru-RU" sz="2000" i="1" u="sng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69654D3-0840-4ED5-869D-D8B034C93D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9453" y="2498560"/>
            <a:ext cx="3662409" cy="29821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5CBB40A-7229-4A41-9470-D846102920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5397" y="2434070"/>
            <a:ext cx="3144875" cy="2938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858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61F0B63-8B7E-4825-8CBC-07BF609134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9"/>
          <a:stretch/>
        </p:blipFill>
        <p:spPr>
          <a:xfrm>
            <a:off x="9444927" y="2573775"/>
            <a:ext cx="1965195" cy="1583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ED7D0E-2000-47AE-ADC1-1771249E9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7613" y="306388"/>
            <a:ext cx="8910637" cy="873125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800" b="1" u="sng" spc="-5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Place of work: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5604" name="Объект 2"/>
          <p:cNvSpPr>
            <a:spLocks noGrp="1"/>
          </p:cNvSpPr>
          <p:nvPr>
            <p:ph idx="1"/>
          </p:nvPr>
        </p:nvSpPr>
        <p:spPr>
          <a:xfrm>
            <a:off x="1444625" y="1285875"/>
            <a:ext cx="10283825" cy="5167313"/>
          </a:xfrm>
        </p:spPr>
        <p:txBody>
          <a:bodyPr/>
          <a:lstStyle/>
          <a:p>
            <a:endParaRPr lang="ru-RU" altLang="ru-RU" smtClean="0"/>
          </a:p>
        </p:txBody>
      </p:sp>
      <p:cxnSp>
        <p:nvCxnSpPr>
          <p:cNvPr id="7" name="Соединитель: уступ 6"/>
          <p:cNvCxnSpPr>
            <a:cxnSpLocks/>
          </p:cNvCxnSpPr>
          <p:nvPr/>
        </p:nvCxnSpPr>
        <p:spPr bwMode="auto">
          <a:xfrm rot="5400000">
            <a:off x="3906044" y="1069181"/>
            <a:ext cx="1266825" cy="1236663"/>
          </a:xfrm>
          <a:prstGeom prst="bentConnector3">
            <a:avLst>
              <a:gd name="adj1" fmla="val 50000"/>
            </a:avLst>
          </a:prstGeom>
          <a:noFill/>
          <a:ln w="15875" algn="ctr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0D6C971-C18E-4599-8815-617CAC39A0ED}"/>
              </a:ext>
            </a:extLst>
          </p:cNvPr>
          <p:cNvSpPr txBox="1"/>
          <p:nvPr/>
        </p:nvSpPr>
        <p:spPr>
          <a:xfrm>
            <a:off x="3140075" y="2293938"/>
            <a:ext cx="164465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local clinic</a:t>
            </a:r>
            <a:endParaRPr lang="ru-RU" i="1" u="sng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753245E-C678-40E0-8329-72B4F548B3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54827" y="2620057"/>
            <a:ext cx="2036370" cy="1730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Прямая со стрелкой 10"/>
          <p:cNvCxnSpPr>
            <a:cxnSpLocks noChangeShapeType="1"/>
          </p:cNvCxnSpPr>
          <p:nvPr/>
        </p:nvCxnSpPr>
        <p:spPr bwMode="auto">
          <a:xfrm flipH="1">
            <a:off x="5326063" y="1014413"/>
            <a:ext cx="252412" cy="3657600"/>
          </a:xfrm>
          <a:prstGeom prst="straightConnector1">
            <a:avLst/>
          </a:prstGeom>
          <a:noFill/>
          <a:ln w="15875" algn="ctr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B18FC83-ED71-450A-A944-92F30A58B483}"/>
              </a:ext>
            </a:extLst>
          </p:cNvPr>
          <p:cNvSpPr txBox="1"/>
          <p:nvPr/>
        </p:nvSpPr>
        <p:spPr>
          <a:xfrm>
            <a:off x="4703763" y="4613275"/>
            <a:ext cx="1379537" cy="3825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orphanage</a:t>
            </a:r>
            <a:r>
              <a:rPr lang="en-US" i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ru-RU" i="1" u="sng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91FF126-7AB2-423F-AC99-01C644A3503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0991" y="4969533"/>
            <a:ext cx="1495253" cy="1584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5" name="Соединитель: уступ 14"/>
          <p:cNvCxnSpPr>
            <a:cxnSpLocks/>
          </p:cNvCxnSpPr>
          <p:nvPr/>
        </p:nvCxnSpPr>
        <p:spPr bwMode="auto">
          <a:xfrm rot="16200000" flipH="1">
            <a:off x="5441950" y="1517650"/>
            <a:ext cx="1565275" cy="587375"/>
          </a:xfrm>
          <a:prstGeom prst="bentConnector3">
            <a:avLst>
              <a:gd name="adj1" fmla="val 50000"/>
            </a:avLst>
          </a:prstGeom>
          <a:noFill/>
          <a:ln w="15875" algn="ctr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EFA5DA5-8276-498B-92D2-1AF68AB7616E}"/>
              </a:ext>
            </a:extLst>
          </p:cNvPr>
          <p:cNvSpPr txBox="1"/>
          <p:nvPr/>
        </p:nvSpPr>
        <p:spPr>
          <a:xfrm>
            <a:off x="5897563" y="2519363"/>
            <a:ext cx="2185987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educational institution</a:t>
            </a:r>
            <a:endParaRPr lang="ru-RU" i="1" u="sng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Объект 33">
            <a:extLst>
              <a:ext uri="{FF2B5EF4-FFF2-40B4-BE49-F238E27FC236}">
                <a16:creationId xmlns:a16="http://schemas.microsoft.com/office/drawing/2014/main" id="{141BE944-7F09-42E8-84E7-D088BA46C7A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72442" y="3110798"/>
            <a:ext cx="1583602" cy="1589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9" name="Соединитель: уступ 18"/>
          <p:cNvCxnSpPr>
            <a:cxnSpLocks/>
          </p:cNvCxnSpPr>
          <p:nvPr/>
        </p:nvCxnSpPr>
        <p:spPr bwMode="auto">
          <a:xfrm rot="16200000" flipH="1">
            <a:off x="6251575" y="1990726"/>
            <a:ext cx="3559175" cy="1631950"/>
          </a:xfrm>
          <a:prstGeom prst="bentConnector3">
            <a:avLst>
              <a:gd name="adj1" fmla="val 48023"/>
            </a:avLst>
          </a:prstGeom>
          <a:noFill/>
          <a:ln w="15875" algn="ctr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19B17B7-4935-4B16-BC1A-B6A18D4B06B8}"/>
              </a:ext>
            </a:extLst>
          </p:cNvPr>
          <p:cNvSpPr txBox="1"/>
          <p:nvPr/>
        </p:nvSpPr>
        <p:spPr>
          <a:xfrm>
            <a:off x="7977188" y="4527550"/>
            <a:ext cx="1630362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carers for the</a:t>
            </a:r>
            <a:endParaRPr lang="ru-RU" i="1" u="sng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disabled</a:t>
            </a:r>
            <a:endParaRPr lang="ru-RU" i="1" u="sng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D39B138A-13D0-4734-A304-B7B1DFAD8BE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97993" y="5156523"/>
            <a:ext cx="1515296" cy="12707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23" name="Прямая со стрелкой 22"/>
          <p:cNvCxnSpPr>
            <a:cxnSpLocks noChangeShapeType="1"/>
          </p:cNvCxnSpPr>
          <p:nvPr/>
        </p:nvCxnSpPr>
        <p:spPr bwMode="auto">
          <a:xfrm>
            <a:off x="7894638" y="1039813"/>
            <a:ext cx="2490787" cy="3602037"/>
          </a:xfrm>
          <a:prstGeom prst="straightConnector1">
            <a:avLst/>
          </a:prstGeom>
          <a:noFill/>
          <a:ln w="15875" algn="ctr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B65066D-8C61-433F-9A46-ADA8A427E64A}"/>
              </a:ext>
            </a:extLst>
          </p:cNvPr>
          <p:cNvSpPr txBox="1"/>
          <p:nvPr/>
        </p:nvSpPr>
        <p:spPr>
          <a:xfrm>
            <a:off x="9820275" y="4613275"/>
            <a:ext cx="176212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kindergartens</a:t>
            </a:r>
            <a:endParaRPr lang="ru-RU" i="1" u="sng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81C0AA8-89AD-496D-8F0A-86CB7420424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22613" y="4887786"/>
            <a:ext cx="1447751" cy="1683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28" name="Соединитель: уступ 27"/>
          <p:cNvCxnSpPr>
            <a:cxnSpLocks/>
          </p:cNvCxnSpPr>
          <p:nvPr/>
        </p:nvCxnSpPr>
        <p:spPr bwMode="auto">
          <a:xfrm rot="16200000" flipH="1">
            <a:off x="8688388" y="1066800"/>
            <a:ext cx="1293812" cy="1265238"/>
          </a:xfrm>
          <a:prstGeom prst="bentConnector3">
            <a:avLst>
              <a:gd name="adj1" fmla="val 52176"/>
            </a:avLst>
          </a:prstGeom>
          <a:noFill/>
          <a:ln w="15875" algn="ctr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71D50AA1-0825-4E77-ABAF-538E84BE2223}"/>
              </a:ext>
            </a:extLst>
          </p:cNvPr>
          <p:cNvSpPr txBox="1"/>
          <p:nvPr/>
        </p:nvSpPr>
        <p:spPr>
          <a:xfrm>
            <a:off x="9580563" y="2266950"/>
            <a:ext cx="1074737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hospitals</a:t>
            </a:r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3540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5E5338C-0869-4698-B358-249BC93634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8263" y="158750"/>
            <a:ext cx="10521950" cy="6480175"/>
          </a:xfrm>
        </p:spPr>
        <p:txBody>
          <a:bodyPr rtlCol="0">
            <a:normAutofit/>
          </a:bodyPr>
          <a:lstStyle/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People who are able and willing to help others need to choose nursing. Without this intention,   work will not bring joy, but only irritation.</a:t>
            </a: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ourier New" panose="02070309020205020404" pitchFamily="49" charset="0"/>
              <a:buChar char="o"/>
              <a:defRPr/>
            </a:pP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ourier New" panose="02070309020205020404" pitchFamily="49" charset="0"/>
              <a:buChar char="o"/>
              <a:defRPr/>
            </a:pP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ourier New" panose="02070309020205020404" pitchFamily="49" charset="0"/>
              <a:buChar char="o"/>
              <a:defRPr/>
            </a:pP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ourier New" panose="02070309020205020404" pitchFamily="49" charset="0"/>
              <a:buChar char="o"/>
              <a:defRPr/>
            </a:pP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ourier New" panose="02070309020205020404" pitchFamily="49" charset="0"/>
              <a:buChar char="o"/>
              <a:defRPr/>
            </a:pP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Let me remind you that this profession originated in a military context. Women rescued the wounded on the battlefields. They were also called the Sisters of Mercy.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ourier New" panose="02070309020205020404" pitchFamily="49" charset="0"/>
              <a:buChar char="o"/>
              <a:defRPr/>
            </a:pP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8FBA0F-420D-4E5C-A31B-A427D741D69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34201" y="758841"/>
            <a:ext cx="2113506" cy="2289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C6176C-E8F4-42DC-AE5D-8C6BE2301BB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30618" y="792074"/>
            <a:ext cx="2235636" cy="2202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2936A17-1398-4899-8FF2-3B0041BC90F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42025" y="690948"/>
            <a:ext cx="2208627" cy="23633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56DB81-2B37-4953-9716-E296DF92EED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2916" y="3947314"/>
            <a:ext cx="3432079" cy="23633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B342E07-6177-488B-8B43-08569DD3A5E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76662" y="3972999"/>
            <a:ext cx="3064930" cy="2391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1615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0E0C09B-7A2B-4057-8ACC-90B070782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1500" y="106363"/>
            <a:ext cx="9663113" cy="5805487"/>
          </a:xfrm>
        </p:spPr>
        <p:txBody>
          <a:bodyPr rtlCol="0">
            <a:normAutofit/>
          </a:bodyPr>
          <a:lstStyle/>
          <a:p>
            <a:pPr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nurse tries to understand the patient, patiently listening to him when he talks about his worries and fears, she strives to support and console him.</a:t>
            </a:r>
          </a:p>
          <a:p>
            <a:pPr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ourier New" panose="02070309020205020404" pitchFamily="49" charset="0"/>
              <a:buChar char="o"/>
              <a:defRPr/>
            </a:pP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ourier New" panose="02070309020205020404" pitchFamily="49" charset="0"/>
              <a:buChar char="o"/>
              <a:defRPr/>
            </a:pP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ourier New" panose="02070309020205020404" pitchFamily="49" charset="0"/>
              <a:buChar char="o"/>
              <a:defRPr/>
            </a:pP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ourier New" panose="02070309020205020404" pitchFamily="49" charset="0"/>
              <a:buChar char="o"/>
              <a:defRPr/>
            </a:pP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ourier New" panose="02070309020205020404" pitchFamily="49" charset="0"/>
              <a:buChar char="o"/>
              <a:defRPr/>
            </a:pP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ourier New" panose="02070309020205020404" pitchFamily="49" charset="0"/>
              <a:buChar char="o"/>
              <a:defRPr/>
            </a:pP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None/>
              <a:defRPr/>
            </a:pPr>
            <a:r>
              <a:rPr lang="ru-RU" sz="24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en-US" sz="24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nurse`s duty is to be honest and truthful toward the patient</a:t>
            </a:r>
            <a:r>
              <a:rPr lang="ru-RU" sz="24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ourier New" panose="02070309020205020404" pitchFamily="49" charset="0"/>
              <a:buChar char="o"/>
              <a:defRPr/>
            </a:pP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9CD4F9-CA55-4EE3-9486-E817467BDD8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1858" y="862776"/>
            <a:ext cx="2799471" cy="22821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31FF91-E2EB-4CD6-84AE-8D9A9DA9B0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9525" y="872197"/>
            <a:ext cx="2716915" cy="2264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7EE3035-A263-46AC-AEDB-41DA09C4F54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60296" y="461583"/>
            <a:ext cx="2025748" cy="27854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94CE25E-0F7B-4F5B-98F1-1BFE590C057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60916" y="4165681"/>
            <a:ext cx="3443046" cy="22020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1E35A23-97F7-45D2-BCB7-7E68470B0D3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70953" y="4181573"/>
            <a:ext cx="2796932" cy="2293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970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B09D51-D20E-43D7-B865-D010C39ED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388" y="623888"/>
            <a:ext cx="8912225" cy="674687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b="1" spc="-5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did I choose this profession?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F28542-DCBA-47AA-93EA-3B0980EDF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0675" y="1404938"/>
            <a:ext cx="10244138" cy="5221287"/>
          </a:xfrm>
        </p:spPr>
        <p:txBody>
          <a:bodyPr rtlCol="0">
            <a:normAutofit/>
          </a:bodyPr>
          <a:lstStyle/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Wingdings" panose="05000000000000000000" pitchFamily="2" charset="2"/>
              <a:buChar char="Ø"/>
              <a:defRPr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main reason for my choice is the desire to help people. Nursing is also a very noble profession. People who are in the hospital do not have enough care and attention, and a nurse can comfort the patient when no one is around. In addition, walking down the street, I may encounter the fact that someone will need medical attention. For example, some old woman will get sick, or a young guy will fall and break his leg. I want to have the professional skills and knowledge to help in such cases.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indent="-91440" defTabSz="914400" fontAlgn="auto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Wingdings" panose="05000000000000000000" pitchFamily="2" charset="2"/>
              <a:buChar char="Ø"/>
              <a:defRPr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believe that the nursing profession is very useful. It will be useful in life, because a nurse always knows how to provide first aid. I have parents, I will have children, and I want to be able to provide them with medical care that can save their lives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auto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AA4EB13-6C4E-4E6C-BBA7-137B6A8A2E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95777" y="4203997"/>
            <a:ext cx="2925425" cy="2448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BFBD6EE-617D-4BFB-89AF-B1AF8CEE5F9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5726" y="4291038"/>
            <a:ext cx="3408925" cy="22744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32936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</TotalTime>
  <Words>688</Words>
  <Application>Microsoft Office PowerPoint</Application>
  <PresentationFormat>Широкоэкранный</PresentationFormat>
  <Paragraphs>93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Calibri</vt:lpstr>
      <vt:lpstr>Century Gothic</vt:lpstr>
      <vt:lpstr>Courier New</vt:lpstr>
      <vt:lpstr>Times New Roman</vt:lpstr>
      <vt:lpstr>Wingdings</vt:lpstr>
      <vt:lpstr>Wingdings 3</vt:lpstr>
      <vt:lpstr>Легкий дым</vt:lpstr>
      <vt:lpstr>«My future profession is a nurse » </vt:lpstr>
      <vt:lpstr>Презентация PowerPoint</vt:lpstr>
      <vt:lpstr>Презентация PowerPoint</vt:lpstr>
      <vt:lpstr>My college</vt:lpstr>
      <vt:lpstr>Medical nurse</vt:lpstr>
      <vt:lpstr>Презентация PowerPoint</vt:lpstr>
      <vt:lpstr>The types of activities nurses:</vt:lpstr>
      <vt:lpstr>Place of work:</vt:lpstr>
      <vt:lpstr>Презентация PowerPoint</vt:lpstr>
      <vt:lpstr>Презентация PowerPoint</vt:lpstr>
      <vt:lpstr>Why did I choose this profession?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«My future profession is a nurse »</dc:title>
  <dc:creator>Пользователь Windows</dc:creator>
  <cp:lastModifiedBy>Пользователь Windows</cp:lastModifiedBy>
  <cp:revision>2</cp:revision>
  <dcterms:created xsi:type="dcterms:W3CDTF">2022-03-05T10:49:47Z</dcterms:created>
  <dcterms:modified xsi:type="dcterms:W3CDTF">2022-03-05T10:55:32Z</dcterms:modified>
</cp:coreProperties>
</file>