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60" r:id="rId6"/>
    <p:sldId id="263" r:id="rId7"/>
    <p:sldId id="262" r:id="rId8"/>
    <p:sldId id="259" r:id="rId9"/>
    <p:sldId id="261" r:id="rId10"/>
    <p:sldId id="264" r:id="rId11"/>
    <p:sldId id="266" r:id="rId12"/>
    <p:sldId id="267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854" y="-3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420888"/>
            <a:ext cx="7848872" cy="351377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Проект</a:t>
            </a:r>
          </a:p>
          <a:p>
            <a:r>
              <a:rPr lang="ru-RU" sz="4800" dirty="0" smtClean="0"/>
              <a:t>Экономика родного края</a:t>
            </a:r>
          </a:p>
          <a:p>
            <a:pPr algn="r"/>
            <a:r>
              <a:rPr lang="ru-RU" sz="2800" dirty="0" smtClean="0"/>
              <a:t>Подготовила :</a:t>
            </a:r>
          </a:p>
          <a:p>
            <a:pPr algn="r"/>
            <a:r>
              <a:rPr lang="ru-RU" sz="2800" dirty="0"/>
              <a:t>у</a:t>
            </a:r>
            <a:r>
              <a:rPr lang="ru-RU" sz="2800" dirty="0" smtClean="0"/>
              <a:t>читель начальных классов</a:t>
            </a:r>
          </a:p>
          <a:p>
            <a:pPr algn="r"/>
            <a:r>
              <a:rPr lang="ru-RU" sz="2800" dirty="0" smtClean="0"/>
              <a:t> Уланова Т.А.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76673"/>
            <a:ext cx="7175351" cy="129614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000" dirty="0" smtClean="0">
                <a:solidFill>
                  <a:schemeClr val="tx1"/>
                </a:solidFill>
              </a:rPr>
              <a:t>Окружающий мир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3 класс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99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ru-RU" sz="3200" dirty="0" smtClean="0"/>
              <a:t>Цель проекта:</a:t>
            </a:r>
          </a:p>
          <a:p>
            <a:pPr marL="45720" indent="0">
              <a:buNone/>
            </a:pPr>
            <a:r>
              <a:rPr lang="ru-RU" sz="3200" dirty="0" smtClean="0"/>
              <a:t>Получить информацию о экономике и промышленном потенциале Челябинской области.</a:t>
            </a:r>
          </a:p>
          <a:p>
            <a:pPr marL="45720" indent="0">
              <a:buNone/>
            </a:pPr>
            <a:r>
              <a:rPr lang="ru-RU" sz="3200" dirty="0" smtClean="0"/>
              <a:t>Познакомиться с крупнейшими предприятиями и их продукцией.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76268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7220272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/>
              <a:t>План выполнения проекта: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1. Челябинская область на карте России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2. Экономическое развитие Челябинской области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3. Промышленность Челябинской области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4. Основные промышленные предприятия Челябинской области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5. Гордость Челябинской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924681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8924"/>
            <a:ext cx="8856984" cy="66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46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404664"/>
            <a:ext cx="7436296" cy="380157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dirty="0"/>
              <a:t>Из-за своего расположения Челябинская область оказывается богата природными ресурсами и здесь хорошо развита Добывающая промышленность.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В Челябинской области разрабатываются месторождения бурого угля, железных и медных руд, никеля, графита.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Имеются небольшие </a:t>
            </a:r>
            <a:endParaRPr lang="ru-RU" sz="2400" dirty="0" smtClean="0"/>
          </a:p>
          <a:p>
            <a:pPr marL="45720" indent="0">
              <a:buNone/>
            </a:pPr>
            <a:r>
              <a:rPr lang="ru-RU" sz="2400" dirty="0" smtClean="0"/>
              <a:t>месторождения каменного</a:t>
            </a:r>
          </a:p>
          <a:p>
            <a:pPr marL="45720" indent="0">
              <a:buNone/>
            </a:pPr>
            <a:r>
              <a:rPr lang="ru-RU" sz="2400" dirty="0" smtClean="0"/>
              <a:t> </a:t>
            </a:r>
            <a:r>
              <a:rPr lang="ru-RU" sz="2400" dirty="0"/>
              <a:t>угля.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84984"/>
            <a:ext cx="4788023" cy="3192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0356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548680"/>
            <a:ext cx="6400800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/>
              <a:t>Ведущие отрасли промышленности Челябинской области - металлургия, машиностроение, атомная, химическая, пищевая и легкая промышленности.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3720413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41068"/>
            <a:ext cx="319401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42" y="2213915"/>
            <a:ext cx="2670994" cy="187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380" y="4953000"/>
            <a:ext cx="2718048" cy="1812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083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Электроэнергетика Челябинской области состоит из целого ряда ТЭЦ и ГРЭС, объединенных в единую энергетическую систему.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Крупнейшей является Троицкая ГРЭС.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117" y="2996952"/>
            <a:ext cx="627269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966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7220272" cy="372956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/>
              <a:t>Но также хорошо в Челябинской области развито и сельское хозяйство.</a:t>
            </a:r>
            <a:br>
              <a:rPr lang="ru-RU" sz="2800" dirty="0"/>
            </a:br>
            <a:r>
              <a:rPr lang="ru-RU" sz="2800" dirty="0" smtClean="0"/>
              <a:t>Здесь </a:t>
            </a:r>
            <a:r>
              <a:rPr lang="ru-RU" sz="2800" dirty="0"/>
              <a:t>огромные площади отданы под поля, на которых выращивают культурные растения.</a:t>
            </a:r>
            <a:br>
              <a:rPr lang="ru-RU" sz="2800" dirty="0"/>
            </a:br>
            <a:r>
              <a:rPr lang="ru-RU" sz="2800" dirty="0" smtClean="0"/>
              <a:t>Это </a:t>
            </a:r>
            <a:r>
              <a:rPr lang="ru-RU" sz="2800" dirty="0"/>
              <a:t>зерновые культуры, овощи, картофель.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66656"/>
            <a:ext cx="3875923" cy="2906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645024"/>
            <a:ext cx="4098573" cy="272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532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4458" y="265203"/>
            <a:ext cx="8331998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/>
              <a:t>Также в Челябинской области развито животноводство. Оно специализируется на крупном рогатом скоте, свиноводстве, птицеводстве, тонкорунном овцеводстве.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56470"/>
            <a:ext cx="3295823" cy="2196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70162"/>
            <a:ext cx="3788597" cy="252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797152"/>
            <a:ext cx="3013661" cy="178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673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496944" cy="640871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/>
              <a:t>Главные промышленные предприятия Челябинской области</a:t>
            </a:r>
            <a:r>
              <a:rPr lang="ru-RU" sz="2800" dirty="0" smtClean="0"/>
              <a:t>:</a:t>
            </a:r>
          </a:p>
          <a:p>
            <a:pPr marL="45720" indent="0">
              <a:buNone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1. </a:t>
            </a:r>
            <a:r>
              <a:rPr lang="ru-RU" sz="2800" dirty="0"/>
              <a:t>Магнитогорский металлургический </a:t>
            </a:r>
            <a:r>
              <a:rPr lang="ru-RU" sz="2800" dirty="0" smtClean="0"/>
              <a:t>комбинат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2. Челябинский металлургический </a:t>
            </a:r>
            <a:r>
              <a:rPr lang="ru-RU" sz="2800" dirty="0" smtClean="0"/>
              <a:t>завод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3. Производственное объединение “Маяк</a:t>
            </a:r>
            <a:r>
              <a:rPr lang="ru-RU" sz="2800" dirty="0" smtClean="0"/>
              <a:t>”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4. Трехгорный Приборостроительный </a:t>
            </a:r>
            <a:r>
              <a:rPr lang="ru-RU" sz="2800" dirty="0" smtClean="0"/>
              <a:t>завод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5. Кыштымский медеэлектролитный </a:t>
            </a:r>
            <a:r>
              <a:rPr lang="ru-RU" sz="2800" dirty="0" smtClean="0"/>
              <a:t>завод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6. Южно-уральский нефтеперерабатывающий </a:t>
            </a:r>
            <a:r>
              <a:rPr lang="ru-RU" sz="2800" dirty="0" smtClean="0"/>
              <a:t>завод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7. </a:t>
            </a:r>
            <a:r>
              <a:rPr lang="ru-RU" sz="2800" dirty="0" err="1"/>
              <a:t>Усть-Катавский</a:t>
            </a:r>
            <a:r>
              <a:rPr lang="ru-RU" sz="2800" dirty="0"/>
              <a:t> вагоностроительный </a:t>
            </a:r>
            <a:r>
              <a:rPr lang="ru-RU" sz="2800" dirty="0" smtClean="0"/>
              <a:t>завод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8. Челябинская обувная фабрика “</a:t>
            </a:r>
            <a:r>
              <a:rPr lang="ru-RU" sz="2800" dirty="0" err="1"/>
              <a:t>Юничел</a:t>
            </a:r>
            <a:r>
              <a:rPr lang="ru-RU" sz="2800" dirty="0" smtClean="0"/>
              <a:t>”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9. ОАО “</a:t>
            </a:r>
            <a:r>
              <a:rPr lang="ru-RU" sz="2800" dirty="0" err="1"/>
              <a:t>Макфа</a:t>
            </a:r>
            <a:r>
              <a:rPr lang="ru-RU" sz="28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9173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605464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dirty="0" smtClean="0"/>
              <a:t>Магнитогорский металлургический комбинат</a:t>
            </a:r>
            <a:endParaRPr lang="ru-RU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457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77072"/>
            <a:ext cx="4572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658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dirty="0" smtClean="0"/>
              <a:t>Продукция ММК</a:t>
            </a:r>
            <a:endParaRPr lang="ru-RU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176776" cy="224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327" y="3702664"/>
            <a:ext cx="3649985" cy="277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194" y="1556792"/>
            <a:ext cx="3210564" cy="21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721" y="3944888"/>
            <a:ext cx="3129735" cy="253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379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800" dirty="0" smtClean="0"/>
              <a:t>Спасибо за урок!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18084666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</TotalTime>
  <Words>139</Words>
  <Application>Microsoft Office PowerPoint</Application>
  <PresentationFormat>Экран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Окружающий мир 3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Окружающий мир 3 класс</dc:title>
  <dc:creator>Татьяна</dc:creator>
  <cp:lastModifiedBy>Татьяна</cp:lastModifiedBy>
  <cp:revision>5</cp:revision>
  <dcterms:created xsi:type="dcterms:W3CDTF">2022-03-03T16:39:23Z</dcterms:created>
  <dcterms:modified xsi:type="dcterms:W3CDTF">2022-03-03T17:18:11Z</dcterms:modified>
</cp:coreProperties>
</file>