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2" r:id="rId8"/>
    <p:sldId id="265" r:id="rId9"/>
    <p:sldId id="25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C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3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42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86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51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08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62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70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2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15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95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1ED6A-3EA9-4C23-9CD5-BB51AAA25B2D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3D501-1D42-4D9D-97DA-ADB2621E7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00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1" y="0"/>
            <a:ext cx="12192001" cy="6916365"/>
            <a:chOff x="-194553" y="-58365"/>
            <a:chExt cx="12192001" cy="691636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-194553" y="-58365"/>
              <a:ext cx="12192001" cy="6916365"/>
              <a:chOff x="-1" y="0"/>
              <a:chExt cx="12192001" cy="6916365"/>
            </a:xfrm>
          </p:grpSpPr>
          <p:pic>
            <p:nvPicPr>
              <p:cNvPr id="3" name="Picture 2" descr="https://phonoteka.org/uploads/posts/2021-03/1616525632_47-p-temno-zelenii-fon-dlya-prezentatsii-53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" y="0"/>
                <a:ext cx="12192001" cy="69163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2" descr="https://fs.znanio.ru/d5af0e/f5/29/e7904bdde07d6192891f62ae23cff32f77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292" y="324659"/>
                <a:ext cx="11141413" cy="62670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525292" y="5719864"/>
                <a:ext cx="11141413" cy="408562"/>
              </a:xfrm>
              <a:prstGeom prst="rect">
                <a:avLst/>
              </a:prstGeom>
              <a:solidFill>
                <a:srgbClr val="89CD6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108953" y="4942838"/>
              <a:ext cx="6354368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Багмет Елена Семёновна</a:t>
              </a:r>
            </a:p>
            <a:p>
              <a:r>
                <a:rPr lang="ru-RU" sz="2800" b="1" dirty="0" smtClean="0"/>
                <a:t>Педагог дополнительного образования</a:t>
              </a:r>
            </a:p>
            <a:p>
              <a:r>
                <a:rPr lang="ru-RU" sz="2800" b="1" dirty="0" smtClean="0"/>
                <a:t>МБОУ ЦРТД и Ю Г. Ростов-на-Дону</a:t>
              </a:r>
              <a:endParaRPr lang="ru-RU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9482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fsd.multiurok.ru/html/2019/11/04/s_5dc0068a00a58/img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03" y="160506"/>
            <a:ext cx="8929992" cy="669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59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fs.znanio.ru/d5af0e/1f/1e/04dc48b8e509a5eef4ea4775cd7438848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5" y="58365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13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ds02.infourok.ru/uploads/ex/0457/0007b8fe-c2348018/img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365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85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ds05.infourok.ru/uploads/ex/04e9/000e7050-862d705d/img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7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ds05.infourok.ru/uploads/ex/04e9/000e7050-862d705d/img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82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29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ds05.infourok.ru/uploads/ex/04e9/000e7050-862d705d/img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5836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35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i.mycdn.me/i?r=AzEPZsRbOZEKgBhR0XGMT1Rke0hcxg6IlBWP-nAAVto50KaKTM5SRkZCeTgDn6uOy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58365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125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honoteka.org/uploads/posts/2021-03/1616525632_47-p-temno-zelenii-fon-dlya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91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98894" y="2967335"/>
            <a:ext cx="6994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Спасибо за внимание.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6486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17</Words>
  <Application>Microsoft Office PowerPoint</Application>
  <PresentationFormat>Широкоэкранный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2022-03-15T07:11:00Z</dcterms:created>
  <dcterms:modified xsi:type="dcterms:W3CDTF">2022-03-15T07:23:15Z</dcterms:modified>
</cp:coreProperties>
</file>