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handoutMasters/handoutMaster1.xml" ContentType="application/vnd.openxmlformats-officedocument.presentationml.handoutMaster+xml"/>
  <Override PartName="/ppt/theme/theme4.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ink/ink1.xml" ContentType="application/inkml+xml"/>
  <Override PartName="/ppt/ink/ink2.xml" ContentType="application/inkml+xml"/>
  <Override PartName="/ppt/ink/ink3.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ink/ink4.xml" ContentType="application/inkml+xml"/>
  <Override PartName="/ppt/ink/ink5.xml" ContentType="application/inkml+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ink/ink6.xml" ContentType="application/inkml+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 id="2147483649" r:id="rId2"/>
  </p:sldMasterIdLst>
  <p:notesMasterIdLst>
    <p:notesMasterId r:id="rId3"/>
  </p:notesMasterIdLst>
  <p:handoutMasterIdLst>
    <p:handoutMasterId r:id="rId4"/>
  </p:handoutMasterIdLst>
  <p:sldIdLst>
    <p:sldId id="257" r:id="rId5"/>
    <p:sldId id="258"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type="screen4x3" cy="6858000" cx="9144000"/>
  <p:notesSz cx="7559675" cy="10691813"/>
  <p:defaultTextStyle>
    <a:defPPr>
      <a:defRPr lang="ru-RU"/>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p:scale>
          <a:sx n="107" d="100"/>
          <a:sy n="107" d="100"/>
        </p:scale>
        <p:origin x="-84" y="-2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tableStyles" Target="tableStyles.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p:bgPr>
    </p:bg>
    <p:spTree>
      <p:nvGrpSpPr>
        <p:cNvPr id="158" name=""/>
        <p:cNvGrpSpPr/>
        <p:nvPr/>
      </p:nvGrpSpPr>
      <p:grpSpPr>
        <a:xfrm>
          <a:off x="0" y="0"/>
          <a:ext cx="0" cy="0"/>
          <a:chOff x="0" y="0"/>
          <a:chExt cx="0" cy="0"/>
        </a:xfrm>
      </p:grpSpPr>
      <p:sp>
        <p:nvSpPr>
          <p:cNvPr id="1048835" name="Верхний колонтитул 1"/>
          <p:cNvSpPr txBox="1">
            <a:spLocks noGrp="1"/>
          </p:cNvSpPr>
          <p:nvPr>
            <p:ph type="hdr" sz="quarter"/>
          </p:nvPr>
        </p:nvSpPr>
        <p:spPr>
          <a:xfrm>
            <a:off x="0" y="0"/>
            <a:ext cx="3280680" cy="53424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defRPr sz="1400"/>
            </a:pPr>
            <a:endParaRPr b="0" sz="1400" i="0" kern="1200" lang="ru-RU" strike="noStrike" u="none">
              <a:ln>
                <a:noFill/>
              </a:ln>
              <a:latin typeface="Arial" pitchFamily="18"/>
              <a:ea typeface="Microsoft YaHei" pitchFamily="2"/>
              <a:cs typeface="Mangal" pitchFamily="2"/>
            </a:endParaRPr>
          </a:p>
        </p:txBody>
      </p:sp>
      <p:sp>
        <p:nvSpPr>
          <p:cNvPr id="1048836" name="Дата 2"/>
          <p:cNvSpPr txBox="1">
            <a:spLocks noGrp="1"/>
          </p:cNvSpPr>
          <p:nvPr>
            <p:ph type="dt" sz="quarter" idx="1"/>
          </p:nvPr>
        </p:nvSpPr>
        <p:spPr>
          <a:xfrm>
            <a:off x="4278960" y="0"/>
            <a:ext cx="3280680" cy="534240"/>
          </a:xfrm>
          <a:prstGeom prst="rect"/>
          <a:noFill/>
          <a:ln>
            <a:noFill/>
          </a:ln>
        </p:spPr>
        <p:txBody>
          <a:bodyPr anchorCtr="0" bIns="45000" compatLnSpc="0" lIns="90000" rIns="90000" tIns="45000" vert="horz" wrap="none"/>
          <a:p>
            <a:pPr algn="r" hangingPunct="0" indent="0" lvl="0" marL="0" marR="0" rtl="0">
              <a:lnSpc>
                <a:spcPct val="100000"/>
              </a:lnSpc>
              <a:spcBef>
                <a:spcPts val="0"/>
              </a:spcBef>
              <a:spcAft>
                <a:spcPts val="0"/>
              </a:spcAft>
              <a:buNone/>
              <a:defRPr sz="1400"/>
            </a:pPr>
            <a:endParaRPr b="0" sz="1400" i="0" kern="1200" lang="ru-RU" strike="noStrike" u="none">
              <a:ln>
                <a:noFill/>
              </a:ln>
              <a:latin typeface="Arial" pitchFamily="18"/>
              <a:ea typeface="Microsoft YaHei" pitchFamily="2"/>
              <a:cs typeface="Mangal" pitchFamily="2"/>
            </a:endParaRPr>
          </a:p>
        </p:txBody>
      </p:sp>
      <p:sp>
        <p:nvSpPr>
          <p:cNvPr id="1048837" name="Нижний колонтитул 3"/>
          <p:cNvSpPr txBox="1">
            <a:spLocks noGrp="1"/>
          </p:cNvSpPr>
          <p:nvPr>
            <p:ph type="ftr" sz="quarter" idx="2"/>
          </p:nvPr>
        </p:nvSpPr>
        <p:spPr>
          <a:xfrm>
            <a:off x="0" y="10157400"/>
            <a:ext cx="3280680" cy="534240"/>
          </a:xfrm>
          <a:prstGeom prst="rect"/>
          <a:noFill/>
          <a:ln>
            <a:noFill/>
          </a:ln>
        </p:spPr>
        <p:txBody>
          <a:bodyPr anchor="b" anchorCtr="0" bIns="45000" compatLnSpc="0" lIns="90000" rIns="90000" tIns="45000" vert="horz" wrap="none"/>
          <a:p>
            <a:pPr hangingPunct="0" indent="0" lvl="0" marL="0" marR="0" rtl="0">
              <a:lnSpc>
                <a:spcPct val="100000"/>
              </a:lnSpc>
              <a:spcBef>
                <a:spcPts val="0"/>
              </a:spcBef>
              <a:spcAft>
                <a:spcPts val="0"/>
              </a:spcAft>
              <a:buNone/>
              <a:defRPr sz="1400"/>
            </a:pPr>
            <a:endParaRPr b="0" sz="1400" i="0" kern="1200" lang="ru-RU" strike="noStrike" u="none">
              <a:ln>
                <a:noFill/>
              </a:ln>
              <a:latin typeface="Arial" pitchFamily="18"/>
              <a:ea typeface="Microsoft YaHei" pitchFamily="2"/>
              <a:cs typeface="Mangal" pitchFamily="2"/>
            </a:endParaRPr>
          </a:p>
        </p:txBody>
      </p:sp>
      <p:sp>
        <p:nvSpPr>
          <p:cNvPr id="1048838" name="Номер слайда 4"/>
          <p:cNvSpPr txBox="1">
            <a:spLocks noGrp="1"/>
          </p:cNvSpPr>
          <p:nvPr>
            <p:ph type="sldNum" sz="quarter" idx="3"/>
          </p:nvPr>
        </p:nvSpPr>
        <p:spPr>
          <a:xfrm>
            <a:off x="4278960" y="10157400"/>
            <a:ext cx="3280680" cy="534240"/>
          </a:xfrm>
          <a:prstGeom prst="rect"/>
          <a:noFill/>
          <a:ln>
            <a:noFill/>
          </a:ln>
        </p:spPr>
        <p:txBody>
          <a:bodyPr anchor="b" anchorCtr="0" bIns="45000" compatLnSpc="0" lIns="90000" rIns="90000" tIns="45000" vert="horz" wrap="none"/>
          <a:p>
            <a:pPr algn="r" hangingPunct="0" indent="0" lvl="0" marL="0" marR="0" rtl="0">
              <a:lnSpc>
                <a:spcPct val="100000"/>
              </a:lnSpc>
              <a:spcBef>
                <a:spcPts val="0"/>
              </a:spcBef>
              <a:spcAft>
                <a:spcPts val="0"/>
              </a:spcAft>
              <a:buNone/>
              <a:defRPr sz="1400"/>
            </a:pPr>
            <a:fld id="{327947C3-98F8-4601-A347-9C6F1168DEFB}" type="slidenum">
              <a:t>‹#›</a:t>
            </a:fld>
            <a:endParaRPr b="0" sz="1400" i="0" kern="1200" lang="ru-RU" strike="noStrike" u="none">
              <a:ln>
                <a:noFill/>
              </a:ln>
              <a:latin typeface="Arial" pitchFamily="18"/>
              <a:ea typeface="Microsoft YaHei" pitchFamily="2"/>
              <a:cs typeface="Mangal" pitchFamily="2"/>
            </a:endParaRPr>
          </a:p>
        </p:txBody>
      </p:sp>
    </p:spTree>
  </p:cSld>
  <p:clrMap accent1="accent1" accent2="accent2" accent3="accent3" accent4="accent4" accent5="accent5" accent6="accent6" bg1="lt1" bg2="lt2" tx1="dk1" tx2="dk2" hlink="hlink" folHlink="folHlink"/>
</p:handoutMaster>
</file>

<file path=ppt/ink/ink1.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5352.4204 4643.4766 874.14984, 5279.5347 4635.687 872.1307, 5273.7466 4554.6924 871.1647, 5269.976 4474.656 871.0198, 5267.7217 4392.5337 871.9674, 5263.942 4310.816 871.09247, 5240.6284 4229.991 873.2317, 5211.5723 4152.5635 869.56323, 5188.168 4075.0925 574.2856</trace>
</ink>
</file>

<file path=ppt/ink/ink2.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5285.476 4773.181 874.14984, 5218.3745 4678.6133 872.4976, 5159.1006 4601.369 765.1215</trace>
</ink>
</file>

<file path=ppt/ink/ink3.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-1435.5219 13700.686 874.14984, -1517.4773 13659.738 867.4144, -1571.2275 13579.382 758.4421</trace>
</ink>
</file>

<file path=ppt/ink/ink4.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12835.576 3330.231 874.14984, 12937.262 3237.5674 685.501</trace>
</ink>
</file>

<file path=ppt/ink/ink5.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12712.4795 3368.615 874.14984, 12665.9 3463.9917 869.99786, 12667.911 3570.2776 872.31946, 12547.297 3624.0789 870.2224, 12454.532 3581.7114 574.7209</trace>
</ink>
</file>

<file path=ppt/ink/ink6.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4716.5493 10414.142 860.7292, 7669.593 9978.691 862.16266, 9587.986 9695.302 864.3277, 10834.943 9511.096 865.668, 11645.057 9391.51 866.8555, 12170.457 9312.971 867.7635, 12511.966 9261.238 868.4874, 12734.054 9227.089 869.15063, 12877.902 9204.315 870.1574, 13008.872 9188.87 865.08734, 13139.324 9185.972 242.6669</trace>
</ink>
</file>

<file path=ppt/ink/ink7.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5409.0933 11423.976 874.14984, 5401.6235 11315.714 867.8922, 5406.1797 11241.157 840.8581, 5416.843 11160.98 8.639138</trace>
</ink>
</file>

<file path=ppt/ink/ink8.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5808.848 10605.094 874.14984, 5728.2686 10542.784 867.70325, 5632.1675 10458.76 870.75256, 5655.071 10365.183 867.84265, 5703.405 10285.902 427.95044</trace>
</ink>
</file>

<file path=ppt/ink/ink9.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6215.0166 9590.81 874.14984, 6317.4995 9510.536 869.4366, 6424.491 9458.792 872.41486, 6504.7314 9443.563 576.1688</trace>
</ink>
</file>

<file path=ppt/ink/ink10.xml><?xml version="1.0" encoding="utf-8"?>
<ink xmlns="http://www.w3.org/2003/InkML">
  <definitions>
    <brush xml:id="br1">
      <brushProperty name="color" value="#000000"/>
      <brushProperty name="width" value="0.01984375" units="cm"/>
      <brushProperty name="tip" value="ellipse"/>
      <brushProperty name="fitToCurve" value="1"/>
      <brushProperty name="height" value="0.01984375" units="cm"/>
    </brush>
    <context xml:id="ctx0">
      <inkSource xml:id="inkSrc0">
        <traceFormat>
          <channel name="X" units="cm" defaultValue="0" type="decimal"/>
          <channel name="Y" units="cm" defaultValue="0" type="decimal"/>
          <channel name="F" max="1023" units="dev" defaultValue="0" type="decimal"/>
        </traceFormat>
        <channelProperties>
          <channelProperty channel="X" name="resolution" value="28.36041" units="1/cm"/>
          <channelProperty channel="Y" name="resolution" value="28.36041" units="1/cm"/>
          <channelProperty channel="F" name="resolution" value="1.0" units="1/dev"/>
        </channelProperties>
      </inkSource>
    </context>
  </definitions>
  <trace timeOffset="0.0" brushRef="#br1" contextRef="#ctx0"> 2876.957 10405.483 874.14984, 2848.4385 10501.381 867.2226, 2836.8357 10594.093 864.7503, 2817.2139 10680.192 866.0034, 2801.314 10769.656 869.0208, 2726.1367 10694.154 430.22992</trace>
</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57" name=""/>
        <p:cNvGrpSpPr/>
        <p:nvPr/>
      </p:nvGrpSpPr>
      <p:grpSpPr>
        <a:xfrm>
          <a:off x="0" y="0"/>
          <a:ext cx="0" cy="0"/>
          <a:chOff x="0" y="0"/>
          <a:chExt cx="0" cy="0"/>
        </a:xfrm>
      </p:grpSpPr>
      <p:sp>
        <p:nvSpPr>
          <p:cNvPr id="1048829" name="Образ слайда 1"/>
          <p:cNvSpPr>
            <a:spLocks noChangeAspect="1" noRot="1" noGrp="1"/>
          </p:cNvSpPr>
          <p:nvPr>
            <p:ph type="sldImg" idx="2"/>
          </p:nvPr>
        </p:nvSpPr>
        <p:spPr>
          <a:xfrm>
            <a:off x="1107000" y="812520"/>
            <a:ext cx="5345280" cy="4008959"/>
          </a:xfrm>
          <a:prstGeom prst="rect"/>
          <a:noFill/>
          <a:ln>
            <a:noFill/>
            <a:prstDash val="solid"/>
          </a:ln>
        </p:spPr>
      </p:sp>
      <p:sp>
        <p:nvSpPr>
          <p:cNvPr id="1048830" name="Заметки 2"/>
          <p:cNvSpPr txBox="1">
            <a:spLocks noGrp="1"/>
          </p:cNvSpPr>
          <p:nvPr>
            <p:ph type="body" sz="quarter" idx="3"/>
          </p:nvPr>
        </p:nvSpPr>
        <p:spPr>
          <a:xfrm>
            <a:off x="756000" y="5078520"/>
            <a:ext cx="6047640" cy="4811040"/>
          </a:xfrm>
          <a:prstGeom prst="rect"/>
          <a:noFill/>
          <a:ln>
            <a:noFill/>
          </a:ln>
        </p:spPr>
        <p:txBody>
          <a:bodyPr bIns="0" lIns="0" rIns="0" tIns="0"/>
          <a:p>
            <a:endParaRPr lang="ru-RU"/>
          </a:p>
        </p:txBody>
      </p:sp>
      <p:sp>
        <p:nvSpPr>
          <p:cNvPr id="1048831" name="Верхний колонтитул 3"/>
          <p:cNvSpPr txBox="1">
            <a:spLocks noGrp="1"/>
          </p:cNvSpPr>
          <p:nvPr>
            <p:ph type="hdr" sz="quarter"/>
          </p:nvPr>
        </p:nvSpPr>
        <p:spPr>
          <a:xfrm>
            <a:off x="0" y="0"/>
            <a:ext cx="3280680" cy="534240"/>
          </a:xfrm>
          <a:prstGeom prst="rect"/>
          <a:noFill/>
          <a:ln>
            <a:noFill/>
          </a:ln>
        </p:spPr>
        <p:txBody>
          <a:bodyPr anchorCtr="0" bIns="0" lIns="0" rIns="0" tIns="0"/>
          <a:lstStyle>
            <a:lvl1pPr hangingPunct="0" lvl="0" rtl="0">
              <a:buNone/>
              <a:defRPr sz="1400" kern="1200" lang="ru-RU">
                <a:latin typeface="Times New Roman" pitchFamily="18"/>
                <a:ea typeface="Arial Unicode MS" pitchFamily="2"/>
                <a:cs typeface="Tahoma" pitchFamily="2"/>
              </a:defRPr>
            </a:lvl1pPr>
          </a:lstStyle>
          <a:p>
            <a:pPr lvl="0"/>
            <a:endParaRPr lang="ru-RU"/>
          </a:p>
        </p:txBody>
      </p:sp>
      <p:sp>
        <p:nvSpPr>
          <p:cNvPr id="1048832" name="Дата 4"/>
          <p:cNvSpPr txBox="1">
            <a:spLocks noGrp="1"/>
          </p:cNvSpPr>
          <p:nvPr>
            <p:ph type="dt" idx="1"/>
          </p:nvPr>
        </p:nvSpPr>
        <p:spPr>
          <a:xfrm>
            <a:off x="4278960" y="0"/>
            <a:ext cx="3280680" cy="534240"/>
          </a:xfrm>
          <a:prstGeom prst="rect"/>
          <a:noFill/>
          <a:ln>
            <a:noFill/>
          </a:ln>
        </p:spPr>
        <p:txBody>
          <a:bodyPr anchorCtr="0" bIns="0" lIns="0" rIns="0" tIns="0"/>
          <a:lstStyle>
            <a:lvl1pPr algn="r" hangingPunct="0" lvl="0" rtl="0">
              <a:buNone/>
              <a:defRPr sz="1400" kern="1200" lang="ru-RU">
                <a:latin typeface="Times New Roman" pitchFamily="18"/>
                <a:ea typeface="Arial Unicode MS" pitchFamily="2"/>
                <a:cs typeface="Tahoma" pitchFamily="2"/>
              </a:defRPr>
            </a:lvl1pPr>
          </a:lstStyle>
          <a:p>
            <a:pPr lvl="0"/>
            <a:endParaRPr lang="ru-RU"/>
          </a:p>
        </p:txBody>
      </p:sp>
      <p:sp>
        <p:nvSpPr>
          <p:cNvPr id="1048833" name="Нижний колонтитул 5"/>
          <p:cNvSpPr txBox="1">
            <a:spLocks noGrp="1"/>
          </p:cNvSpPr>
          <p:nvPr>
            <p:ph type="ftr" sz="quarter" idx="4"/>
          </p:nvPr>
        </p:nvSpPr>
        <p:spPr>
          <a:xfrm>
            <a:off x="0" y="10157400"/>
            <a:ext cx="3280680" cy="534240"/>
          </a:xfrm>
          <a:prstGeom prst="rect"/>
          <a:noFill/>
          <a:ln>
            <a:noFill/>
          </a:ln>
        </p:spPr>
        <p:txBody>
          <a:bodyPr anchor="b" anchorCtr="0" bIns="0" lIns="0" rIns="0" tIns="0"/>
          <a:lstStyle>
            <a:lvl1pPr hangingPunct="0" lvl="0" rtl="0">
              <a:buNone/>
              <a:defRPr sz="1400" kern="1200" lang="ru-RU">
                <a:latin typeface="Times New Roman" pitchFamily="18"/>
                <a:ea typeface="Arial Unicode MS" pitchFamily="2"/>
                <a:cs typeface="Tahoma" pitchFamily="2"/>
              </a:defRPr>
            </a:lvl1pPr>
          </a:lstStyle>
          <a:p>
            <a:pPr lvl="0"/>
            <a:endParaRPr lang="ru-RU"/>
          </a:p>
        </p:txBody>
      </p:sp>
      <p:sp>
        <p:nvSpPr>
          <p:cNvPr id="1048834" name="Номер слайда 6"/>
          <p:cNvSpPr txBox="1">
            <a:spLocks noGrp="1"/>
          </p:cNvSpPr>
          <p:nvPr>
            <p:ph type="sldNum" sz="quarter" idx="5"/>
          </p:nvPr>
        </p:nvSpPr>
        <p:spPr>
          <a:xfrm>
            <a:off x="4278960" y="10157400"/>
            <a:ext cx="3280680" cy="534240"/>
          </a:xfrm>
          <a:prstGeom prst="rect"/>
          <a:noFill/>
          <a:ln>
            <a:noFill/>
          </a:ln>
        </p:spPr>
        <p:txBody>
          <a:bodyPr anchor="b" anchorCtr="0" bIns="0" lIns="0" rIns="0" tIns="0"/>
          <a:lstStyle>
            <a:lvl1pPr algn="r" hangingPunct="0" lvl="0" rtl="0">
              <a:buNone/>
              <a:defRPr sz="1400" kern="1200" lang="ru-RU">
                <a:latin typeface="Times New Roman" pitchFamily="18"/>
                <a:ea typeface="Arial Unicode MS" pitchFamily="2"/>
                <a:cs typeface="Tahoma" pitchFamily="2"/>
              </a:defRPr>
            </a:lvl1pPr>
          </a:lstStyle>
          <a:p>
            <a:pPr lvl="0"/>
            <a:fld id="{9C0D2C27-9993-41C6-A8E0-1553DEBDA0DB}" type="slidenum">
              <a:t>‹#›</a:t>
            </a:fld>
            <a:endParaRPr lang="ru-RU"/>
          </a:p>
        </p:txBody>
      </p:sp>
    </p:spTree>
  </p:cSld>
  <p:clrMap accent1="accent1" accent2="accent2" accent3="accent3" accent4="accent4" accent5="accent5" accent6="accent6" bg1="lt1" bg2="lt2" tx1="dk1" tx2="dk2" hlink="hlink" folHlink="folHlink"/>
  <p:notesStyle>
    <a:lvl1pPr hangingPunct="0" indent="-216000" marL="216000" marR="0" rtl="0">
      <a:defRPr b="0" sz="2000" i="0" kern="1200" lang="ru-RU" strike="noStrike" u="none">
        <a:ln>
          <a:noFill/>
        </a:ln>
        <a:latin typeface="Arial" pitchFamily="18"/>
        <a:ea typeface="Microsoft YaHei" pitchFamily="2"/>
        <a:cs typeface="Mangal" pitchFamily="2"/>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599" name="Заметки 2"/>
          <p:cNvSpPr txBox="1">
            <a:spLocks noGrp="1"/>
          </p:cNvSpPr>
          <p:nvPr>
            <p:ph type="body" sz="quarter" idx="1"/>
          </p:nvPr>
        </p:nvSpPr>
        <p:spPr/>
        <p:txBody>
          <a:bodyPr/>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02"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03" name="Заметки 2"/>
          <p:cNvSpPr txBox="1">
            <a:spLocks noGrp="1"/>
          </p:cNvSpPr>
          <p:nvPr>
            <p:ph type="body" sz="quarter" idx="1"/>
          </p:nvPr>
        </p:nvSpPr>
        <p:spPr/>
        <p:txBody>
          <a:bodyPr/>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0"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21" name="Заметки 2"/>
          <p:cNvSpPr txBox="1">
            <a:spLocks noGrp="1"/>
          </p:cNvSpPr>
          <p:nvPr>
            <p:ph type="body" sz="quarter" idx="1"/>
          </p:nvPr>
        </p:nvSpPr>
        <p:spPr/>
        <p:txBody>
          <a:bodyPr/>
          <a:p>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24"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25" name="Заметки 2"/>
          <p:cNvSpPr txBox="1">
            <a:spLocks noGrp="1"/>
          </p:cNvSpPr>
          <p:nvPr>
            <p:ph type="body" sz="quarter" idx="1"/>
          </p:nvPr>
        </p:nvSpPr>
        <p:spPr/>
        <p:txBody>
          <a:bodyPr/>
          <a:p>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29"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30" name="Заметки 2"/>
          <p:cNvSpPr txBox="1">
            <a:spLocks noGrp="1"/>
          </p:cNvSpPr>
          <p:nvPr>
            <p:ph type="body" sz="quarter" idx="1"/>
          </p:nvPr>
        </p:nvSpPr>
        <p:spPr/>
        <p:txBody>
          <a:bodyPr/>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35"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36" name="Заметки 2"/>
          <p:cNvSpPr txBox="1">
            <a:spLocks noGrp="1"/>
          </p:cNvSpPr>
          <p:nvPr>
            <p:ph type="body" sz="quarter" idx="1"/>
          </p:nvPr>
        </p:nvSpPr>
        <p:spPr/>
        <p:txBody>
          <a:bodyPr/>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40"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41" name="Заметки 2"/>
          <p:cNvSpPr txBox="1">
            <a:spLocks noGrp="1"/>
          </p:cNvSpPr>
          <p:nvPr>
            <p:ph type="body" sz="quarter" idx="1"/>
          </p:nvPr>
        </p:nvSpPr>
        <p:spPr/>
        <p:txBody>
          <a:bodyPr/>
          <a:p>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44"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45" name="Заметки 2"/>
          <p:cNvSpPr txBox="1">
            <a:spLocks noGrp="1"/>
          </p:cNvSpPr>
          <p:nvPr>
            <p:ph type="body" sz="quarter" idx="1"/>
          </p:nvPr>
        </p:nvSpPr>
        <p:spPr/>
        <p:txBody>
          <a:bodyPr/>
          <a:p>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48"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49" name="Заметки 2"/>
          <p:cNvSpPr txBox="1">
            <a:spLocks noGrp="1"/>
          </p:cNvSpPr>
          <p:nvPr>
            <p:ph type="body" sz="quarter" idx="1"/>
          </p:nvPr>
        </p:nvSpPr>
        <p:spPr/>
        <p:txBody>
          <a:bodyPr/>
          <a:p>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52"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53" name="Заметки 2"/>
          <p:cNvSpPr txBox="1">
            <a:spLocks noGrp="1"/>
          </p:cNvSpPr>
          <p:nvPr>
            <p:ph type="body" sz="quarter" idx="1"/>
          </p:nvPr>
        </p:nvSpPr>
        <p:spPr/>
        <p:txBody>
          <a:bodyPr/>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56"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57" name="Заметки 2"/>
          <p:cNvSpPr txBox="1">
            <a:spLocks noGrp="1"/>
          </p:cNvSpPr>
          <p:nvPr>
            <p:ph type="body" sz="quarter" idx="1"/>
          </p:nvPr>
        </p:nvSpPr>
        <p:spPr/>
        <p:txBody>
          <a:bodyPr/>
          <a:p>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59"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60" name="Заметки 2"/>
          <p:cNvSpPr txBox="1">
            <a:spLocks noGrp="1"/>
          </p:cNvSpPr>
          <p:nvPr>
            <p:ph type="body" sz="quarter" idx="1"/>
          </p:nvPr>
        </p:nvSpPr>
        <p:spPr/>
        <p:txBody>
          <a:bodyPr/>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62"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63" name="Заметки 2"/>
          <p:cNvSpPr txBox="1">
            <a:spLocks noGrp="1"/>
          </p:cNvSpPr>
          <p:nvPr>
            <p:ph type="body" sz="quarter" idx="1"/>
          </p:nvPr>
        </p:nvSpPr>
        <p:spPr/>
        <p:txBody>
          <a:bodyPr/>
          <a:p>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66"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67" name="Заметки 2"/>
          <p:cNvSpPr txBox="1">
            <a:spLocks noGrp="1"/>
          </p:cNvSpPr>
          <p:nvPr>
            <p:ph type="body" sz="quarter" idx="1"/>
          </p:nvPr>
        </p:nvSpPr>
        <p:spPr/>
        <p:txBody>
          <a:bodyPr/>
          <a:p>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72"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73" name="Заметки 2"/>
          <p:cNvSpPr txBox="1">
            <a:spLocks noGrp="1"/>
          </p:cNvSpPr>
          <p:nvPr>
            <p:ph type="body" sz="quarter" idx="1"/>
          </p:nvPr>
        </p:nvSpPr>
        <p:spPr/>
        <p:txBody>
          <a:bodyPr/>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76"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77" name="Заметки 2"/>
          <p:cNvSpPr txBox="1">
            <a:spLocks noGrp="1"/>
          </p:cNvSpPr>
          <p:nvPr>
            <p:ph type="body" sz="quarter" idx="1"/>
          </p:nvPr>
        </p:nvSpPr>
        <p:spPr/>
        <p:txBody>
          <a:bodyPr/>
          <a:p>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679"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80" name="Заметки 2"/>
          <p:cNvSpPr txBox="1">
            <a:spLocks noGrp="1"/>
          </p:cNvSpPr>
          <p:nvPr>
            <p:ph type="body" sz="quarter" idx="1"/>
          </p:nvPr>
        </p:nvSpPr>
        <p:spPr/>
        <p:txBody>
          <a:bodyPr/>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684"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85" name="Заметки 2"/>
          <p:cNvSpPr txBox="1">
            <a:spLocks noGrp="1"/>
          </p:cNvSpPr>
          <p:nvPr>
            <p:ph type="body" sz="quarter" idx="1"/>
          </p:nvPr>
        </p:nvSpPr>
        <p:spPr/>
        <p:txBody>
          <a:bodyPr/>
          <a:p>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687"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88" name="Заметки 2"/>
          <p:cNvSpPr txBox="1">
            <a:spLocks noGrp="1"/>
          </p:cNvSpPr>
          <p:nvPr>
            <p:ph type="body" sz="quarter" idx="1"/>
          </p:nvPr>
        </p:nvSpPr>
        <p:spPr/>
        <p:txBody>
          <a:bodyPr/>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692"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93" name="Заметки 2"/>
          <p:cNvSpPr txBox="1">
            <a:spLocks noGrp="1"/>
          </p:cNvSpPr>
          <p:nvPr>
            <p:ph type="body" sz="quarter" idx="1"/>
          </p:nvPr>
        </p:nvSpPr>
        <p:spPr/>
        <p:txBody>
          <a:bodyPr/>
          <a:p>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697"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698" name="Заметки 2"/>
          <p:cNvSpPr txBox="1">
            <a:spLocks noGrp="1"/>
          </p:cNvSpPr>
          <p:nvPr>
            <p:ph type="body" sz="quarter" idx="1"/>
          </p:nvPr>
        </p:nvSpPr>
        <p:spPr/>
        <p:txBody>
          <a:bodyPr/>
          <a:p>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701"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702" name="Заметки 2"/>
          <p:cNvSpPr txBox="1">
            <a:spLocks noGrp="1"/>
          </p:cNvSpPr>
          <p:nvPr>
            <p:ph type="body" sz="quarter" idx="1"/>
          </p:nvPr>
        </p:nvSpPr>
        <p:spPr/>
        <p:txBody>
          <a:bodyPr/>
          <a:p>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8706"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707" name="Заметки 2"/>
          <p:cNvSpPr txBox="1">
            <a:spLocks noGrp="1"/>
          </p:cNvSpPr>
          <p:nvPr>
            <p:ph type="body" sz="quarter" idx="1"/>
          </p:nvPr>
        </p:nvSpPr>
        <p:spPr/>
        <p:txBody>
          <a:bodyPr/>
          <a:p>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sp>
        <p:nvSpPr>
          <p:cNvPr id="1048711"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712" name="Заметки 2"/>
          <p:cNvSpPr txBox="1">
            <a:spLocks noGrp="1"/>
          </p:cNvSpPr>
          <p:nvPr>
            <p:ph type="body" sz="quarter" idx="1"/>
          </p:nvPr>
        </p:nvSpPr>
        <p:spPr/>
        <p:txBody>
          <a:bodyPr/>
          <a:p>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715"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716" name="Заметки 2"/>
          <p:cNvSpPr txBox="1">
            <a:spLocks noGrp="1"/>
          </p:cNvSpPr>
          <p:nvPr>
            <p:ph type="body" sz="quarter" idx="1"/>
          </p:nvPr>
        </p:nvSpPr>
        <p:spPr/>
        <p:txBody>
          <a:bodyPr/>
          <a:p>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717" name="Образ слайда 1"/>
          <p:cNvSpPr>
            <a:spLocks noChangeAspect="1" noResize="1" noRot="1" noGrp="1"/>
          </p:cNvSpPr>
          <p:nvPr>
            <p:ph type="sldImg"/>
          </p:nvPr>
        </p:nvSpPr>
        <p:spPr>
          <a:solidFill>
            <a:schemeClr val="accent1"/>
          </a:solidFill>
          <a:ln w="25400">
            <a:solidFill>
              <a:schemeClr val="accent1">
                <a:shade val="50000"/>
              </a:schemeClr>
            </a:solidFill>
            <a:prstDash val="solid"/>
          </a:ln>
        </p:spPr>
      </p:sp>
      <p:sp>
        <p:nvSpPr>
          <p:cNvPr id="1048718" name="Заметки 2"/>
          <p:cNvSpPr txBox="1">
            <a:spLocks noGrp="1"/>
          </p:cNvSpPr>
          <p:nvPr>
            <p:ph type="body" sz="quarter" idx="1"/>
          </p:nvPr>
        </p:nvSpPr>
        <p:spPr/>
        <p:txBody>
          <a:bodyPr/>
          <a:p>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Титульный слайд">
    <p:spTree>
      <p:nvGrpSpPr>
        <p:cNvPr id="147" name=""/>
        <p:cNvGrpSpPr/>
        <p:nvPr/>
      </p:nvGrpSpPr>
      <p:grpSpPr>
        <a:xfrm>
          <a:off x="0" y="0"/>
          <a:ext cx="0" cy="0"/>
          <a:chOff x="0" y="0"/>
          <a:chExt cx="0" cy="0"/>
        </a:xfrm>
      </p:grpSpPr>
      <p:sp>
        <p:nvSpPr>
          <p:cNvPr id="1048774" name="Заголовок 1"/>
          <p:cNvSpPr>
            <a:spLocks noGrp="1"/>
          </p:cNvSpPr>
          <p:nvPr>
            <p:ph type="ctrTitle"/>
          </p:nvPr>
        </p:nvSpPr>
        <p:spPr>
          <a:xfrm>
            <a:off x="685800" y="2130425"/>
            <a:ext cx="7772400" cy="1470025"/>
          </a:xfrm>
        </p:spPr>
        <p:txBody>
          <a:bodyPr/>
          <a:p>
            <a:r>
              <a:rPr lang="ru-RU" smtClean="0"/>
              <a:t>Образец заголовка</a:t>
            </a:r>
            <a:endParaRPr lang="ru-RU"/>
          </a:p>
        </p:txBody>
      </p:sp>
      <p:sp>
        <p:nvSpPr>
          <p:cNvPr id="1048775" name="Подзаголовок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ru-RU" smtClean="0"/>
              <a:t>Образец подзаголовка</a:t>
            </a:r>
            <a:endParaRPr lang="ru-RU"/>
          </a:p>
        </p:txBody>
      </p:sp>
      <p:sp>
        <p:nvSpPr>
          <p:cNvPr id="1048776" name="Дата 3"/>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777" name="Нижний колонтитул 4"/>
          <p:cNvSpPr>
            <a:spLocks noGrp="1"/>
          </p:cNvSpPr>
          <p:nvPr>
            <p:ph type="ftr" sz="quarter" idx="11"/>
          </p:nvPr>
        </p:nvSpPr>
        <p:spPr/>
        <p:txBody>
          <a:bodyPr/>
          <a:p>
            <a:pPr lvl="0"/>
            <a:endParaRPr lang="ru-RU"/>
          </a:p>
        </p:txBody>
      </p:sp>
      <p:sp>
        <p:nvSpPr>
          <p:cNvPr id="1048778" name="Номер слайда 5"/>
          <p:cNvSpPr>
            <a:spLocks noGrp="1"/>
          </p:cNvSpPr>
          <p:nvPr>
            <p:ph type="sldNum" sz="quarter" idx="12"/>
          </p:nvPr>
        </p:nvSpPr>
        <p:spPr/>
        <p:txBody>
          <a:bodyPr/>
          <a:p>
            <a:pPr lvl="0"/>
            <a:fld id="{47A49A4A-EC4F-4ACC-B35A-EE0A95C1E48F}" type="slidenum">
              <a:t>‹#›</a:t>
            </a:fld>
            <a:endParaRPr lang="ru-RU"/>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Заголовок и объект">
    <p:spTree>
      <p:nvGrpSpPr>
        <p:cNvPr id="150" name=""/>
        <p:cNvGrpSpPr/>
        <p:nvPr/>
      </p:nvGrpSpPr>
      <p:grpSpPr>
        <a:xfrm>
          <a:off x="0" y="0"/>
          <a:ext cx="0" cy="0"/>
          <a:chOff x="0" y="0"/>
          <a:chExt cx="0" cy="0"/>
        </a:xfrm>
      </p:grpSpPr>
      <p:sp>
        <p:nvSpPr>
          <p:cNvPr id="1048788" name="Заголовок 1"/>
          <p:cNvSpPr>
            <a:spLocks noGrp="1"/>
          </p:cNvSpPr>
          <p:nvPr>
            <p:ph type="title"/>
          </p:nvPr>
        </p:nvSpPr>
        <p:spPr/>
        <p:txBody>
          <a:bodyPr/>
          <a:p>
            <a:r>
              <a:rPr lang="ru-RU" smtClean="0"/>
              <a:t>Образец заголовка</a:t>
            </a:r>
            <a:endParaRPr lang="ru-RU"/>
          </a:p>
        </p:txBody>
      </p:sp>
      <p:sp>
        <p:nvSpPr>
          <p:cNvPr id="1048789" name="Объект 2"/>
          <p:cNvSpPr>
            <a:spLocks noGrp="1"/>
          </p:cNvSpPr>
          <p:nvPr>
            <p:ph idx="1"/>
          </p:nvPr>
        </p:nvSpPr>
        <p:spPr/>
        <p:txBody>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90" name="Дата 3"/>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791" name="Нижний колонтитул 4"/>
          <p:cNvSpPr>
            <a:spLocks noGrp="1"/>
          </p:cNvSpPr>
          <p:nvPr>
            <p:ph type="ftr" sz="quarter" idx="11"/>
          </p:nvPr>
        </p:nvSpPr>
        <p:spPr/>
        <p:txBody>
          <a:bodyPr/>
          <a:p>
            <a:pPr lvl="0"/>
            <a:endParaRPr lang="ru-RU"/>
          </a:p>
        </p:txBody>
      </p:sp>
      <p:sp>
        <p:nvSpPr>
          <p:cNvPr id="1048792" name="Номер слайда 5"/>
          <p:cNvSpPr>
            <a:spLocks noGrp="1"/>
          </p:cNvSpPr>
          <p:nvPr>
            <p:ph type="sldNum" sz="quarter" idx="12"/>
          </p:nvPr>
        </p:nvSpPr>
        <p:spPr/>
        <p:txBody>
          <a:bodyPr/>
          <a:p>
            <a:pPr lvl="0"/>
            <a:fld id="{6EEEEB80-2618-4930-9E6E-395F451CEBA9}" type="slidenum">
              <a:t>‹#›</a:t>
            </a:fld>
            <a:endParaRPr lang="ru-RU"/>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Заголовок раздела">
    <p:spTree>
      <p:nvGrpSpPr>
        <p:cNvPr id="153" name=""/>
        <p:cNvGrpSpPr/>
        <p:nvPr/>
      </p:nvGrpSpPr>
      <p:grpSpPr>
        <a:xfrm>
          <a:off x="0" y="0"/>
          <a:ext cx="0" cy="0"/>
          <a:chOff x="0" y="0"/>
          <a:chExt cx="0" cy="0"/>
        </a:xfrm>
      </p:grpSpPr>
      <p:sp>
        <p:nvSpPr>
          <p:cNvPr id="1048804" name="Заголовок 1"/>
          <p:cNvSpPr>
            <a:spLocks noGrp="1"/>
          </p:cNvSpPr>
          <p:nvPr>
            <p:ph type="title"/>
          </p:nvPr>
        </p:nvSpPr>
        <p:spPr>
          <a:xfrm>
            <a:off x="722313" y="4406900"/>
            <a:ext cx="7772400" cy="1362075"/>
          </a:xfrm>
        </p:spPr>
        <p:txBody>
          <a:bodyPr anchor="t"/>
          <a:lstStyle>
            <a:lvl1pPr algn="l">
              <a:defRPr b="1" cap="all" sz="4000"/>
            </a:lvl1pPr>
          </a:lstStyle>
          <a:p>
            <a:r>
              <a:rPr lang="ru-RU" smtClean="0"/>
              <a:t>Образец заголовка</a:t>
            </a:r>
            <a:endParaRPr lang="ru-RU"/>
          </a:p>
        </p:txBody>
      </p:sp>
      <p:sp>
        <p:nvSpPr>
          <p:cNvPr id="1048805" name="Текст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ru-RU" smtClean="0"/>
              <a:t>Образец текста</a:t>
            </a:r>
          </a:p>
        </p:txBody>
      </p:sp>
      <p:sp>
        <p:nvSpPr>
          <p:cNvPr id="1048806" name="Дата 3"/>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807" name="Нижний колонтитул 4"/>
          <p:cNvSpPr>
            <a:spLocks noGrp="1"/>
          </p:cNvSpPr>
          <p:nvPr>
            <p:ph type="ftr" sz="quarter" idx="11"/>
          </p:nvPr>
        </p:nvSpPr>
        <p:spPr/>
        <p:txBody>
          <a:bodyPr/>
          <a:p>
            <a:pPr lvl="0"/>
            <a:endParaRPr lang="ru-RU"/>
          </a:p>
        </p:txBody>
      </p:sp>
      <p:sp>
        <p:nvSpPr>
          <p:cNvPr id="1048808" name="Номер слайда 5"/>
          <p:cNvSpPr>
            <a:spLocks noGrp="1"/>
          </p:cNvSpPr>
          <p:nvPr>
            <p:ph type="sldNum" sz="quarter" idx="12"/>
          </p:nvPr>
        </p:nvSpPr>
        <p:spPr/>
        <p:txBody>
          <a:bodyPr/>
          <a:p>
            <a:pPr lvl="0"/>
            <a:fld id="{CAF6ADB4-5F91-4EE0-865C-EAA2A33910BA}" type="slidenum">
              <a:t>‹#›</a:t>
            </a:fld>
            <a:endParaRPr lang="ru-RU"/>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Два объекта">
    <p:spTree>
      <p:nvGrpSpPr>
        <p:cNvPr id="154" name=""/>
        <p:cNvGrpSpPr/>
        <p:nvPr/>
      </p:nvGrpSpPr>
      <p:grpSpPr>
        <a:xfrm>
          <a:off x="0" y="0"/>
          <a:ext cx="0" cy="0"/>
          <a:chOff x="0" y="0"/>
          <a:chExt cx="0" cy="0"/>
        </a:xfrm>
      </p:grpSpPr>
      <p:sp>
        <p:nvSpPr>
          <p:cNvPr id="1048809" name="Заголовок 1"/>
          <p:cNvSpPr>
            <a:spLocks noGrp="1"/>
          </p:cNvSpPr>
          <p:nvPr>
            <p:ph type="title"/>
          </p:nvPr>
        </p:nvSpPr>
        <p:spPr/>
        <p:txBody>
          <a:bodyPr/>
          <a:p>
            <a:r>
              <a:rPr lang="ru-RU" smtClean="0"/>
              <a:t>Образец заголовка</a:t>
            </a:r>
            <a:endParaRPr lang="ru-RU"/>
          </a:p>
        </p:txBody>
      </p:sp>
      <p:sp>
        <p:nvSpPr>
          <p:cNvPr id="1048810" name="Объект 2"/>
          <p:cNvSpPr>
            <a:spLocks noGrp="1"/>
          </p:cNvSpPr>
          <p:nvPr>
            <p:ph sz="half" idx="1"/>
          </p:nvPr>
        </p:nvSpPr>
        <p:spPr>
          <a:xfrm>
            <a:off x="457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11" name="Объект 3"/>
          <p:cNvSpPr>
            <a:spLocks noGrp="1"/>
          </p:cNvSpPr>
          <p:nvPr>
            <p:ph sz="half" idx="2"/>
          </p:nvPr>
        </p:nvSpPr>
        <p:spPr>
          <a:xfrm>
            <a:off x="4648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12" name="Дата 4"/>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813" name="Нижний колонтитул 5"/>
          <p:cNvSpPr>
            <a:spLocks noGrp="1"/>
          </p:cNvSpPr>
          <p:nvPr>
            <p:ph type="ftr" sz="quarter" idx="11"/>
          </p:nvPr>
        </p:nvSpPr>
        <p:spPr/>
        <p:txBody>
          <a:bodyPr/>
          <a:p>
            <a:pPr lvl="0"/>
            <a:endParaRPr lang="ru-RU"/>
          </a:p>
        </p:txBody>
      </p:sp>
      <p:sp>
        <p:nvSpPr>
          <p:cNvPr id="1048814" name="Номер слайда 6"/>
          <p:cNvSpPr>
            <a:spLocks noGrp="1"/>
          </p:cNvSpPr>
          <p:nvPr>
            <p:ph type="sldNum" sz="quarter" idx="12"/>
          </p:nvPr>
        </p:nvSpPr>
        <p:spPr/>
        <p:txBody>
          <a:bodyPr/>
          <a:p>
            <a:pPr lvl="0"/>
            <a:fld id="{1FCB6E05-9A2B-4408-934A-2A0AD7EDDBDF}" type="slidenum">
              <a:t>‹#›</a:t>
            </a:fld>
            <a:endParaRPr lang="ru-RU"/>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Сравнение">
    <p:spTree>
      <p:nvGrpSpPr>
        <p:cNvPr id="155" name=""/>
        <p:cNvGrpSpPr/>
        <p:nvPr/>
      </p:nvGrpSpPr>
      <p:grpSpPr>
        <a:xfrm>
          <a:off x="0" y="0"/>
          <a:ext cx="0" cy="0"/>
          <a:chOff x="0" y="0"/>
          <a:chExt cx="0" cy="0"/>
        </a:xfrm>
      </p:grpSpPr>
      <p:sp>
        <p:nvSpPr>
          <p:cNvPr id="1048815" name="Заголовок 1"/>
          <p:cNvSpPr>
            <a:spLocks noGrp="1"/>
          </p:cNvSpPr>
          <p:nvPr>
            <p:ph type="title"/>
          </p:nvPr>
        </p:nvSpPr>
        <p:spPr>
          <a:xfrm>
            <a:off x="457200" y="274638"/>
            <a:ext cx="8229600" cy="1143000"/>
          </a:xfrm>
        </p:spPr>
        <p:txBody>
          <a:bodyPr/>
          <a:p>
            <a:r>
              <a:rPr lang="ru-RU" smtClean="0"/>
              <a:t>Образец заголовка</a:t>
            </a:r>
            <a:endParaRPr lang="ru-RU"/>
          </a:p>
        </p:txBody>
      </p:sp>
      <p:sp>
        <p:nvSpPr>
          <p:cNvPr id="1048816" name="Текст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smtClean="0"/>
              <a:t>Образец текста</a:t>
            </a:r>
          </a:p>
        </p:txBody>
      </p:sp>
      <p:sp>
        <p:nvSpPr>
          <p:cNvPr id="1048817"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18" name="Текст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smtClean="0"/>
              <a:t>Образец текста</a:t>
            </a:r>
          </a:p>
        </p:txBody>
      </p:sp>
      <p:sp>
        <p:nvSpPr>
          <p:cNvPr id="1048819"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20" name="Дата 6"/>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821" name="Нижний колонтитул 7"/>
          <p:cNvSpPr>
            <a:spLocks noGrp="1"/>
          </p:cNvSpPr>
          <p:nvPr>
            <p:ph type="ftr" sz="quarter" idx="11"/>
          </p:nvPr>
        </p:nvSpPr>
        <p:spPr/>
        <p:txBody>
          <a:bodyPr/>
          <a:p>
            <a:pPr lvl="0"/>
            <a:endParaRPr lang="ru-RU"/>
          </a:p>
        </p:txBody>
      </p:sp>
      <p:sp>
        <p:nvSpPr>
          <p:cNvPr id="1048822" name="Номер слайда 8"/>
          <p:cNvSpPr>
            <a:spLocks noGrp="1"/>
          </p:cNvSpPr>
          <p:nvPr>
            <p:ph type="sldNum" sz="quarter" idx="12"/>
          </p:nvPr>
        </p:nvSpPr>
        <p:spPr/>
        <p:txBody>
          <a:bodyPr/>
          <a:p>
            <a:pPr lvl="0"/>
            <a:fld id="{7E50AE9F-C305-4E20-9BBF-73F580491A5C}" type="slidenum">
              <a:t>‹#›</a:t>
            </a:fld>
            <a:endParaRPr lang="ru-RU"/>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Только заголовок">
    <p:spTree>
      <p:nvGrpSpPr>
        <p:cNvPr id="148" name=""/>
        <p:cNvGrpSpPr/>
        <p:nvPr/>
      </p:nvGrpSpPr>
      <p:grpSpPr>
        <a:xfrm>
          <a:off x="0" y="0"/>
          <a:ext cx="0" cy="0"/>
          <a:chOff x="0" y="0"/>
          <a:chExt cx="0" cy="0"/>
        </a:xfrm>
      </p:grpSpPr>
      <p:sp>
        <p:nvSpPr>
          <p:cNvPr id="1048779" name="Заголовок 1"/>
          <p:cNvSpPr>
            <a:spLocks noGrp="1"/>
          </p:cNvSpPr>
          <p:nvPr>
            <p:ph type="title"/>
          </p:nvPr>
        </p:nvSpPr>
        <p:spPr/>
        <p:txBody>
          <a:bodyPr/>
          <a:p>
            <a:r>
              <a:rPr lang="ru-RU" smtClean="0"/>
              <a:t>Образец заголовка</a:t>
            </a:r>
            <a:endParaRPr lang="ru-RU"/>
          </a:p>
        </p:txBody>
      </p:sp>
      <p:sp>
        <p:nvSpPr>
          <p:cNvPr id="1048780" name="Дата 2"/>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781" name="Нижний колонтитул 3"/>
          <p:cNvSpPr>
            <a:spLocks noGrp="1"/>
          </p:cNvSpPr>
          <p:nvPr>
            <p:ph type="ftr" sz="quarter" idx="11"/>
          </p:nvPr>
        </p:nvSpPr>
        <p:spPr/>
        <p:txBody>
          <a:bodyPr/>
          <a:p>
            <a:pPr lvl="0"/>
            <a:endParaRPr lang="ru-RU"/>
          </a:p>
        </p:txBody>
      </p:sp>
      <p:sp>
        <p:nvSpPr>
          <p:cNvPr id="1048782" name="Номер слайда 4"/>
          <p:cNvSpPr>
            <a:spLocks noGrp="1"/>
          </p:cNvSpPr>
          <p:nvPr>
            <p:ph type="sldNum" sz="quarter" idx="12"/>
          </p:nvPr>
        </p:nvSpPr>
        <p:spPr/>
        <p:txBody>
          <a:bodyPr/>
          <a:p>
            <a:pPr lvl="0"/>
            <a:fld id="{EAE2C14A-5EE4-4315-9771-670711FD799C}" type="slidenum">
              <a:t>‹#›</a:t>
            </a:fld>
            <a:endParaRPr lang="ru-RU"/>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Пустой слайд">
    <p:spTree>
      <p:nvGrpSpPr>
        <p:cNvPr id="28" name=""/>
        <p:cNvGrpSpPr/>
        <p:nvPr/>
      </p:nvGrpSpPr>
      <p:grpSpPr>
        <a:xfrm>
          <a:off x="0" y="0"/>
          <a:ext cx="0" cy="0"/>
          <a:chOff x="0" y="0"/>
          <a:chExt cx="0" cy="0"/>
        </a:xfrm>
      </p:grpSpPr>
      <p:sp>
        <p:nvSpPr>
          <p:cNvPr id="1048593" name="Дата 1"/>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594" name="Нижний колонтитул 2"/>
          <p:cNvSpPr>
            <a:spLocks noGrp="1"/>
          </p:cNvSpPr>
          <p:nvPr>
            <p:ph type="ftr" sz="quarter" idx="11"/>
          </p:nvPr>
        </p:nvSpPr>
        <p:spPr/>
        <p:txBody>
          <a:bodyPr/>
          <a:p>
            <a:pPr lvl="0"/>
            <a:endParaRPr lang="ru-RU"/>
          </a:p>
        </p:txBody>
      </p:sp>
      <p:sp>
        <p:nvSpPr>
          <p:cNvPr id="1048595" name="Номер слайда 3"/>
          <p:cNvSpPr>
            <a:spLocks noGrp="1"/>
          </p:cNvSpPr>
          <p:nvPr>
            <p:ph type="sldNum" sz="quarter" idx="12"/>
          </p:nvPr>
        </p:nvSpPr>
        <p:spPr/>
        <p:txBody>
          <a:bodyPr/>
          <a:p>
            <a:pPr lvl="0"/>
            <a:fld id="{D45AC545-4850-4506-91B6-A1BE1283A018}" type="slidenum">
              <a:t>‹#›</a:t>
            </a:fld>
            <a:endParaRPr lang="ru-RU"/>
          </a:p>
        </p:txBody>
      </p:sp>
    </p:spTree>
  </p:cSld>
  <p:clrMapOvr>
    <a:masterClrMapping/>
  </p:clrMapOvr>
  <p:transition spd="slow"/>
  <p:hf dt="0" ftr="0" hdr="0" sldNum="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Объект с подписью">
    <p:spTree>
      <p:nvGrpSpPr>
        <p:cNvPr id="156" name=""/>
        <p:cNvGrpSpPr/>
        <p:nvPr/>
      </p:nvGrpSpPr>
      <p:grpSpPr>
        <a:xfrm>
          <a:off x="0" y="0"/>
          <a:ext cx="0" cy="0"/>
          <a:chOff x="0" y="0"/>
          <a:chExt cx="0" cy="0"/>
        </a:xfrm>
      </p:grpSpPr>
      <p:sp>
        <p:nvSpPr>
          <p:cNvPr id="1048823" name="Заголовок 1"/>
          <p:cNvSpPr>
            <a:spLocks noGrp="1"/>
          </p:cNvSpPr>
          <p:nvPr>
            <p:ph type="title"/>
          </p:nvPr>
        </p:nvSpPr>
        <p:spPr>
          <a:xfrm>
            <a:off x="457200" y="273050"/>
            <a:ext cx="3008313" cy="1162050"/>
          </a:xfrm>
        </p:spPr>
        <p:txBody>
          <a:bodyPr anchor="b"/>
          <a:lstStyle>
            <a:lvl1pPr algn="l">
              <a:defRPr b="1" sz="2000"/>
            </a:lvl1pPr>
          </a:lstStyle>
          <a:p>
            <a:r>
              <a:rPr lang="ru-RU" smtClean="0"/>
              <a:t>Образец заголовка</a:t>
            </a:r>
            <a:endParaRPr lang="ru-RU"/>
          </a:p>
        </p:txBody>
      </p:sp>
      <p:sp>
        <p:nvSpPr>
          <p:cNvPr id="1048824"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25" name="Текст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826" name="Дата 4"/>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827" name="Нижний колонтитул 5"/>
          <p:cNvSpPr>
            <a:spLocks noGrp="1"/>
          </p:cNvSpPr>
          <p:nvPr>
            <p:ph type="ftr" sz="quarter" idx="11"/>
          </p:nvPr>
        </p:nvSpPr>
        <p:spPr/>
        <p:txBody>
          <a:bodyPr/>
          <a:p>
            <a:pPr lvl="0"/>
            <a:endParaRPr lang="ru-RU"/>
          </a:p>
        </p:txBody>
      </p:sp>
      <p:sp>
        <p:nvSpPr>
          <p:cNvPr id="1048828" name="Номер слайда 6"/>
          <p:cNvSpPr>
            <a:spLocks noGrp="1"/>
          </p:cNvSpPr>
          <p:nvPr>
            <p:ph type="sldNum" sz="quarter" idx="12"/>
          </p:nvPr>
        </p:nvSpPr>
        <p:spPr/>
        <p:txBody>
          <a:bodyPr/>
          <a:p>
            <a:pPr lvl="0"/>
            <a:fld id="{7CC37F25-785D-480C-8319-AE9D19486447}" type="slidenum">
              <a:t>‹#›</a:t>
            </a:fld>
            <a:endParaRPr lang="ru-RU"/>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Рисунок с подписью">
    <p:spTree>
      <p:nvGrpSpPr>
        <p:cNvPr id="151" name=""/>
        <p:cNvGrpSpPr/>
        <p:nvPr/>
      </p:nvGrpSpPr>
      <p:grpSpPr>
        <a:xfrm>
          <a:off x="0" y="0"/>
          <a:ext cx="0" cy="0"/>
          <a:chOff x="0" y="0"/>
          <a:chExt cx="0" cy="0"/>
        </a:xfrm>
      </p:grpSpPr>
      <p:sp>
        <p:nvSpPr>
          <p:cNvPr id="1048793" name="Заголовок 1"/>
          <p:cNvSpPr>
            <a:spLocks noGrp="1"/>
          </p:cNvSpPr>
          <p:nvPr>
            <p:ph type="title"/>
          </p:nvPr>
        </p:nvSpPr>
        <p:spPr>
          <a:xfrm>
            <a:off x="1792288" y="4800600"/>
            <a:ext cx="5486400" cy="566738"/>
          </a:xfrm>
        </p:spPr>
        <p:txBody>
          <a:bodyPr anchor="b"/>
          <a:lstStyle>
            <a:lvl1pPr algn="l">
              <a:defRPr b="1" sz="2000"/>
            </a:lvl1pPr>
          </a:lstStyle>
          <a:p>
            <a:r>
              <a:rPr lang="ru-RU" smtClean="0"/>
              <a:t>Образец заголовка</a:t>
            </a:r>
            <a:endParaRPr lang="ru-RU"/>
          </a:p>
        </p:txBody>
      </p:sp>
      <p:sp>
        <p:nvSpPr>
          <p:cNvPr id="1048794" name="Рисунок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ru-RU"/>
          </a:p>
        </p:txBody>
      </p:sp>
      <p:sp>
        <p:nvSpPr>
          <p:cNvPr id="1048795" name="Текст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796" name="Дата 4"/>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797" name="Нижний колонтитул 5"/>
          <p:cNvSpPr>
            <a:spLocks noGrp="1"/>
          </p:cNvSpPr>
          <p:nvPr>
            <p:ph type="ftr" sz="quarter" idx="11"/>
          </p:nvPr>
        </p:nvSpPr>
        <p:spPr/>
        <p:txBody>
          <a:bodyPr/>
          <a:p>
            <a:pPr lvl="0"/>
            <a:endParaRPr lang="ru-RU"/>
          </a:p>
        </p:txBody>
      </p:sp>
      <p:sp>
        <p:nvSpPr>
          <p:cNvPr id="1048798" name="Номер слайда 6"/>
          <p:cNvSpPr>
            <a:spLocks noGrp="1"/>
          </p:cNvSpPr>
          <p:nvPr>
            <p:ph type="sldNum" sz="quarter" idx="12"/>
          </p:nvPr>
        </p:nvSpPr>
        <p:spPr/>
        <p:txBody>
          <a:bodyPr/>
          <a:p>
            <a:pPr lvl="0"/>
            <a:fld id="{F2EF584C-5D93-4B72-BF73-57F6A3FAE3D0}" type="slidenum">
              <a:t>‹#›</a:t>
            </a:fld>
            <a:endParaRPr lang="ru-RU"/>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Заголовок и вертикальный текст">
    <p:spTree>
      <p:nvGrpSpPr>
        <p:cNvPr id="152" name=""/>
        <p:cNvGrpSpPr/>
        <p:nvPr/>
      </p:nvGrpSpPr>
      <p:grpSpPr>
        <a:xfrm>
          <a:off x="0" y="0"/>
          <a:ext cx="0" cy="0"/>
          <a:chOff x="0" y="0"/>
          <a:chExt cx="0" cy="0"/>
        </a:xfrm>
      </p:grpSpPr>
      <p:sp>
        <p:nvSpPr>
          <p:cNvPr id="1048799" name="Заголовок 1"/>
          <p:cNvSpPr>
            <a:spLocks noGrp="1"/>
          </p:cNvSpPr>
          <p:nvPr>
            <p:ph type="title"/>
          </p:nvPr>
        </p:nvSpPr>
        <p:spPr/>
        <p:txBody>
          <a:bodyPr/>
          <a:p>
            <a:r>
              <a:rPr lang="ru-RU" smtClean="0"/>
              <a:t>Образец заголовка</a:t>
            </a:r>
            <a:endParaRPr lang="ru-RU"/>
          </a:p>
        </p:txBody>
      </p:sp>
      <p:sp>
        <p:nvSpPr>
          <p:cNvPr id="1048800" name="Вертикальный текст 2"/>
          <p:cNvSpPr>
            <a:spLocks noGrp="1"/>
          </p:cNvSpPr>
          <p:nvPr>
            <p:ph type="body" orient="vert" idx="1"/>
          </p:nvPr>
        </p:nvSpPr>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801" name="Дата 3"/>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802" name="Нижний колонтитул 4"/>
          <p:cNvSpPr>
            <a:spLocks noGrp="1"/>
          </p:cNvSpPr>
          <p:nvPr>
            <p:ph type="ftr" sz="quarter" idx="11"/>
          </p:nvPr>
        </p:nvSpPr>
        <p:spPr/>
        <p:txBody>
          <a:bodyPr/>
          <a:p>
            <a:pPr lvl="0"/>
            <a:endParaRPr lang="ru-RU"/>
          </a:p>
        </p:txBody>
      </p:sp>
      <p:sp>
        <p:nvSpPr>
          <p:cNvPr id="1048803" name="Номер слайда 5"/>
          <p:cNvSpPr>
            <a:spLocks noGrp="1"/>
          </p:cNvSpPr>
          <p:nvPr>
            <p:ph type="sldNum" sz="quarter" idx="12"/>
          </p:nvPr>
        </p:nvSpPr>
        <p:spPr/>
        <p:txBody>
          <a:bodyPr/>
          <a:p>
            <a:pPr lvl="0"/>
            <a:fld id="{88257E25-43C0-4E61-B88F-79F35F106798}" type="slidenum">
              <a:t>‹#›</a:t>
            </a:fld>
            <a:endParaRPr lang="ru-RU"/>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Вертикальный заголовок и текст">
    <p:spTree>
      <p:nvGrpSpPr>
        <p:cNvPr id="149" name=""/>
        <p:cNvGrpSpPr/>
        <p:nvPr/>
      </p:nvGrpSpPr>
      <p:grpSpPr>
        <a:xfrm>
          <a:off x="0" y="0"/>
          <a:ext cx="0" cy="0"/>
          <a:chOff x="0" y="0"/>
          <a:chExt cx="0" cy="0"/>
        </a:xfrm>
      </p:grpSpPr>
      <p:sp>
        <p:nvSpPr>
          <p:cNvPr id="1048783" name="Вертикальный заголовок 1"/>
          <p:cNvSpPr>
            <a:spLocks noGrp="1"/>
          </p:cNvSpPr>
          <p:nvPr>
            <p:ph type="title" orient="vert"/>
          </p:nvPr>
        </p:nvSpPr>
        <p:spPr>
          <a:xfrm>
            <a:off x="6629400" y="1600200"/>
            <a:ext cx="2057400" cy="4530725"/>
          </a:xfrm>
        </p:spPr>
        <p:txBody>
          <a:bodyPr vert="eaVert"/>
          <a:p>
            <a:r>
              <a:rPr lang="ru-RU" smtClean="0"/>
              <a:t>Образец заголовка</a:t>
            </a:r>
            <a:endParaRPr lang="ru-RU"/>
          </a:p>
        </p:txBody>
      </p:sp>
      <p:sp>
        <p:nvSpPr>
          <p:cNvPr id="1048784" name="Вертикальный текст 2"/>
          <p:cNvSpPr>
            <a:spLocks noGrp="1"/>
          </p:cNvSpPr>
          <p:nvPr>
            <p:ph type="body" orient="vert" idx="1"/>
          </p:nvPr>
        </p:nvSpPr>
        <p:spPr>
          <a:xfrm>
            <a:off x="457200" y="1600200"/>
            <a:ext cx="6019800" cy="4530725"/>
          </a:xfrm>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85" name="Дата 3"/>
          <p:cNvSpPr>
            <a:spLocks noGrp="1"/>
          </p:cNvSpPr>
          <p:nvPr>
            <p:ph type="dt" sz="half" idx="10"/>
          </p:nvPr>
        </p:nvSpPr>
        <p:spPr/>
        <p:txBody>
          <a:bodyPr/>
          <a:p>
            <a:pPr lvl="0"/>
            <a:fld id="{0D91DD62-0ED1-49C2-BE68-EECC4783D140}" type="datetime1">
              <a:rPr lang="ru-RU" smtClean="0"/>
              <a:pPr lvl="0"/>
              <a:t>16.03.2022</a:t>
            </a:fld>
            <a:endParaRPr lang="ru-RU"/>
          </a:p>
        </p:txBody>
      </p:sp>
      <p:sp>
        <p:nvSpPr>
          <p:cNvPr id="1048786" name="Нижний колонтитул 4"/>
          <p:cNvSpPr>
            <a:spLocks noGrp="1"/>
          </p:cNvSpPr>
          <p:nvPr>
            <p:ph type="ftr" sz="quarter" idx="11"/>
          </p:nvPr>
        </p:nvSpPr>
        <p:spPr/>
        <p:txBody>
          <a:bodyPr/>
          <a:p>
            <a:pPr lvl="0"/>
            <a:endParaRPr lang="ru-RU"/>
          </a:p>
        </p:txBody>
      </p:sp>
      <p:sp>
        <p:nvSpPr>
          <p:cNvPr id="1048787" name="Номер слайда 5"/>
          <p:cNvSpPr>
            <a:spLocks noGrp="1"/>
          </p:cNvSpPr>
          <p:nvPr>
            <p:ph type="sldNum" sz="quarter" idx="12"/>
          </p:nvPr>
        </p:nvSpPr>
        <p:spPr/>
        <p:txBody>
          <a:bodyPr/>
          <a:p>
            <a:pPr lvl="0"/>
            <a:fld id="{6EF3E283-B8F1-4F7E-B4C0-C003B3C2E53D}" type="slidenum">
              <a:t>‹#›</a:t>
            </a:fld>
            <a:endParaRPr lang="ru-RU"/>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title">
  <p:cSld name="Титульный слайд">
    <p:spTree>
      <p:nvGrpSpPr>
        <p:cNvPr id="138" name=""/>
        <p:cNvGrpSpPr/>
        <p:nvPr/>
      </p:nvGrpSpPr>
      <p:grpSpPr>
        <a:xfrm>
          <a:off x="0" y="0"/>
          <a:ext cx="0" cy="0"/>
          <a:chOff x="0" y="0"/>
          <a:chExt cx="0" cy="0"/>
        </a:xfrm>
      </p:grpSpPr>
      <p:sp>
        <p:nvSpPr>
          <p:cNvPr id="1048724" name="Заголовок 1"/>
          <p:cNvSpPr>
            <a:spLocks noGrp="1"/>
          </p:cNvSpPr>
          <p:nvPr>
            <p:ph type="ctrTitle"/>
          </p:nvPr>
        </p:nvSpPr>
        <p:spPr>
          <a:xfrm>
            <a:off x="685800" y="2130425"/>
            <a:ext cx="7772400" cy="1470025"/>
          </a:xfrm>
        </p:spPr>
        <p:txBody>
          <a:bodyPr/>
          <a:p>
            <a:r>
              <a:rPr lang="ru-RU" smtClean="0"/>
              <a:t>Образец заголовка</a:t>
            </a:r>
            <a:endParaRPr lang="ru-RU"/>
          </a:p>
        </p:txBody>
      </p:sp>
      <p:sp>
        <p:nvSpPr>
          <p:cNvPr id="1048725" name="Подзаголовок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ru-RU" smtClean="0"/>
              <a:t>Образец подзаголовка</a:t>
            </a:r>
            <a:endParaRPr lang="ru-RU"/>
          </a:p>
        </p:txBody>
      </p:sp>
      <p:sp>
        <p:nvSpPr>
          <p:cNvPr id="1048726" name="Дата 3"/>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27" name="Нижний колонтитул 4"/>
          <p:cNvSpPr>
            <a:spLocks noGrp="1"/>
          </p:cNvSpPr>
          <p:nvPr>
            <p:ph type="ftr" sz="quarter" idx="11"/>
          </p:nvPr>
        </p:nvSpPr>
        <p:spPr/>
        <p:txBody>
          <a:bodyPr/>
          <a:p>
            <a:pPr lvl="0"/>
            <a:endParaRPr lang="ru-RU"/>
          </a:p>
        </p:txBody>
      </p:sp>
      <p:sp>
        <p:nvSpPr>
          <p:cNvPr id="1048728" name="Номер слайда 5"/>
          <p:cNvSpPr>
            <a:spLocks noGrp="1"/>
          </p:cNvSpPr>
          <p:nvPr>
            <p:ph type="sldNum" sz="quarter" idx="12"/>
          </p:nvPr>
        </p:nvSpPr>
        <p:spPr/>
        <p:txBody>
          <a:bodyPr/>
          <a:p>
            <a:pPr lvl="0"/>
            <a:fld id="{B705CFFA-9978-497C-8777-BAC64B22F4A6}" type="slidenum">
              <a:t>‹#›</a:t>
            </a:fld>
            <a:endParaRPr lang="ru-RU"/>
          </a:p>
        </p:txBody>
      </p:sp>
    </p:spTree>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obj">
  <p:cSld name="Заголовок и объект">
    <p:spTree>
      <p:nvGrpSpPr>
        <p:cNvPr id="137" name=""/>
        <p:cNvGrpSpPr/>
        <p:nvPr/>
      </p:nvGrpSpPr>
      <p:grpSpPr>
        <a:xfrm>
          <a:off x="0" y="0"/>
          <a:ext cx="0" cy="0"/>
          <a:chOff x="0" y="0"/>
          <a:chExt cx="0" cy="0"/>
        </a:xfrm>
      </p:grpSpPr>
      <p:sp>
        <p:nvSpPr>
          <p:cNvPr id="1048719" name="Заголовок 1"/>
          <p:cNvSpPr>
            <a:spLocks noGrp="1"/>
          </p:cNvSpPr>
          <p:nvPr>
            <p:ph type="title"/>
          </p:nvPr>
        </p:nvSpPr>
        <p:spPr/>
        <p:txBody>
          <a:bodyPr/>
          <a:p>
            <a:r>
              <a:rPr lang="ru-RU" smtClean="0"/>
              <a:t>Образец заголовка</a:t>
            </a:r>
            <a:endParaRPr lang="ru-RU"/>
          </a:p>
        </p:txBody>
      </p:sp>
      <p:sp>
        <p:nvSpPr>
          <p:cNvPr id="1048720" name="Объект 2"/>
          <p:cNvSpPr>
            <a:spLocks noGrp="1"/>
          </p:cNvSpPr>
          <p:nvPr>
            <p:ph idx="1"/>
          </p:nvPr>
        </p:nvSpPr>
        <p:spPr/>
        <p:txBody>
          <a:bodyPr/>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21" name="Дата 3"/>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22" name="Нижний колонтитул 4"/>
          <p:cNvSpPr>
            <a:spLocks noGrp="1"/>
          </p:cNvSpPr>
          <p:nvPr>
            <p:ph type="ftr" sz="quarter" idx="11"/>
          </p:nvPr>
        </p:nvSpPr>
        <p:spPr/>
        <p:txBody>
          <a:bodyPr/>
          <a:p>
            <a:pPr lvl="0"/>
            <a:endParaRPr lang="ru-RU"/>
          </a:p>
        </p:txBody>
      </p:sp>
      <p:sp>
        <p:nvSpPr>
          <p:cNvPr id="1048723" name="Номер слайда 5"/>
          <p:cNvSpPr>
            <a:spLocks noGrp="1"/>
          </p:cNvSpPr>
          <p:nvPr>
            <p:ph type="sldNum" sz="quarter" idx="12"/>
          </p:nvPr>
        </p:nvSpPr>
        <p:spPr/>
        <p:txBody>
          <a:bodyPr/>
          <a:p>
            <a:pPr lvl="0"/>
            <a:fld id="{7126CDF2-F833-4D46-BECA-5EA5AE2DDE20}" type="slidenum">
              <a:t>‹#›</a:t>
            </a:fld>
            <a:endParaRPr lang="ru-RU"/>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secHead">
  <p:cSld name="Заголовок раздела">
    <p:spTree>
      <p:nvGrpSpPr>
        <p:cNvPr id="143" name=""/>
        <p:cNvGrpSpPr/>
        <p:nvPr/>
      </p:nvGrpSpPr>
      <p:grpSpPr>
        <a:xfrm>
          <a:off x="0" y="0"/>
          <a:ext cx="0" cy="0"/>
          <a:chOff x="0" y="0"/>
          <a:chExt cx="0" cy="0"/>
        </a:xfrm>
      </p:grpSpPr>
      <p:sp>
        <p:nvSpPr>
          <p:cNvPr id="1048751" name="Заголовок 1"/>
          <p:cNvSpPr>
            <a:spLocks noGrp="1"/>
          </p:cNvSpPr>
          <p:nvPr>
            <p:ph type="title"/>
          </p:nvPr>
        </p:nvSpPr>
        <p:spPr>
          <a:xfrm>
            <a:off x="722313" y="4406900"/>
            <a:ext cx="7772400" cy="1362075"/>
          </a:xfrm>
        </p:spPr>
        <p:txBody>
          <a:bodyPr anchor="t"/>
          <a:lstStyle>
            <a:lvl1pPr algn="l">
              <a:defRPr b="1" cap="all" sz="4000"/>
            </a:lvl1pPr>
          </a:lstStyle>
          <a:p>
            <a:r>
              <a:rPr lang="ru-RU" smtClean="0"/>
              <a:t>Образец заголовка</a:t>
            </a:r>
            <a:endParaRPr lang="ru-RU"/>
          </a:p>
        </p:txBody>
      </p:sp>
      <p:sp>
        <p:nvSpPr>
          <p:cNvPr id="1048752" name="Текст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ru-RU" smtClean="0"/>
              <a:t>Образец текста</a:t>
            </a:r>
          </a:p>
        </p:txBody>
      </p:sp>
      <p:sp>
        <p:nvSpPr>
          <p:cNvPr id="1048753" name="Дата 3"/>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54" name="Нижний колонтитул 4"/>
          <p:cNvSpPr>
            <a:spLocks noGrp="1"/>
          </p:cNvSpPr>
          <p:nvPr>
            <p:ph type="ftr" sz="quarter" idx="11"/>
          </p:nvPr>
        </p:nvSpPr>
        <p:spPr/>
        <p:txBody>
          <a:bodyPr/>
          <a:p>
            <a:pPr lvl="0"/>
            <a:endParaRPr lang="ru-RU"/>
          </a:p>
        </p:txBody>
      </p:sp>
      <p:sp>
        <p:nvSpPr>
          <p:cNvPr id="1048755" name="Номер слайда 5"/>
          <p:cNvSpPr>
            <a:spLocks noGrp="1"/>
          </p:cNvSpPr>
          <p:nvPr>
            <p:ph type="sldNum" sz="quarter" idx="12"/>
          </p:nvPr>
        </p:nvSpPr>
        <p:spPr/>
        <p:txBody>
          <a:bodyPr/>
          <a:p>
            <a:pPr lvl="0"/>
            <a:fld id="{83C6B003-AAF5-4703-BCEB-EEB9BB0B3DC6}" type="slidenum">
              <a:t>‹#›</a:t>
            </a:fld>
            <a:endParaRPr lang="ru-RU"/>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twoObj">
  <p:cSld name="Два объекта">
    <p:spTree>
      <p:nvGrpSpPr>
        <p:cNvPr id="142" name=""/>
        <p:cNvGrpSpPr/>
        <p:nvPr/>
      </p:nvGrpSpPr>
      <p:grpSpPr>
        <a:xfrm>
          <a:off x="0" y="0"/>
          <a:ext cx="0" cy="0"/>
          <a:chOff x="0" y="0"/>
          <a:chExt cx="0" cy="0"/>
        </a:xfrm>
      </p:grpSpPr>
      <p:sp>
        <p:nvSpPr>
          <p:cNvPr id="1048745" name="Заголовок 1"/>
          <p:cNvSpPr>
            <a:spLocks noGrp="1"/>
          </p:cNvSpPr>
          <p:nvPr>
            <p:ph type="title"/>
          </p:nvPr>
        </p:nvSpPr>
        <p:spPr/>
        <p:txBody>
          <a:bodyPr/>
          <a:p>
            <a:r>
              <a:rPr lang="ru-RU" smtClean="0"/>
              <a:t>Образец заголовка</a:t>
            </a:r>
            <a:endParaRPr lang="ru-RU"/>
          </a:p>
        </p:txBody>
      </p:sp>
      <p:sp>
        <p:nvSpPr>
          <p:cNvPr id="1048746" name="Объект 2"/>
          <p:cNvSpPr>
            <a:spLocks noGrp="1"/>
          </p:cNvSpPr>
          <p:nvPr>
            <p:ph sz="half" idx="1"/>
          </p:nvPr>
        </p:nvSpPr>
        <p:spPr>
          <a:xfrm>
            <a:off x="871538" y="2674938"/>
            <a:ext cx="3627437" cy="3451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47" name="Объект 3"/>
          <p:cNvSpPr>
            <a:spLocks noGrp="1"/>
          </p:cNvSpPr>
          <p:nvPr>
            <p:ph sz="half" idx="2"/>
          </p:nvPr>
        </p:nvSpPr>
        <p:spPr>
          <a:xfrm>
            <a:off x="4651375" y="2674938"/>
            <a:ext cx="3629025" cy="34512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48" name="Дата 4"/>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49" name="Нижний колонтитул 5"/>
          <p:cNvSpPr>
            <a:spLocks noGrp="1"/>
          </p:cNvSpPr>
          <p:nvPr>
            <p:ph type="ftr" sz="quarter" idx="11"/>
          </p:nvPr>
        </p:nvSpPr>
        <p:spPr/>
        <p:txBody>
          <a:bodyPr/>
          <a:p>
            <a:pPr lvl="0"/>
            <a:endParaRPr lang="ru-RU"/>
          </a:p>
        </p:txBody>
      </p:sp>
      <p:sp>
        <p:nvSpPr>
          <p:cNvPr id="1048750" name="Номер слайда 6"/>
          <p:cNvSpPr>
            <a:spLocks noGrp="1"/>
          </p:cNvSpPr>
          <p:nvPr>
            <p:ph type="sldNum" sz="quarter" idx="12"/>
          </p:nvPr>
        </p:nvSpPr>
        <p:spPr/>
        <p:txBody>
          <a:bodyPr/>
          <a:p>
            <a:pPr lvl="0"/>
            <a:fld id="{ECA8DA36-2107-43E8-B1E2-C9B91BF56922}" type="slidenum">
              <a:t>‹#›</a:t>
            </a:fld>
            <a:endParaRPr lang="ru-RU"/>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TxTwoObj">
  <p:cSld name="Сравнение">
    <p:spTree>
      <p:nvGrpSpPr>
        <p:cNvPr id="146" name=""/>
        <p:cNvGrpSpPr/>
        <p:nvPr/>
      </p:nvGrpSpPr>
      <p:grpSpPr>
        <a:xfrm>
          <a:off x="0" y="0"/>
          <a:ext cx="0" cy="0"/>
          <a:chOff x="0" y="0"/>
          <a:chExt cx="0" cy="0"/>
        </a:xfrm>
      </p:grpSpPr>
      <p:sp>
        <p:nvSpPr>
          <p:cNvPr id="1048766" name="Заголовок 1"/>
          <p:cNvSpPr>
            <a:spLocks noGrp="1"/>
          </p:cNvSpPr>
          <p:nvPr>
            <p:ph type="title"/>
          </p:nvPr>
        </p:nvSpPr>
        <p:spPr>
          <a:xfrm>
            <a:off x="457200" y="274638"/>
            <a:ext cx="8229600" cy="1143000"/>
          </a:xfrm>
        </p:spPr>
        <p:txBody>
          <a:bodyPr/>
          <a:p>
            <a:r>
              <a:rPr lang="ru-RU" smtClean="0"/>
              <a:t>Образец заголовка</a:t>
            </a:r>
            <a:endParaRPr lang="ru-RU"/>
          </a:p>
        </p:txBody>
      </p:sp>
      <p:sp>
        <p:nvSpPr>
          <p:cNvPr id="1048767" name="Текст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smtClean="0"/>
              <a:t>Образец текста</a:t>
            </a:r>
          </a:p>
        </p:txBody>
      </p:sp>
      <p:sp>
        <p:nvSpPr>
          <p:cNvPr id="1048768"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69" name="Текст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smtClean="0"/>
              <a:t>Образец текста</a:t>
            </a:r>
          </a:p>
        </p:txBody>
      </p:sp>
      <p:sp>
        <p:nvSpPr>
          <p:cNvPr id="1048770"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71" name="Дата 6"/>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72" name="Нижний колонтитул 7"/>
          <p:cNvSpPr>
            <a:spLocks noGrp="1"/>
          </p:cNvSpPr>
          <p:nvPr>
            <p:ph type="ftr" sz="quarter" idx="11"/>
          </p:nvPr>
        </p:nvSpPr>
        <p:spPr/>
        <p:txBody>
          <a:bodyPr/>
          <a:p>
            <a:pPr lvl="0"/>
            <a:endParaRPr lang="ru-RU"/>
          </a:p>
        </p:txBody>
      </p:sp>
      <p:sp>
        <p:nvSpPr>
          <p:cNvPr id="1048773" name="Номер слайда 8"/>
          <p:cNvSpPr>
            <a:spLocks noGrp="1"/>
          </p:cNvSpPr>
          <p:nvPr>
            <p:ph type="sldNum" sz="quarter" idx="12"/>
          </p:nvPr>
        </p:nvSpPr>
        <p:spPr/>
        <p:txBody>
          <a:bodyPr/>
          <a:p>
            <a:pPr lvl="0"/>
            <a:fld id="{984B5B04-AD11-4C12-B04E-A5827F2B8F31}" type="slidenum">
              <a:t>‹#›</a:t>
            </a:fld>
            <a:endParaRPr lang="ru-RU"/>
          </a:p>
        </p:txBody>
      </p:sp>
    </p:spTree>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Только заголовок">
    <p:spTree>
      <p:nvGrpSpPr>
        <p:cNvPr id="145" name=""/>
        <p:cNvGrpSpPr/>
        <p:nvPr/>
      </p:nvGrpSpPr>
      <p:grpSpPr>
        <a:xfrm>
          <a:off x="0" y="0"/>
          <a:ext cx="0" cy="0"/>
          <a:chOff x="0" y="0"/>
          <a:chExt cx="0" cy="0"/>
        </a:xfrm>
      </p:grpSpPr>
      <p:sp>
        <p:nvSpPr>
          <p:cNvPr id="1048762" name="Заголовок 1"/>
          <p:cNvSpPr>
            <a:spLocks noGrp="1"/>
          </p:cNvSpPr>
          <p:nvPr>
            <p:ph type="title"/>
          </p:nvPr>
        </p:nvSpPr>
        <p:spPr/>
        <p:txBody>
          <a:bodyPr/>
          <a:p>
            <a:r>
              <a:rPr lang="ru-RU" smtClean="0"/>
              <a:t>Образец заголовка</a:t>
            </a:r>
            <a:endParaRPr lang="ru-RU"/>
          </a:p>
        </p:txBody>
      </p:sp>
      <p:sp>
        <p:nvSpPr>
          <p:cNvPr id="1048763" name="Дата 2"/>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64" name="Нижний колонтитул 3"/>
          <p:cNvSpPr>
            <a:spLocks noGrp="1"/>
          </p:cNvSpPr>
          <p:nvPr>
            <p:ph type="ftr" sz="quarter" idx="11"/>
          </p:nvPr>
        </p:nvSpPr>
        <p:spPr/>
        <p:txBody>
          <a:bodyPr/>
          <a:p>
            <a:pPr lvl="0"/>
            <a:endParaRPr lang="ru-RU"/>
          </a:p>
        </p:txBody>
      </p:sp>
      <p:sp>
        <p:nvSpPr>
          <p:cNvPr id="1048765" name="Номер слайда 4"/>
          <p:cNvSpPr>
            <a:spLocks noGrp="1"/>
          </p:cNvSpPr>
          <p:nvPr>
            <p:ph type="sldNum" sz="quarter" idx="12"/>
          </p:nvPr>
        </p:nvSpPr>
        <p:spPr/>
        <p:txBody>
          <a:bodyPr/>
          <a:p>
            <a:pPr lvl="0"/>
            <a:fld id="{8C0DB625-CAC5-4CDD-9B6F-0626B645C825}" type="slidenum">
              <a:t>‹#›</a:t>
            </a:fld>
            <a:endParaRPr lang="ru-RU"/>
          </a:p>
        </p:txBody>
      </p:sp>
    </p:spTree>
  </p:cSld>
  <p:clrMapOvr>
    <a:masterClrMapping/>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blank">
  <p:cSld name="Пустой слайд">
    <p:spTree>
      <p:nvGrpSpPr>
        <p:cNvPr id="64" name=""/>
        <p:cNvGrpSpPr/>
        <p:nvPr/>
      </p:nvGrpSpPr>
      <p:grpSpPr>
        <a:xfrm>
          <a:off x="0" y="0"/>
          <a:ext cx="0" cy="0"/>
          <a:chOff x="0" y="0"/>
          <a:chExt cx="0" cy="0"/>
        </a:xfrm>
      </p:grpSpPr>
      <p:sp>
        <p:nvSpPr>
          <p:cNvPr id="1048615" name="Дата 1"/>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616" name="Нижний колонтитул 2"/>
          <p:cNvSpPr>
            <a:spLocks noGrp="1"/>
          </p:cNvSpPr>
          <p:nvPr>
            <p:ph type="ftr" sz="quarter" idx="11"/>
          </p:nvPr>
        </p:nvSpPr>
        <p:spPr/>
        <p:txBody>
          <a:bodyPr/>
          <a:p>
            <a:pPr lvl="0"/>
            <a:endParaRPr lang="ru-RU"/>
          </a:p>
        </p:txBody>
      </p:sp>
      <p:sp>
        <p:nvSpPr>
          <p:cNvPr id="1048617" name="Номер слайда 3"/>
          <p:cNvSpPr>
            <a:spLocks noGrp="1"/>
          </p:cNvSpPr>
          <p:nvPr>
            <p:ph type="sldNum" sz="quarter" idx="12"/>
          </p:nvPr>
        </p:nvSpPr>
        <p:spPr/>
        <p:txBody>
          <a:bodyPr/>
          <a:p>
            <a:pPr lvl="0"/>
            <a:fld id="{A426ADCD-8100-4E78-9D53-02ED2B283308}" type="slidenum">
              <a:t>‹#›</a:t>
            </a:fld>
            <a:endParaRPr lang="ru-RU"/>
          </a:p>
        </p:txBody>
      </p:sp>
    </p:spTree>
  </p:cSld>
  <p:clrMapOvr>
    <a:masterClrMapping/>
  </p:clrMapOvr>
  <p:transition spd="slow"/>
  <p:hf dt="0" ftr="0" hdr="0" sldNum="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Tx">
  <p:cSld name="Объект с подписью">
    <p:spTree>
      <p:nvGrpSpPr>
        <p:cNvPr id="144" name=""/>
        <p:cNvGrpSpPr/>
        <p:nvPr/>
      </p:nvGrpSpPr>
      <p:grpSpPr>
        <a:xfrm>
          <a:off x="0" y="0"/>
          <a:ext cx="0" cy="0"/>
          <a:chOff x="0" y="0"/>
          <a:chExt cx="0" cy="0"/>
        </a:xfrm>
      </p:grpSpPr>
      <p:sp>
        <p:nvSpPr>
          <p:cNvPr id="1048756" name="Заголовок 1"/>
          <p:cNvSpPr>
            <a:spLocks noGrp="1"/>
          </p:cNvSpPr>
          <p:nvPr>
            <p:ph type="title"/>
          </p:nvPr>
        </p:nvSpPr>
        <p:spPr>
          <a:xfrm>
            <a:off x="457200" y="273050"/>
            <a:ext cx="3008313" cy="1162050"/>
          </a:xfrm>
        </p:spPr>
        <p:txBody>
          <a:bodyPr anchor="b"/>
          <a:lstStyle>
            <a:lvl1pPr algn="l">
              <a:defRPr b="1" sz="2000"/>
            </a:lvl1pPr>
          </a:lstStyle>
          <a:p>
            <a:r>
              <a:rPr lang="ru-RU" smtClean="0"/>
              <a:t>Образец заголовка</a:t>
            </a:r>
            <a:endParaRPr lang="ru-RU"/>
          </a:p>
        </p:txBody>
      </p:sp>
      <p:sp>
        <p:nvSpPr>
          <p:cNvPr id="1048757"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58" name="Текст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759" name="Дата 4"/>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60" name="Нижний колонтитул 5"/>
          <p:cNvSpPr>
            <a:spLocks noGrp="1"/>
          </p:cNvSpPr>
          <p:nvPr>
            <p:ph type="ftr" sz="quarter" idx="11"/>
          </p:nvPr>
        </p:nvSpPr>
        <p:spPr/>
        <p:txBody>
          <a:bodyPr/>
          <a:p>
            <a:pPr lvl="0"/>
            <a:endParaRPr lang="ru-RU"/>
          </a:p>
        </p:txBody>
      </p:sp>
      <p:sp>
        <p:nvSpPr>
          <p:cNvPr id="1048761" name="Номер слайда 6"/>
          <p:cNvSpPr>
            <a:spLocks noGrp="1"/>
          </p:cNvSpPr>
          <p:nvPr>
            <p:ph type="sldNum" sz="quarter" idx="12"/>
          </p:nvPr>
        </p:nvSpPr>
        <p:spPr/>
        <p:txBody>
          <a:bodyPr/>
          <a:p>
            <a:pPr lvl="0"/>
            <a:fld id="{8793001A-5116-4307-BE04-1611C44E289E}" type="slidenum">
              <a:t>‹#›</a:t>
            </a:fld>
            <a:endParaRPr lang="ru-RU"/>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picTx">
  <p:cSld name="Рисунок с подписью">
    <p:spTree>
      <p:nvGrpSpPr>
        <p:cNvPr id="139" name=""/>
        <p:cNvGrpSpPr/>
        <p:nvPr/>
      </p:nvGrpSpPr>
      <p:grpSpPr>
        <a:xfrm>
          <a:off x="0" y="0"/>
          <a:ext cx="0" cy="0"/>
          <a:chOff x="0" y="0"/>
          <a:chExt cx="0" cy="0"/>
        </a:xfrm>
      </p:grpSpPr>
      <p:sp>
        <p:nvSpPr>
          <p:cNvPr id="1048729" name="Заголовок 1"/>
          <p:cNvSpPr>
            <a:spLocks noGrp="1"/>
          </p:cNvSpPr>
          <p:nvPr>
            <p:ph type="title"/>
          </p:nvPr>
        </p:nvSpPr>
        <p:spPr>
          <a:xfrm>
            <a:off x="1792288" y="4800600"/>
            <a:ext cx="5486400" cy="566738"/>
          </a:xfrm>
        </p:spPr>
        <p:txBody>
          <a:bodyPr anchor="b"/>
          <a:lstStyle>
            <a:lvl1pPr algn="l">
              <a:defRPr b="1" sz="2000"/>
            </a:lvl1pPr>
          </a:lstStyle>
          <a:p>
            <a:r>
              <a:rPr lang="ru-RU" smtClean="0"/>
              <a:t>Образец заголовка</a:t>
            </a:r>
            <a:endParaRPr lang="ru-RU"/>
          </a:p>
        </p:txBody>
      </p:sp>
      <p:sp>
        <p:nvSpPr>
          <p:cNvPr id="1048730" name="Рисунок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ru-RU"/>
          </a:p>
        </p:txBody>
      </p:sp>
      <p:sp>
        <p:nvSpPr>
          <p:cNvPr id="1048731" name="Текст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smtClean="0"/>
              <a:t>Образец текста</a:t>
            </a:r>
          </a:p>
        </p:txBody>
      </p:sp>
      <p:sp>
        <p:nvSpPr>
          <p:cNvPr id="1048732" name="Дата 4"/>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33" name="Нижний колонтитул 5"/>
          <p:cNvSpPr>
            <a:spLocks noGrp="1"/>
          </p:cNvSpPr>
          <p:nvPr>
            <p:ph type="ftr" sz="quarter" idx="11"/>
          </p:nvPr>
        </p:nvSpPr>
        <p:spPr/>
        <p:txBody>
          <a:bodyPr/>
          <a:p>
            <a:pPr lvl="0"/>
            <a:endParaRPr lang="ru-RU"/>
          </a:p>
        </p:txBody>
      </p:sp>
      <p:sp>
        <p:nvSpPr>
          <p:cNvPr id="1048734" name="Номер слайда 6"/>
          <p:cNvSpPr>
            <a:spLocks noGrp="1"/>
          </p:cNvSpPr>
          <p:nvPr>
            <p:ph type="sldNum" sz="quarter" idx="12"/>
          </p:nvPr>
        </p:nvSpPr>
        <p:spPr/>
        <p:txBody>
          <a:bodyPr/>
          <a:p>
            <a:pPr lvl="0"/>
            <a:fld id="{7514E6B1-EFC4-41E3-AEC1-A6989B53F3CB}" type="slidenum">
              <a:t>‹#›</a:t>
            </a:fld>
            <a:endParaRPr lang="ru-RU"/>
          </a:p>
        </p:txBody>
      </p:sp>
    </p:spTree>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x">
  <p:cSld name="Заголовок и вертикальный текст">
    <p:spTree>
      <p:nvGrpSpPr>
        <p:cNvPr id="140" name=""/>
        <p:cNvGrpSpPr/>
        <p:nvPr/>
      </p:nvGrpSpPr>
      <p:grpSpPr>
        <a:xfrm>
          <a:off x="0" y="0"/>
          <a:ext cx="0" cy="0"/>
          <a:chOff x="0" y="0"/>
          <a:chExt cx="0" cy="0"/>
        </a:xfrm>
      </p:grpSpPr>
      <p:sp>
        <p:nvSpPr>
          <p:cNvPr id="1048735" name="Заголовок 1"/>
          <p:cNvSpPr>
            <a:spLocks noGrp="1"/>
          </p:cNvSpPr>
          <p:nvPr>
            <p:ph type="title"/>
          </p:nvPr>
        </p:nvSpPr>
        <p:spPr/>
        <p:txBody>
          <a:bodyPr/>
          <a:p>
            <a:r>
              <a:rPr lang="ru-RU" smtClean="0"/>
              <a:t>Образец заголовка</a:t>
            </a:r>
            <a:endParaRPr lang="ru-RU"/>
          </a:p>
        </p:txBody>
      </p:sp>
      <p:sp>
        <p:nvSpPr>
          <p:cNvPr id="1048736" name="Вертикальный текст 2"/>
          <p:cNvSpPr>
            <a:spLocks noGrp="1"/>
          </p:cNvSpPr>
          <p:nvPr>
            <p:ph type="body" orient="vert" idx="1"/>
          </p:nvPr>
        </p:nvSpPr>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37" name="Дата 3"/>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38" name="Нижний колонтитул 4"/>
          <p:cNvSpPr>
            <a:spLocks noGrp="1"/>
          </p:cNvSpPr>
          <p:nvPr>
            <p:ph type="ftr" sz="quarter" idx="11"/>
          </p:nvPr>
        </p:nvSpPr>
        <p:spPr/>
        <p:txBody>
          <a:bodyPr/>
          <a:p>
            <a:pPr lvl="0"/>
            <a:endParaRPr lang="ru-RU"/>
          </a:p>
        </p:txBody>
      </p:sp>
      <p:sp>
        <p:nvSpPr>
          <p:cNvPr id="1048739" name="Номер слайда 5"/>
          <p:cNvSpPr>
            <a:spLocks noGrp="1"/>
          </p:cNvSpPr>
          <p:nvPr>
            <p:ph type="sldNum" sz="quarter" idx="12"/>
          </p:nvPr>
        </p:nvSpPr>
        <p:spPr/>
        <p:txBody>
          <a:bodyPr/>
          <a:p>
            <a:pPr lvl="0"/>
            <a:fld id="{7BF5FE7A-EB97-42E9-886B-D6EF6BFCCB60}" type="slidenum">
              <a:t>‹#›</a:t>
            </a:fld>
            <a:endParaRPr lang="ru-RU"/>
          </a:p>
        </p:txBody>
      </p:sp>
    </p:spTree>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vertTitleAndTx">
  <p:cSld name="Вертикальный заголовок и текст">
    <p:spTree>
      <p:nvGrpSpPr>
        <p:cNvPr id="141" name=""/>
        <p:cNvGrpSpPr/>
        <p:nvPr/>
      </p:nvGrpSpPr>
      <p:grpSpPr>
        <a:xfrm>
          <a:off x="0" y="0"/>
          <a:ext cx="0" cy="0"/>
          <a:chOff x="0" y="0"/>
          <a:chExt cx="0" cy="0"/>
        </a:xfrm>
      </p:grpSpPr>
      <p:sp>
        <p:nvSpPr>
          <p:cNvPr id="1048740" name="Вертикальный заголовок 1"/>
          <p:cNvSpPr>
            <a:spLocks noGrp="1"/>
          </p:cNvSpPr>
          <p:nvPr>
            <p:ph type="title" orient="vert"/>
          </p:nvPr>
        </p:nvSpPr>
        <p:spPr>
          <a:xfrm>
            <a:off x="6629400" y="338138"/>
            <a:ext cx="2057400" cy="5788025"/>
          </a:xfrm>
        </p:spPr>
        <p:txBody>
          <a:bodyPr vert="eaVert"/>
          <a:p>
            <a:r>
              <a:rPr lang="ru-RU" smtClean="0"/>
              <a:t>Образец заголовка</a:t>
            </a:r>
            <a:endParaRPr lang="ru-RU"/>
          </a:p>
        </p:txBody>
      </p:sp>
      <p:sp>
        <p:nvSpPr>
          <p:cNvPr id="1048741" name="Вертикальный текст 2"/>
          <p:cNvSpPr>
            <a:spLocks noGrp="1"/>
          </p:cNvSpPr>
          <p:nvPr>
            <p:ph type="body" orient="vert" idx="1"/>
          </p:nvPr>
        </p:nvSpPr>
        <p:spPr>
          <a:xfrm>
            <a:off x="457200" y="338138"/>
            <a:ext cx="6019800" cy="5788025"/>
          </a:xfrm>
        </p:spPr>
        <p:txBody>
          <a:bodyPr vert="eaVert"/>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1048742" name="Дата 3"/>
          <p:cNvSpPr>
            <a:spLocks noGrp="1"/>
          </p:cNvSpPr>
          <p:nvPr>
            <p:ph type="dt" sz="half" idx="10"/>
          </p:nvPr>
        </p:nvSpPr>
        <p:spPr/>
        <p:txBody>
          <a:bodyPr/>
          <a:p>
            <a:pPr lvl="0"/>
            <a:fld id="{6963F387-9FF0-49A2-BAB2-0379B5FB9664}" type="datetime1">
              <a:rPr lang="ru-RU" smtClean="0"/>
              <a:pPr lvl="0"/>
              <a:t>16.03.2022</a:t>
            </a:fld>
            <a:endParaRPr lang="ru-RU"/>
          </a:p>
        </p:txBody>
      </p:sp>
      <p:sp>
        <p:nvSpPr>
          <p:cNvPr id="1048743" name="Нижний колонтитул 4"/>
          <p:cNvSpPr>
            <a:spLocks noGrp="1"/>
          </p:cNvSpPr>
          <p:nvPr>
            <p:ph type="ftr" sz="quarter" idx="11"/>
          </p:nvPr>
        </p:nvSpPr>
        <p:spPr/>
        <p:txBody>
          <a:bodyPr/>
          <a:p>
            <a:pPr lvl="0"/>
            <a:endParaRPr lang="ru-RU"/>
          </a:p>
        </p:txBody>
      </p:sp>
      <p:sp>
        <p:nvSpPr>
          <p:cNvPr id="1048744" name="Номер слайда 5"/>
          <p:cNvSpPr>
            <a:spLocks noGrp="1"/>
          </p:cNvSpPr>
          <p:nvPr>
            <p:ph type="sldNum" sz="quarter" idx="12"/>
          </p:nvPr>
        </p:nvSpPr>
        <p:spPr/>
        <p:txBody>
          <a:bodyPr/>
          <a:p>
            <a:pPr lvl="0"/>
            <a:fld id="{CE981F5F-9922-4C90-8AE2-8DC57AC1A846}" type="slidenum">
              <a:t>‹#›</a:t>
            </a:fld>
            <a:endParaRPr lang="ru-RU"/>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4" name=""/>
        <p:cNvGrpSpPr/>
        <p:nvPr/>
      </p:nvGrpSpPr>
      <p:grpSpPr>
        <a:xfrm>
          <a:off x="0" y="0"/>
          <a:ext cx="0" cy="0"/>
          <a:chOff x="0" y="0"/>
          <a:chExt cx="0" cy="0"/>
        </a:xfrm>
      </p:grpSpPr>
      <p:sp>
        <p:nvSpPr>
          <p:cNvPr id="1048576" name="Rounded Rectangle 13"/>
          <p:cNvSpPr/>
          <p:nvPr/>
        </p:nvSpPr>
        <p:spPr>
          <a:xfrm>
            <a:off x="228600" y="228600"/>
            <a:ext cx="8695440" cy="24685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anchor="ctr" anchorCtr="0" bIns="45000" compatLnSpc="0" lIns="90000" rIns="90000" tIns="4500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nvGrpSpPr>
          <p:cNvPr id="15" name="Group 15"/>
          <p:cNvGrpSpPr/>
          <p:nvPr/>
        </p:nvGrpSpPr>
        <p:grpSpPr>
          <a:xfrm>
            <a:off x="211680" y="1679399"/>
            <a:ext cx="8723160" cy="1329480"/>
            <a:chOff x="211680" y="1679399"/>
            <a:chExt cx="8723160" cy="1329480"/>
          </a:xfrm>
        </p:grpSpPr>
        <p:sp>
          <p:nvSpPr>
            <p:cNvPr id="1048577" name="Freeform 14"/>
            <p:cNvSpPr/>
            <p:nvPr/>
          </p:nvSpPr>
          <p:spPr>
            <a:xfrm>
              <a:off x="6047279" y="1824479"/>
              <a:ext cx="2876040" cy="71352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78" name="Freeform 18"/>
            <p:cNvSpPr/>
            <p:nvPr/>
          </p:nvSpPr>
          <p:spPr>
            <a:xfrm>
              <a:off x="2619360" y="1696320"/>
              <a:ext cx="5544000" cy="84960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79" name="Freeform 22"/>
            <p:cNvSpPr/>
            <p:nvPr/>
          </p:nvSpPr>
          <p:spPr>
            <a:xfrm>
              <a:off x="2828880" y="1708560"/>
              <a:ext cx="5467680" cy="77400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0" name="Freeform 26"/>
            <p:cNvSpPr/>
            <p:nvPr/>
          </p:nvSpPr>
          <p:spPr>
            <a:xfrm>
              <a:off x="5609520" y="1694880"/>
              <a:ext cx="3307679" cy="65124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1" name="Freeform 10"/>
            <p:cNvSpPr/>
            <p:nvPr/>
          </p:nvSpPr>
          <p:spPr>
            <a:xfrm>
              <a:off x="211680" y="1679399"/>
              <a:ext cx="8723160" cy="13294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sp>
        <p:nvSpPr>
          <p:cNvPr id="1048582" name="Rounded Rectangle 15"/>
          <p:cNvSpPr/>
          <p:nvPr/>
        </p:nvSpPr>
        <p:spPr>
          <a:xfrm>
            <a:off x="228600" y="228600"/>
            <a:ext cx="8695440" cy="60346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anchor="ctr" anchorCtr="0" bIns="45000" compatLnSpc="0" lIns="90000" rIns="90000" tIns="4500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nvGrpSpPr>
          <p:cNvPr id="16" name="Group 9"/>
          <p:cNvGrpSpPr/>
          <p:nvPr/>
        </p:nvGrpSpPr>
        <p:grpSpPr>
          <a:xfrm>
            <a:off x="211680" y="5353920"/>
            <a:ext cx="8723160" cy="1331280"/>
            <a:chOff x="211680" y="5353920"/>
            <a:chExt cx="8723160" cy="1331280"/>
          </a:xfrm>
        </p:grpSpPr>
        <p:sp>
          <p:nvSpPr>
            <p:cNvPr id="1048583" name="Freeform 14"/>
            <p:cNvSpPr/>
            <p:nvPr/>
          </p:nvSpPr>
          <p:spPr>
            <a:xfrm>
              <a:off x="6054840" y="5499360"/>
              <a:ext cx="2879640" cy="71460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4" name="Freeform 18"/>
            <p:cNvSpPr/>
            <p:nvPr/>
          </p:nvSpPr>
          <p:spPr>
            <a:xfrm>
              <a:off x="2622240" y="5370840"/>
              <a:ext cx="5551200" cy="85104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5" name="Freeform 22"/>
            <p:cNvSpPr/>
            <p:nvPr/>
          </p:nvSpPr>
          <p:spPr>
            <a:xfrm>
              <a:off x="2832119" y="5383080"/>
              <a:ext cx="5474520" cy="77508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6" name="Freeform 26"/>
            <p:cNvSpPr/>
            <p:nvPr/>
          </p:nvSpPr>
          <p:spPr>
            <a:xfrm>
              <a:off x="5616360" y="5369760"/>
              <a:ext cx="3311999" cy="65196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587" name="Freeform 10"/>
            <p:cNvSpPr/>
            <p:nvPr/>
          </p:nvSpPr>
          <p:spPr>
            <a:xfrm>
              <a:off x="211680" y="5353920"/>
              <a:ext cx="8723160" cy="13312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sp>
        <p:nvSpPr>
          <p:cNvPr id="1048588" name="Title 1"/>
          <p:cNvSpPr txBox="1">
            <a:spLocks noGrp="1"/>
          </p:cNvSpPr>
          <p:nvPr>
            <p:ph type="title"/>
          </p:nvPr>
        </p:nvSpPr>
        <p:spPr>
          <a:xfrm>
            <a:off x="685799" y="1600200"/>
            <a:ext cx="7772039" cy="1779840"/>
          </a:xfrm>
          <a:prstGeom prst="rect"/>
          <a:noFill/>
          <a:ln>
            <a:noFill/>
          </a:ln>
        </p:spPr>
        <p:txBody>
          <a:bodyPr anchor="b" bIns="45000" lIns="90000" rIns="90000" tIns="45000" vert="horz" wrap="square"/>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ru-RU"/>
              <a:t>Для правки текста заголовка щелкните мышьюОбразец заголовка</a:t>
            </a:r>
          </a:p>
        </p:txBody>
      </p:sp>
      <p:sp>
        <p:nvSpPr>
          <p:cNvPr id="1048589" name="Date Placeholder 3"/>
          <p:cNvSpPr txBox="1">
            <a:spLocks noGrp="1"/>
          </p:cNvSpPr>
          <p:nvPr>
            <p:ph type="dt" sz="half" idx="2"/>
          </p:nvPr>
        </p:nvSpPr>
        <p:spPr>
          <a:xfrm>
            <a:off x="5163840" y="6250319"/>
            <a:ext cx="3786479" cy="364679"/>
          </a:xfrm>
          <a:prstGeom prst="rect"/>
          <a:noFill/>
          <a:ln>
            <a:noFill/>
          </a:ln>
        </p:spPr>
        <p:txBody>
          <a:bodyPr anchor="t" anchorCtr="0" bIns="45000" lIns="90000" rIns="90000" tIns="45000" wrap="square"/>
          <a:lstStyle>
            <a:lvl1pPr algn="l" hangingPunct="1" indent="0" lvl="0" marL="0" marR="0" rtl="0">
              <a:spcBef>
                <a:spcPts val="0"/>
              </a:spcBef>
              <a:spcAft>
                <a:spcPts val="0"/>
              </a:spcAft>
              <a:buNone/>
              <a:defRPr b="0" sz="1800" i="0" kern="1200" lang="ru-RU" spc="0" strike="noStrike" u="none">
                <a:solidFill>
                  <a:srgbClr val="000000"/>
                </a:solidFill>
                <a:latin typeface="Candara" pitchFamily="18"/>
                <a:ea typeface="Arial Unicode MS" pitchFamily="2"/>
                <a:cs typeface="Tahoma" pitchFamily="2"/>
              </a:defRPr>
            </a:lvl1pPr>
          </a:lstStyle>
          <a:p>
            <a:pPr lvl="0"/>
            <a:fld id="{0D91DD62-0ED1-49C2-BE68-EECC4783D140}" type="datetime1">
              <a:rPr lang="ru-RU"/>
              <a:pPr lvl="0"/>
              <a:t>2022/3/16</a:t>
            </a:fld>
            <a:endParaRPr lang="ru-RU"/>
          </a:p>
        </p:txBody>
      </p:sp>
      <p:sp>
        <p:nvSpPr>
          <p:cNvPr id="1048590" name="Footer Placeholder 4"/>
          <p:cNvSpPr txBox="1">
            <a:spLocks noGrp="1"/>
          </p:cNvSpPr>
          <p:nvPr>
            <p:ph type="ftr" sz="quarter" idx="3"/>
          </p:nvPr>
        </p:nvSpPr>
        <p:spPr>
          <a:xfrm>
            <a:off x="193680" y="6250319"/>
            <a:ext cx="3786479" cy="364679"/>
          </a:xfrm>
          <a:prstGeom prst="rect"/>
          <a:noFill/>
          <a:ln>
            <a:noFill/>
          </a:ln>
        </p:spPr>
        <p:txBody>
          <a:bodyPr anchor="t" anchorCtr="0" bIns="45000" lIns="90000" rIns="90000" tIns="45000" wrap="square"/>
          <a:lstStyle>
            <a:lvl1pPr hangingPunct="0" lvl="0" rtl="0">
              <a:buNone/>
              <a:defRPr sz="2400" kern="1200" lang="ru-RU">
                <a:latin typeface="Times New Roman" pitchFamily="18"/>
                <a:ea typeface="Arial Unicode MS" pitchFamily="2"/>
                <a:cs typeface="Tahoma" pitchFamily="2"/>
              </a:defRPr>
            </a:lvl1pPr>
          </a:lstStyle>
          <a:p>
            <a:pPr lvl="0"/>
            <a:endParaRPr lang="ru-RU"/>
          </a:p>
        </p:txBody>
      </p:sp>
      <p:sp>
        <p:nvSpPr>
          <p:cNvPr id="1048591" name="Slide Number Placeholder 5"/>
          <p:cNvSpPr txBox="1">
            <a:spLocks noGrp="1"/>
          </p:cNvSpPr>
          <p:nvPr>
            <p:ph type="sldNum" sz="quarter" idx="4"/>
          </p:nvPr>
        </p:nvSpPr>
        <p:spPr>
          <a:xfrm>
            <a:off x="3990960" y="6250319"/>
            <a:ext cx="1161360" cy="364679"/>
          </a:xfrm>
          <a:prstGeom prst="rect"/>
          <a:noFill/>
          <a:ln>
            <a:noFill/>
          </a:ln>
        </p:spPr>
        <p:txBody>
          <a:bodyPr anchor="t" anchorCtr="0" bIns="45000" lIns="90000" rIns="90000" tIns="45000" wrap="square"/>
          <a:lstStyle>
            <a:lvl1pPr algn="l" hangingPunct="1" indent="0" lvl="0" marL="0" marR="0" rtl="0">
              <a:spcBef>
                <a:spcPts val="0"/>
              </a:spcBef>
              <a:spcAft>
                <a:spcPts val="0"/>
              </a:spcAft>
              <a:buNone/>
              <a:defRPr b="0" sz="1800" i="0" kern="1200" lang="ru-RU" spc="0" strike="noStrike" u="none">
                <a:solidFill>
                  <a:srgbClr val="000000"/>
                </a:solidFill>
                <a:latin typeface="Candara" pitchFamily="18"/>
                <a:ea typeface="Arial Unicode MS" pitchFamily="2"/>
                <a:cs typeface="Tahoma" pitchFamily="2"/>
              </a:defRPr>
            </a:lvl1pPr>
          </a:lstStyle>
          <a:p>
            <a:pPr lvl="0"/>
            <a:fld id="{E5A7FFF7-5F2F-4CC9-9D72-919576BB948B}" type="slidenum">
              <a:t>‹#›</a:t>
            </a:fld>
            <a:endParaRPr lang="ru-RU"/>
          </a:p>
        </p:txBody>
      </p:sp>
      <p:sp>
        <p:nvSpPr>
          <p:cNvPr id="1048592" name="Текст 19"/>
          <p:cNvSpPr txBox="1">
            <a:spLocks noGrp="1"/>
          </p:cNvSpPr>
          <p:nvPr>
            <p:ph type="body" idx="1"/>
          </p:nvPr>
        </p:nvSpPr>
        <p:spPr>
          <a:xfrm>
            <a:off x="457200" y="1604520"/>
            <a:ext cx="8229240" cy="4525920"/>
          </a:xfrm>
          <a:prstGeom prst="rect"/>
          <a:noFill/>
          <a:ln>
            <a:noFill/>
          </a:ln>
        </p:spPr>
        <p:txBody>
          <a:bodyPr bIns="0" lIns="0" rIns="0" tIns="0" vert="horz"/>
          <a:lstStyle>
            <a:defPPr algn="l" hangingPunct="1" indent="-324000" lvl="0" marL="432000" rtl="0">
              <a:spcBef>
                <a:spcPts val="0"/>
              </a:spcBef>
              <a:spcAft>
                <a:spcPts val="1417"/>
              </a:spcAft>
              <a:buSzPct val="45000"/>
              <a:buFont typeface="StarSymbol"/>
              <a:buNone/>
              <a:defRPr b="0" sz="2400" i="0" kern="1200" lang="ru-RU" spc="0" strike="noStrike" u="none">
                <a:ln>
                  <a:noFill/>
                </a:ln>
                <a:solidFill>
                  <a:srgbClr val="073E87"/>
                </a:solidFill>
                <a:latin typeface="Candara"/>
                <a:ea typeface="Microsoft YaHei" pitchFamily="2"/>
                <a:cs typeface="Mangal" pitchFamily="2"/>
              </a:defRPr>
            </a:defPPr>
            <a:lvl1pPr algn="l" hangingPunct="1" indent="-324000" lvl="0" marL="432000" rtl="0">
              <a:spcBef>
                <a:spcPts val="0"/>
              </a:spcBef>
              <a:spcAft>
                <a:spcPts val="1417"/>
              </a:spcAft>
              <a:buSzPct val="45000"/>
              <a:buFont typeface="StarSymbol"/>
              <a:buChar char="●"/>
              <a:defRPr b="0" sz="2400" i="0" kern="1200" lang="ru-RU" spc="0" strike="noStrike" u="none">
                <a:ln>
                  <a:noFill/>
                </a:ln>
                <a:solidFill>
                  <a:srgbClr val="073E87"/>
                </a:solidFill>
                <a:latin typeface="Candara"/>
                <a:ea typeface="Microsoft YaHei" pitchFamily="2"/>
                <a:cs typeface="Mangal" pitchFamily="2"/>
              </a:defRPr>
            </a:lvl1pPr>
            <a:lvl2pPr algn="l" hangingPunct="1" indent="-324000" lvl="1" marL="864000" rtl="0">
              <a:spcBef>
                <a:spcPts val="0"/>
              </a:spcBef>
              <a:spcAft>
                <a:spcPts val="1134"/>
              </a:spcAft>
              <a:buSzPct val="75000"/>
              <a:buFont typeface="StarSymbol"/>
              <a:buChar char="–"/>
              <a:defRPr b="0" sz="2000" i="0" kern="1200" lang="ru-RU" spc="0" strike="noStrike" u="none">
                <a:ln>
                  <a:noFill/>
                </a:ln>
                <a:solidFill>
                  <a:srgbClr val="073E87"/>
                </a:solidFill>
                <a:latin typeface="Candara"/>
                <a:ea typeface="Microsoft YaHei" pitchFamily="2"/>
                <a:cs typeface="Mangal" pitchFamily="2"/>
              </a:defRPr>
            </a:lvl2pPr>
            <a:lvl3pPr algn="l" hangingPunct="1" indent="-288000" lvl="2" marL="1295999" rtl="0">
              <a:spcBef>
                <a:spcPts val="0"/>
              </a:spcBef>
              <a:spcAft>
                <a:spcPts val="850"/>
              </a:spcAft>
              <a:buSzPct val="45000"/>
              <a:buFont typeface="StarSymbol"/>
              <a:buChar char="●"/>
              <a:defRPr b="0" sz="1800" i="0" kern="1200" lang="ru-RU" spc="0" strike="noStrike" u="none">
                <a:ln>
                  <a:noFill/>
                </a:ln>
                <a:solidFill>
                  <a:srgbClr val="073E87"/>
                </a:solidFill>
                <a:latin typeface="Candara"/>
                <a:ea typeface="Microsoft YaHei" pitchFamily="2"/>
                <a:cs typeface="Mangal" pitchFamily="2"/>
              </a:defRPr>
            </a:lvl3pPr>
            <a:lvl4pPr algn="l" hangingPunct="1" indent="-216000" lvl="3" marL="1728000" rtl="0">
              <a:spcBef>
                <a:spcPts val="0"/>
              </a:spcBef>
              <a:spcAft>
                <a:spcPts val="567"/>
              </a:spcAft>
              <a:buSzPct val="75000"/>
              <a:buFont typeface="StarSymbol"/>
              <a:buChar char="–"/>
              <a:defRPr b="0" sz="1600" i="0" kern="1200" lang="ru-RU" spc="0" strike="noStrike" u="none">
                <a:ln>
                  <a:noFill/>
                </a:ln>
                <a:solidFill>
                  <a:srgbClr val="073E87"/>
                </a:solidFill>
                <a:latin typeface="Candara"/>
                <a:ea typeface="Microsoft YaHei" pitchFamily="2"/>
                <a:cs typeface="Mangal" pitchFamily="2"/>
              </a:defRPr>
            </a:lvl4pPr>
            <a:lvl5pPr algn="l" hangingPunct="1" indent="-216000" lvl="4" marL="2160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5pPr>
            <a:lvl6pPr algn="l" hangingPunct="1" indent="-216000" lvl="5" marL="2592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6pPr>
            <a:lvl7pPr algn="l" hangingPunct="1" indent="-216000" lvl="6" marL="3024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7pPr>
            <a:lvl8pPr algn="l" hangingPunct="1" indent="-216000" lvl="7" marL="3456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8pPr>
            <a:lvl9pPr algn="l" hangingPunct="1" indent="-216000" lvl="8" marL="3887999"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 accent1="accent1" accent2="accent2" accent3="accent3" accent4="accent4" accent5="accent5" accent6="accent6" bg1="lt1" bg2="lt2" tx1="dk1" tx2="dk2"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spd="slow"/>
  <p:txStyles>
    <p:titleStyle>
      <a:lvl1pPr algn="ctr" hangingPunct="1" lvl="0" rtl="0">
        <a:spcBef>
          <a:spcPts val="0"/>
        </a:spcBef>
        <a:spcAft>
          <a:spcPts val="0"/>
        </a:spcAft>
        <a:buNone/>
        <a:defRPr b="0" sz="4400" i="0" kern="1200" lang="ru-RU" spc="0" strike="noStrike" u="none">
          <a:ln>
            <a:noFill/>
          </a:ln>
          <a:solidFill>
            <a:srgbClr val="FFFFFF"/>
          </a:solidFill>
          <a:latin typeface="Candara" pitchFamily="18"/>
          <a:ea typeface="Microsoft YaHei" pitchFamily="2"/>
          <a:cs typeface="Mangal" pitchFamily="2"/>
        </a:defRPr>
      </a:lvl1pPr>
    </p:titleStyle>
    <p:bodyStyle>
      <a:lvl1pPr algn="l" hangingPunct="1" rtl="0">
        <a:spcBef>
          <a:spcPts val="0"/>
        </a:spcBef>
        <a:spcAft>
          <a:spcPts val="1417"/>
        </a:spcAft>
        <a:defRPr b="0" sz="2400" i="0" kern="1200" lang="ru-RU" spc="0" strike="noStrike" u="none">
          <a:ln>
            <a:noFill/>
          </a:ln>
          <a:solidFill>
            <a:srgbClr val="073E87"/>
          </a:solidFill>
          <a:latin typeface="Candara" pitchFamily="18"/>
          <a:ea typeface="Microsoft YaHei" pitchFamily="2"/>
          <a:cs typeface="Mangal" pitchFamily="2"/>
        </a:defRPr>
      </a:lvl1pPr>
    </p:body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51" name=""/>
        <p:cNvGrpSpPr/>
        <p:nvPr/>
      </p:nvGrpSpPr>
      <p:grpSpPr>
        <a:xfrm>
          <a:off x="0" y="0"/>
          <a:ext cx="0" cy="0"/>
          <a:chOff x="0" y="0"/>
          <a:chExt cx="0" cy="0"/>
        </a:xfrm>
      </p:grpSpPr>
      <p:sp>
        <p:nvSpPr>
          <p:cNvPr id="1048604" name="Rounded Rectangle 13"/>
          <p:cNvSpPr/>
          <p:nvPr/>
        </p:nvSpPr>
        <p:spPr>
          <a:xfrm>
            <a:off x="228600" y="228600"/>
            <a:ext cx="8695440" cy="246851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a:gsLst>
              <a:gs pos="0">
                <a:srgbClr val="0293E0"/>
              </a:gs>
              <a:gs pos="100000">
                <a:srgbClr val="83D3FE"/>
              </a:gs>
            </a:gsLst>
            <a:lin ang="5400000"/>
          </a:gradFill>
          <a:ln>
            <a:noFill/>
            <a:prstDash val="solid"/>
          </a:ln>
        </p:spPr>
        <p:txBody>
          <a:bodyPr anchor="ctr" anchorCtr="0" bIns="45000" compatLnSpc="0" lIns="90000" rIns="90000" tIns="4500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nvGrpSpPr>
          <p:cNvPr id="52" name="Group 15"/>
          <p:cNvGrpSpPr/>
          <p:nvPr/>
        </p:nvGrpSpPr>
        <p:grpSpPr>
          <a:xfrm>
            <a:off x="211680" y="1679399"/>
            <a:ext cx="8723160" cy="1329480"/>
            <a:chOff x="211680" y="1679399"/>
            <a:chExt cx="8723160" cy="1329480"/>
          </a:xfrm>
        </p:grpSpPr>
        <p:sp>
          <p:nvSpPr>
            <p:cNvPr id="1048605" name="Freeform 14"/>
            <p:cNvSpPr/>
            <p:nvPr/>
          </p:nvSpPr>
          <p:spPr>
            <a:xfrm>
              <a:off x="6047279" y="1824479"/>
              <a:ext cx="2876040" cy="713520"/>
            </a:xfrm>
            <a:custGeom>
              <a:avLst/>
              <a:gdLst>
                <a:gd name="f0" fmla="val 0"/>
                <a:gd name="f1" fmla="val 2706"/>
                <a:gd name="f2" fmla="val 640"/>
                <a:gd name="f3" fmla="val 2700"/>
                <a:gd name="f4" fmla="val 2586"/>
                <a:gd name="f5" fmla="val 18"/>
                <a:gd name="f6" fmla="val 2470"/>
                <a:gd name="f7" fmla="val 38"/>
                <a:gd name="f8" fmla="val 2352"/>
                <a:gd name="f9" fmla="val 60"/>
                <a:gd name="f10" fmla="val 2230"/>
                <a:gd name="f11" fmla="val 82"/>
                <a:gd name="f12" fmla="val 2106"/>
                <a:gd name="f13" fmla="val 108"/>
                <a:gd name="f14" fmla="val 1978"/>
                <a:gd name="f15" fmla="val 134"/>
                <a:gd name="f16" fmla="val 1848"/>
                <a:gd name="f17" fmla="val 164"/>
                <a:gd name="f18" fmla="val 1714"/>
                <a:gd name="f19" fmla="val 194"/>
                <a:gd name="f20" fmla="val 1472"/>
                <a:gd name="f21" fmla="val 252"/>
                <a:gd name="f22" fmla="val 1236"/>
                <a:gd name="f23" fmla="val 304"/>
                <a:gd name="f24" fmla="val 1010"/>
                <a:gd name="f25" fmla="val 352"/>
                <a:gd name="f26" fmla="val 792"/>
                <a:gd name="f27" fmla="val 398"/>
                <a:gd name="f28" fmla="val 584"/>
                <a:gd name="f29" fmla="val 438"/>
                <a:gd name="f30" fmla="val 382"/>
                <a:gd name="f31" fmla="val 474"/>
                <a:gd name="f32" fmla="val 188"/>
                <a:gd name="f33" fmla="val 508"/>
                <a:gd name="f34" fmla="val 538"/>
                <a:gd name="f35" fmla="val 130"/>
                <a:gd name="f36" fmla="val 556"/>
                <a:gd name="f37" fmla="val 254"/>
                <a:gd name="f38" fmla="val 572"/>
                <a:gd name="f39" fmla="val 374"/>
                <a:gd name="f40" fmla="val 586"/>
                <a:gd name="f41" fmla="val 492"/>
                <a:gd name="f42" fmla="val 598"/>
                <a:gd name="f43" fmla="val 606"/>
                <a:gd name="f44" fmla="val 610"/>
                <a:gd name="f45" fmla="val 716"/>
                <a:gd name="f46" fmla="val 618"/>
                <a:gd name="f47" fmla="val 822"/>
                <a:gd name="f48" fmla="val 626"/>
                <a:gd name="f49" fmla="val 926"/>
                <a:gd name="f50" fmla="val 632"/>
                <a:gd name="f51" fmla="val 1028"/>
                <a:gd name="f52" fmla="val 636"/>
                <a:gd name="f53" fmla="val 1126"/>
                <a:gd name="f54" fmla="val 638"/>
                <a:gd name="f55" fmla="val 1220"/>
                <a:gd name="f56" fmla="val 1312"/>
                <a:gd name="f57" fmla="val 1402"/>
                <a:gd name="f58" fmla="val 1490"/>
                <a:gd name="f59" fmla="val 1574"/>
                <a:gd name="f60" fmla="val 1656"/>
                <a:gd name="f61" fmla="val 1734"/>
                <a:gd name="f62" fmla="val 620"/>
                <a:gd name="f63" fmla="val 1812"/>
                <a:gd name="f64" fmla="val 612"/>
                <a:gd name="f65" fmla="val 1886"/>
                <a:gd name="f66" fmla="val 602"/>
                <a:gd name="f67" fmla="val 1960"/>
                <a:gd name="f68" fmla="val 592"/>
                <a:gd name="f69" fmla="val 2030"/>
                <a:gd name="f70" fmla="val 580"/>
                <a:gd name="f71" fmla="val 2100"/>
                <a:gd name="f72" fmla="val 568"/>
                <a:gd name="f73" fmla="val 2166"/>
                <a:gd name="f74" fmla="val 554"/>
                <a:gd name="f75" fmla="val 2232"/>
                <a:gd name="f76" fmla="val 540"/>
                <a:gd name="f77" fmla="val 2296"/>
                <a:gd name="f78" fmla="val 524"/>
                <a:gd name="f79" fmla="val 2358"/>
                <a:gd name="f80" fmla="val 2418"/>
                <a:gd name="f81" fmla="val 490"/>
                <a:gd name="f82" fmla="val 2478"/>
                <a:gd name="f83" fmla="val 472"/>
                <a:gd name="f84" fmla="val 2592"/>
                <a:gd name="f85" fmla="val 432"/>
                <a:gd name="f86" fmla="val 2702"/>
                <a:gd name="f87" fmla="val 390"/>
                <a:gd name="f88" fmla="val 388"/>
              </a:gdLst>
              <a:ahLst/>
              <a:cxnLst>
                <a:cxn ang="3cd4">
                  <a:pos x="hc" y="t"/>
                </a:cxn>
                <a:cxn ang="0">
                  <a:pos x="r" y="vc"/>
                </a:cxn>
                <a:cxn ang="cd4">
                  <a:pos x="hc" y="b"/>
                </a:cxn>
                <a:cxn ang="cd2">
                  <a:pos x="l" y="vc"/>
                </a:cxn>
              </a:cxnLst>
              <a:rect l="l" t="t" r="r" b="b"/>
              <a:pathLst>
                <a:path w="2706" h="640">
                  <a:moveTo>
                    <a:pt x="f3" y="f0"/>
                  </a:moveTo>
                  <a:lnTo>
                    <a:pt x="f3" y="f0"/>
                  </a:lnTo>
                  <a:lnTo>
                    <a:pt x="f4" y="f5"/>
                  </a:lnTo>
                  <a:lnTo>
                    <a:pt x="f6" y="f7"/>
                  </a:lnTo>
                  <a:lnTo>
                    <a:pt x="f8" y="f9"/>
                  </a:lnTo>
                  <a:lnTo>
                    <a:pt x="f10" y="f11"/>
                  </a:lnTo>
                  <a:lnTo>
                    <a:pt x="f12" y="f13"/>
                  </a:lnTo>
                  <a:lnTo>
                    <a:pt x="f14" y="f15"/>
                  </a:lnTo>
                  <a:lnTo>
                    <a:pt x="f16" y="f17"/>
                  </a:lnTo>
                  <a:lnTo>
                    <a:pt x="f18" y="f19"/>
                  </a:lnTo>
                  <a:lnTo>
                    <a:pt x="f18" y="f19"/>
                  </a:lnTo>
                  <a:lnTo>
                    <a:pt x="f20" y="f21"/>
                  </a:lnTo>
                  <a:lnTo>
                    <a:pt x="f22" y="f23"/>
                  </a:lnTo>
                  <a:lnTo>
                    <a:pt x="f24" y="f25"/>
                  </a:lnTo>
                  <a:lnTo>
                    <a:pt x="f26" y="f27"/>
                  </a:lnTo>
                  <a:lnTo>
                    <a:pt x="f28" y="f29"/>
                  </a:lnTo>
                  <a:lnTo>
                    <a:pt x="f30" y="f31"/>
                  </a:lnTo>
                  <a:lnTo>
                    <a:pt x="f32" y="f33"/>
                  </a:lnTo>
                  <a:lnTo>
                    <a:pt x="f0" y="f34"/>
                  </a:lnTo>
                  <a:lnTo>
                    <a:pt x="f0"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2"/>
                  </a:lnTo>
                  <a:lnTo>
                    <a:pt x="f56" y="f2"/>
                  </a:lnTo>
                  <a:lnTo>
                    <a:pt x="f57" y="f54"/>
                  </a:lnTo>
                  <a:lnTo>
                    <a:pt x="f58" y="f52"/>
                  </a:lnTo>
                  <a:lnTo>
                    <a:pt x="f59" y="f50"/>
                  </a:lnTo>
                  <a:lnTo>
                    <a:pt x="f60" y="f48"/>
                  </a:lnTo>
                  <a:lnTo>
                    <a:pt x="f61" y="f62"/>
                  </a:lnTo>
                  <a:lnTo>
                    <a:pt x="f63" y="f64"/>
                  </a:lnTo>
                  <a:lnTo>
                    <a:pt x="f65" y="f66"/>
                  </a:lnTo>
                  <a:lnTo>
                    <a:pt x="f67" y="f68"/>
                  </a:lnTo>
                  <a:lnTo>
                    <a:pt x="f69" y="f70"/>
                  </a:lnTo>
                  <a:lnTo>
                    <a:pt x="f71" y="f72"/>
                  </a:lnTo>
                  <a:lnTo>
                    <a:pt x="f73" y="f74"/>
                  </a:lnTo>
                  <a:lnTo>
                    <a:pt x="f75" y="f76"/>
                  </a:lnTo>
                  <a:lnTo>
                    <a:pt x="f77" y="f78"/>
                  </a:lnTo>
                  <a:lnTo>
                    <a:pt x="f79" y="f33"/>
                  </a:lnTo>
                  <a:lnTo>
                    <a:pt x="f80" y="f81"/>
                  </a:lnTo>
                  <a:lnTo>
                    <a:pt x="f82" y="f83"/>
                  </a:lnTo>
                  <a:lnTo>
                    <a:pt x="f84" y="f85"/>
                  </a:lnTo>
                  <a:lnTo>
                    <a:pt x="f86" y="f87"/>
                  </a:lnTo>
                  <a:lnTo>
                    <a:pt x="f86" y="f87"/>
                  </a:lnTo>
                  <a:lnTo>
                    <a:pt x="f1" y="f88"/>
                  </a:lnTo>
                  <a:lnTo>
                    <a:pt x="f1" y="f88"/>
                  </a:lnTo>
                  <a:lnTo>
                    <a:pt x="f1" y="f0"/>
                  </a:lnTo>
                  <a:lnTo>
                    <a:pt x="f1" y="f0"/>
                  </a:lnTo>
                  <a:lnTo>
                    <a:pt x="f3" y="f0"/>
                  </a:lnTo>
                  <a:lnTo>
                    <a:pt x="f3" y="f0"/>
                  </a:lnTo>
                  <a:close/>
                </a:path>
              </a:pathLst>
            </a:custGeom>
            <a:solidFill>
              <a:srgbClr val="C6E7FC">
                <a:alpha val="29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606" name="Freeform 18"/>
            <p:cNvSpPr/>
            <p:nvPr/>
          </p:nvSpPr>
          <p:spPr>
            <a:xfrm>
              <a:off x="2619360" y="1696320"/>
              <a:ext cx="5544000" cy="849600"/>
            </a:xfrm>
            <a:custGeom>
              <a:avLst/>
              <a:gdLst>
                <a:gd name="f0" fmla="val 0"/>
                <a:gd name="f1" fmla="val 5216"/>
                <a:gd name="f2" fmla="val 762"/>
                <a:gd name="f3" fmla="val 714"/>
                <a:gd name="f4" fmla="val 5102"/>
                <a:gd name="f5" fmla="val 700"/>
                <a:gd name="f6" fmla="val 4984"/>
                <a:gd name="f7" fmla="val 686"/>
                <a:gd name="f8" fmla="val 4738"/>
                <a:gd name="f9" fmla="val 652"/>
                <a:gd name="f10" fmla="val 4478"/>
                <a:gd name="f11" fmla="val 610"/>
                <a:gd name="f12" fmla="val 4204"/>
                <a:gd name="f13" fmla="val 564"/>
                <a:gd name="f14" fmla="val 3914"/>
                <a:gd name="f15" fmla="val 508"/>
                <a:gd name="f16" fmla="val 3608"/>
                <a:gd name="f17" fmla="val 446"/>
                <a:gd name="f18" fmla="val 3286"/>
                <a:gd name="f19" fmla="val 374"/>
                <a:gd name="f20" fmla="val 2946"/>
                <a:gd name="f21" fmla="val 296"/>
                <a:gd name="f22" fmla="val 2812"/>
                <a:gd name="f23" fmla="val 266"/>
                <a:gd name="f24" fmla="val 2682"/>
                <a:gd name="f25" fmla="val 236"/>
                <a:gd name="f26" fmla="val 2556"/>
                <a:gd name="f27" fmla="val 210"/>
                <a:gd name="f28" fmla="val 2430"/>
                <a:gd name="f29" fmla="val 184"/>
                <a:gd name="f30" fmla="val 2308"/>
                <a:gd name="f31" fmla="val 162"/>
                <a:gd name="f32" fmla="val 2190"/>
                <a:gd name="f33" fmla="val 140"/>
                <a:gd name="f34" fmla="val 2074"/>
                <a:gd name="f35" fmla="val 120"/>
                <a:gd name="f36" fmla="val 1960"/>
                <a:gd name="f37" fmla="val 102"/>
                <a:gd name="f38" fmla="val 1850"/>
                <a:gd name="f39" fmla="val 86"/>
                <a:gd name="f40" fmla="val 1740"/>
                <a:gd name="f41" fmla="val 72"/>
                <a:gd name="f42" fmla="val 1532"/>
                <a:gd name="f43" fmla="val 46"/>
                <a:gd name="f44" fmla="val 1334"/>
                <a:gd name="f45" fmla="val 28"/>
                <a:gd name="f46" fmla="val 1148"/>
                <a:gd name="f47" fmla="val 14"/>
                <a:gd name="f48" fmla="val 970"/>
                <a:gd name="f49" fmla="val 4"/>
                <a:gd name="f50" fmla="val 802"/>
                <a:gd name="f51" fmla="val 644"/>
                <a:gd name="f52" fmla="val 496"/>
                <a:gd name="f53" fmla="val 358"/>
                <a:gd name="f54" fmla="val 10"/>
                <a:gd name="f55" fmla="val 230"/>
                <a:gd name="f56" fmla="val 20"/>
                <a:gd name="f57" fmla="val 110"/>
                <a:gd name="f58" fmla="val 32"/>
                <a:gd name="f59" fmla="val 48"/>
                <a:gd name="f60" fmla="val 154"/>
                <a:gd name="f61" fmla="val 66"/>
                <a:gd name="f62" fmla="val 314"/>
                <a:gd name="f63" fmla="val 480"/>
                <a:gd name="f64" fmla="val 112"/>
                <a:gd name="f65" fmla="val 830"/>
                <a:gd name="f66" fmla="val 174"/>
                <a:gd name="f67" fmla="val 1014"/>
                <a:gd name="f68" fmla="val 1206"/>
                <a:gd name="f69" fmla="val 250"/>
                <a:gd name="f70" fmla="val 1402"/>
                <a:gd name="f71" fmla="val 1756"/>
                <a:gd name="f72" fmla="val 378"/>
                <a:gd name="f73" fmla="val 2092"/>
                <a:gd name="f74" fmla="val 450"/>
                <a:gd name="f75" fmla="val 2408"/>
                <a:gd name="f76" fmla="val 516"/>
                <a:gd name="f77" fmla="val 2562"/>
                <a:gd name="f78" fmla="val 544"/>
                <a:gd name="f79" fmla="val 2708"/>
                <a:gd name="f80" fmla="val 572"/>
                <a:gd name="f81" fmla="val 2852"/>
                <a:gd name="f82" fmla="val 598"/>
                <a:gd name="f83" fmla="val 2992"/>
                <a:gd name="f84" fmla="val 620"/>
                <a:gd name="f85" fmla="val 3128"/>
                <a:gd name="f86" fmla="val 642"/>
                <a:gd name="f87" fmla="val 3260"/>
                <a:gd name="f88" fmla="val 662"/>
                <a:gd name="f89" fmla="val 3388"/>
                <a:gd name="f90" fmla="val 678"/>
                <a:gd name="f91" fmla="val 3512"/>
                <a:gd name="f92" fmla="val 694"/>
                <a:gd name="f93" fmla="val 3632"/>
                <a:gd name="f94" fmla="val 708"/>
                <a:gd name="f95" fmla="val 3750"/>
                <a:gd name="f96" fmla="val 722"/>
                <a:gd name="f97" fmla="val 3864"/>
                <a:gd name="f98" fmla="val 732"/>
                <a:gd name="f99" fmla="val 3974"/>
                <a:gd name="f100" fmla="val 740"/>
                <a:gd name="f101" fmla="val 4080"/>
                <a:gd name="f102" fmla="val 748"/>
                <a:gd name="f103" fmla="val 4184"/>
                <a:gd name="f104" fmla="val 754"/>
                <a:gd name="f105" fmla="val 4286"/>
                <a:gd name="f106" fmla="val 758"/>
                <a:gd name="f107" fmla="val 4384"/>
                <a:gd name="f108" fmla="val 4570"/>
                <a:gd name="f109" fmla="val 4660"/>
                <a:gd name="f110" fmla="val 760"/>
                <a:gd name="f111" fmla="val 4746"/>
                <a:gd name="f112" fmla="val 4830"/>
                <a:gd name="f113" fmla="val 4912"/>
                <a:gd name="f114" fmla="val 4992"/>
                <a:gd name="f115" fmla="val 5068"/>
                <a:gd name="f116" fmla="val 5144"/>
                <a:gd name="f117" fmla="val 724"/>
              </a:gdLst>
              <a:ahLst/>
              <a:cxnLst>
                <a:cxn ang="3cd4">
                  <a:pos x="hc" y="t"/>
                </a:cxn>
                <a:cxn ang="0">
                  <a:pos x="r" y="vc"/>
                </a:cxn>
                <a:cxn ang="cd4">
                  <a:pos x="hc" y="b"/>
                </a:cxn>
                <a:cxn ang="cd2">
                  <a:pos x="l" y="vc"/>
                </a:cxn>
              </a:cxnLst>
              <a:rect l="l" t="t" r="r" b="b"/>
              <a:pathLst>
                <a:path w="5216" h="762">
                  <a:moveTo>
                    <a:pt x="f1" y="f3"/>
                  </a:moveTo>
                  <a:lnTo>
                    <a:pt x="f1" y="f3"/>
                  </a:lnTo>
                  <a:lnTo>
                    <a:pt x="f4" y="f5"/>
                  </a:lnTo>
                  <a:lnTo>
                    <a:pt x="f6" y="f7"/>
                  </a:lnTo>
                  <a:lnTo>
                    <a:pt x="f8" y="f9"/>
                  </a:lnTo>
                  <a:lnTo>
                    <a:pt x="f10" y="f11"/>
                  </a:lnTo>
                  <a:lnTo>
                    <a:pt x="f12" y="f13"/>
                  </a:lnTo>
                  <a:lnTo>
                    <a:pt x="f14" y="f15"/>
                  </a:lnTo>
                  <a:lnTo>
                    <a:pt x="f16" y="f17"/>
                  </a:lnTo>
                  <a:lnTo>
                    <a:pt x="f18" y="f19"/>
                  </a:lnTo>
                  <a:lnTo>
                    <a:pt x="f20" y="f21"/>
                  </a:lnTo>
                  <a:lnTo>
                    <a:pt x="f20" y="f21"/>
                  </a:lnTo>
                  <a:lnTo>
                    <a:pt x="f22" y="f23"/>
                  </a:lnTo>
                  <a:lnTo>
                    <a:pt x="f24" y="f25"/>
                  </a:lnTo>
                  <a:lnTo>
                    <a:pt x="f26" y="f27"/>
                  </a:lnTo>
                  <a:lnTo>
                    <a:pt x="f28" y="f29"/>
                  </a:lnTo>
                  <a:lnTo>
                    <a:pt x="f30" y="f31"/>
                  </a:lnTo>
                  <a:lnTo>
                    <a:pt x="f32" y="f33"/>
                  </a:lnTo>
                  <a:lnTo>
                    <a:pt x="f34" y="f35"/>
                  </a:lnTo>
                  <a:lnTo>
                    <a:pt x="f36" y="f37"/>
                  </a:lnTo>
                  <a:lnTo>
                    <a:pt x="f38" y="f39"/>
                  </a:lnTo>
                  <a:lnTo>
                    <a:pt x="f40" y="f41"/>
                  </a:lnTo>
                  <a:lnTo>
                    <a:pt x="f42" y="f43"/>
                  </a:lnTo>
                  <a:lnTo>
                    <a:pt x="f44" y="f45"/>
                  </a:lnTo>
                  <a:lnTo>
                    <a:pt x="f46" y="f47"/>
                  </a:lnTo>
                  <a:lnTo>
                    <a:pt x="f48" y="f49"/>
                  </a:lnTo>
                  <a:lnTo>
                    <a:pt x="f50" y="f0"/>
                  </a:lnTo>
                  <a:lnTo>
                    <a:pt x="f51" y="f0"/>
                  </a:lnTo>
                  <a:lnTo>
                    <a:pt x="f52" y="f49"/>
                  </a:lnTo>
                  <a:lnTo>
                    <a:pt x="f53" y="f54"/>
                  </a:lnTo>
                  <a:lnTo>
                    <a:pt x="f55" y="f56"/>
                  </a:lnTo>
                  <a:lnTo>
                    <a:pt x="f57" y="f58"/>
                  </a:lnTo>
                  <a:lnTo>
                    <a:pt x="f0" y="f59"/>
                  </a:lnTo>
                  <a:lnTo>
                    <a:pt x="f0" y="f59"/>
                  </a:lnTo>
                  <a:lnTo>
                    <a:pt x="f60" y="f61"/>
                  </a:lnTo>
                  <a:lnTo>
                    <a:pt x="f62" y="f39"/>
                  </a:lnTo>
                  <a:lnTo>
                    <a:pt x="f63" y="f64"/>
                  </a:lnTo>
                  <a:lnTo>
                    <a:pt x="f9" y="f33"/>
                  </a:lnTo>
                  <a:lnTo>
                    <a:pt x="f65" y="f66"/>
                  </a:lnTo>
                  <a:lnTo>
                    <a:pt x="f67" y="f27"/>
                  </a:lnTo>
                  <a:lnTo>
                    <a:pt x="f68" y="f69"/>
                  </a:lnTo>
                  <a:lnTo>
                    <a:pt x="f70" y="f21"/>
                  </a:lnTo>
                  <a:lnTo>
                    <a:pt x="f70" y="f21"/>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2"/>
                  </a:lnTo>
                  <a:lnTo>
                    <a:pt x="f10" y="f2"/>
                  </a:lnTo>
                  <a:lnTo>
                    <a:pt x="f108" y="f2"/>
                  </a:lnTo>
                  <a:lnTo>
                    <a:pt x="f109" y="f110"/>
                  </a:lnTo>
                  <a:lnTo>
                    <a:pt x="f111" y="f106"/>
                  </a:lnTo>
                  <a:lnTo>
                    <a:pt x="f112" y="f104"/>
                  </a:lnTo>
                  <a:lnTo>
                    <a:pt x="f113" y="f102"/>
                  </a:lnTo>
                  <a:lnTo>
                    <a:pt x="f114" y="f100"/>
                  </a:lnTo>
                  <a:lnTo>
                    <a:pt x="f115" y="f98"/>
                  </a:lnTo>
                  <a:lnTo>
                    <a:pt x="f116" y="f117"/>
                  </a:lnTo>
                  <a:lnTo>
                    <a:pt x="f1" y="f3"/>
                  </a:lnTo>
                  <a:lnTo>
                    <a:pt x="f1" y="f3"/>
                  </a:lnTo>
                  <a:close/>
                </a:path>
              </a:pathLst>
            </a:custGeom>
            <a:solidFill>
              <a:srgbClr val="C6E7FC">
                <a:alpha val="40000"/>
              </a:srgbClr>
            </a:solid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607" name="Freeform 22"/>
            <p:cNvSpPr/>
            <p:nvPr/>
          </p:nvSpPr>
          <p:spPr>
            <a:xfrm>
              <a:off x="2828880" y="1708560"/>
              <a:ext cx="5467680" cy="774000"/>
            </a:xfrm>
            <a:custGeom>
              <a:avLst/>
              <a:gdLst>
                <a:gd name="f0" fmla="val 0"/>
                <a:gd name="f1" fmla="val 5144"/>
                <a:gd name="f2" fmla="val 694"/>
                <a:gd name="f3" fmla="val 70"/>
                <a:gd name="f4" fmla="val 18"/>
                <a:gd name="f5" fmla="val 66"/>
                <a:gd name="f6" fmla="val 72"/>
                <a:gd name="f7" fmla="val 56"/>
                <a:gd name="f8" fmla="val 164"/>
                <a:gd name="f9" fmla="val 42"/>
                <a:gd name="f10" fmla="val 224"/>
                <a:gd name="f11" fmla="val 34"/>
                <a:gd name="f12" fmla="val 294"/>
                <a:gd name="f13" fmla="val 26"/>
                <a:gd name="f14" fmla="val 372"/>
                <a:gd name="f15" fmla="val 20"/>
                <a:gd name="f16" fmla="val 462"/>
                <a:gd name="f17" fmla="val 14"/>
                <a:gd name="f18" fmla="val 560"/>
                <a:gd name="f19" fmla="val 8"/>
                <a:gd name="f20" fmla="val 670"/>
                <a:gd name="f21" fmla="val 4"/>
                <a:gd name="f22" fmla="val 790"/>
                <a:gd name="f23" fmla="val 2"/>
                <a:gd name="f24" fmla="val 920"/>
                <a:gd name="f25" fmla="val 1060"/>
                <a:gd name="f26" fmla="val 1210"/>
                <a:gd name="f27" fmla="val 6"/>
                <a:gd name="f28" fmla="val 1372"/>
                <a:gd name="f29" fmla="val 1544"/>
                <a:gd name="f30" fmla="val 24"/>
                <a:gd name="f31" fmla="val 1726"/>
                <a:gd name="f32" fmla="val 40"/>
                <a:gd name="f33" fmla="val 1920"/>
                <a:gd name="f34" fmla="val 58"/>
                <a:gd name="f35" fmla="val 2126"/>
                <a:gd name="f36" fmla="val 80"/>
                <a:gd name="f37" fmla="val 2342"/>
                <a:gd name="f38" fmla="val 106"/>
                <a:gd name="f39" fmla="val 2570"/>
                <a:gd name="f40" fmla="val 138"/>
                <a:gd name="f41" fmla="val 2808"/>
                <a:gd name="f42" fmla="val 174"/>
                <a:gd name="f43" fmla="val 3058"/>
                <a:gd name="f44" fmla="val 216"/>
                <a:gd name="f45" fmla="val 3320"/>
                <a:gd name="f46" fmla="val 266"/>
                <a:gd name="f47" fmla="val 3594"/>
                <a:gd name="f48" fmla="val 320"/>
                <a:gd name="f49" fmla="val 3880"/>
                <a:gd name="f50" fmla="val 380"/>
                <a:gd name="f51" fmla="val 4178"/>
                <a:gd name="f52" fmla="val 448"/>
                <a:gd name="f53" fmla="val 4488"/>
                <a:gd name="f54" fmla="val 522"/>
                <a:gd name="f55" fmla="val 4810"/>
                <a:gd name="f56" fmla="val 604"/>
              </a:gdLst>
              <a:ahLst/>
              <a:cxnLst>
                <a:cxn ang="3cd4">
                  <a:pos x="hc" y="t"/>
                </a:cxn>
                <a:cxn ang="0">
                  <a:pos x="r" y="vc"/>
                </a:cxn>
                <a:cxn ang="cd4">
                  <a:pos x="hc" y="b"/>
                </a:cxn>
                <a:cxn ang="cd2">
                  <a:pos x="l" y="vc"/>
                </a:cxn>
              </a:cxnLst>
              <a:rect l="l" t="t" r="r" b="b"/>
              <a:pathLst>
                <a:path w="5144" h="694">
                  <a:moveTo>
                    <a:pt x="f0" y="f3"/>
                  </a:moveTo>
                  <a:lnTo>
                    <a:pt x="f0" y="f3"/>
                  </a:lnTo>
                  <a:lnTo>
                    <a:pt x="f4" y="f5"/>
                  </a:lnTo>
                  <a:lnTo>
                    <a:pt x="f6" y="f7"/>
                  </a:lnTo>
                  <a:lnTo>
                    <a:pt x="f8" y="f9"/>
                  </a:lnTo>
                  <a:lnTo>
                    <a:pt x="f10" y="f11"/>
                  </a:lnTo>
                  <a:lnTo>
                    <a:pt x="f12" y="f13"/>
                  </a:lnTo>
                  <a:lnTo>
                    <a:pt x="f14" y="f15"/>
                  </a:lnTo>
                  <a:lnTo>
                    <a:pt x="f16" y="f17"/>
                  </a:lnTo>
                  <a:lnTo>
                    <a:pt x="f18" y="f19"/>
                  </a:lnTo>
                  <a:lnTo>
                    <a:pt x="f20" y="f21"/>
                  </a:lnTo>
                  <a:lnTo>
                    <a:pt x="f22" y="f23"/>
                  </a:lnTo>
                  <a:lnTo>
                    <a:pt x="f24" y="f0"/>
                  </a:lnTo>
                  <a:lnTo>
                    <a:pt x="f25" y="f23"/>
                  </a:lnTo>
                  <a:lnTo>
                    <a:pt x="f26" y="f27"/>
                  </a:lnTo>
                  <a:lnTo>
                    <a:pt x="f28" y="f17"/>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1" y="f2"/>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608" name="Freeform 26"/>
            <p:cNvSpPr/>
            <p:nvPr/>
          </p:nvSpPr>
          <p:spPr>
            <a:xfrm>
              <a:off x="5609520" y="1694880"/>
              <a:ext cx="3307679" cy="651240"/>
            </a:xfrm>
            <a:custGeom>
              <a:avLst/>
              <a:gdLst>
                <a:gd name="f0" fmla="val 360"/>
                <a:gd name="f1" fmla="val 0"/>
                <a:gd name="f2" fmla="val 3112"/>
                <a:gd name="f3" fmla="val 584"/>
                <a:gd name="f4" fmla="val 90"/>
                <a:gd name="f5" fmla="val 560"/>
                <a:gd name="f6" fmla="val 336"/>
                <a:gd name="f7" fmla="val 498"/>
                <a:gd name="f8" fmla="val 506"/>
                <a:gd name="f9" fmla="val 456"/>
                <a:gd name="f10" fmla="val 702"/>
                <a:gd name="f11" fmla="val 410"/>
                <a:gd name="f12" fmla="val 920"/>
                <a:gd name="f13" fmla="val 1154"/>
                <a:gd name="f14" fmla="val 306"/>
                <a:gd name="f15" fmla="val 1402"/>
                <a:gd name="f16" fmla="val 254"/>
                <a:gd name="f17" fmla="val 1656"/>
                <a:gd name="f18" fmla="val 202"/>
                <a:gd name="f19" fmla="val 1916"/>
                <a:gd name="f20" fmla="val 154"/>
                <a:gd name="f21" fmla="val 2174"/>
                <a:gd name="f22" fmla="val 108"/>
                <a:gd name="f23" fmla="val 2302"/>
                <a:gd name="f24" fmla="val 88"/>
                <a:gd name="f25" fmla="val 2426"/>
                <a:gd name="f26" fmla="val 68"/>
                <a:gd name="f27" fmla="val 2550"/>
                <a:gd name="f28" fmla="val 52"/>
                <a:gd name="f29" fmla="val 2670"/>
                <a:gd name="f30" fmla="val 36"/>
                <a:gd name="f31" fmla="val 2788"/>
                <a:gd name="f32" fmla="val 24"/>
                <a:gd name="f33" fmla="val 2900"/>
                <a:gd name="f34" fmla="val 14"/>
                <a:gd name="f35" fmla="val 3008"/>
                <a:gd name="f36" fmla="val 6"/>
              </a:gdLst>
              <a:ahLst/>
              <a:cxnLst>
                <a:cxn ang="3cd4">
                  <a:pos x="hc" y="t"/>
                </a:cxn>
                <a:cxn ang="0">
                  <a:pos x="r" y="vc"/>
                </a:cxn>
                <a:cxn ang="cd4">
                  <a:pos x="hc" y="b"/>
                </a:cxn>
                <a:cxn ang="cd2">
                  <a:pos x="l" y="vc"/>
                </a:cxn>
              </a:cxnLst>
              <a:rect l="l" t="t" r="r" b="b"/>
              <a:pathLst>
                <a:path w="3112" h="584">
                  <a:moveTo>
                    <a:pt x="f1" y="f3"/>
                  </a:moveTo>
                  <a:lnTo>
                    <a:pt x="f1" y="f3"/>
                  </a:lnTo>
                  <a:lnTo>
                    <a:pt x="f4" y="f5"/>
                  </a:lnTo>
                  <a:lnTo>
                    <a:pt x="f6" y="f7"/>
                  </a:lnTo>
                  <a:lnTo>
                    <a:pt x="f8" y="f9"/>
                  </a:lnTo>
                  <a:lnTo>
                    <a:pt x="f10" y="f11"/>
                  </a:lnTo>
                  <a:lnTo>
                    <a:pt x="f12" y="f0"/>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2" y="f1"/>
                  </a:lnTo>
                </a:path>
              </a:pathLst>
            </a:custGeom>
            <a:noFill/>
            <a:ln w="0">
              <a:solidFill>
                <a:srgbClr val="FFFFFF"/>
              </a:solidFill>
              <a:prstDash val="solid"/>
              <a:roun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sp>
          <p:nvSpPr>
            <p:cNvPr id="1048609" name="Freeform 10"/>
            <p:cNvSpPr/>
            <p:nvPr/>
          </p:nvSpPr>
          <p:spPr>
            <a:xfrm>
              <a:off x="211680" y="1679399"/>
              <a:ext cx="8723160" cy="1329480"/>
            </a:xfrm>
            <a:custGeom>
              <a:avLst/>
              <a:gdLst>
                <a:gd name="f0" fmla="val 0"/>
                <a:gd name="f1" fmla="val 8196"/>
                <a:gd name="f2" fmla="val 1192"/>
                <a:gd name="f3" fmla="val 8192"/>
                <a:gd name="f4" fmla="val 512"/>
                <a:gd name="f5" fmla="val 8116"/>
                <a:gd name="f6" fmla="val 542"/>
                <a:gd name="f7" fmla="val 8040"/>
                <a:gd name="f8" fmla="val 570"/>
                <a:gd name="f9" fmla="val 7960"/>
                <a:gd name="f10" fmla="val 596"/>
                <a:gd name="f11" fmla="val 7878"/>
                <a:gd name="f12" fmla="val 620"/>
                <a:gd name="f13" fmla="val 7794"/>
                <a:gd name="f14" fmla="val 644"/>
                <a:gd name="f15" fmla="val 7706"/>
                <a:gd name="f16" fmla="val 666"/>
                <a:gd name="f17" fmla="val 7616"/>
                <a:gd name="f18" fmla="val 684"/>
                <a:gd name="f19" fmla="val 7522"/>
                <a:gd name="f20" fmla="val 702"/>
                <a:gd name="f21" fmla="val 7424"/>
                <a:gd name="f22" fmla="val 718"/>
                <a:gd name="f23" fmla="val 7322"/>
                <a:gd name="f24" fmla="val 730"/>
                <a:gd name="f25" fmla="val 7216"/>
                <a:gd name="f26" fmla="val 742"/>
                <a:gd name="f27" fmla="val 7106"/>
                <a:gd name="f28" fmla="val 750"/>
                <a:gd name="f29" fmla="val 6992"/>
                <a:gd name="f30" fmla="val 758"/>
                <a:gd name="f31" fmla="val 6872"/>
                <a:gd name="f32" fmla="val 762"/>
                <a:gd name="f33" fmla="val 6748"/>
                <a:gd name="f34" fmla="val 6618"/>
                <a:gd name="f35" fmla="val 760"/>
                <a:gd name="f36" fmla="val 6482"/>
                <a:gd name="f37" fmla="val 756"/>
                <a:gd name="f38" fmla="val 6342"/>
                <a:gd name="f39" fmla="val 6196"/>
                <a:gd name="f40" fmla="val 740"/>
                <a:gd name="f41" fmla="val 6042"/>
                <a:gd name="f42" fmla="val 726"/>
                <a:gd name="f43" fmla="val 5882"/>
                <a:gd name="f44" fmla="val 710"/>
                <a:gd name="f45" fmla="val 5716"/>
                <a:gd name="f46" fmla="val 690"/>
                <a:gd name="f47" fmla="val 5544"/>
                <a:gd name="f48" fmla="val 668"/>
                <a:gd name="f49" fmla="val 5364"/>
                <a:gd name="f50" fmla="val 642"/>
                <a:gd name="f51" fmla="val 5176"/>
                <a:gd name="f52" fmla="val 612"/>
                <a:gd name="f53" fmla="val 4982"/>
                <a:gd name="f54" fmla="val 578"/>
                <a:gd name="f55" fmla="val 4778"/>
                <a:gd name="f56" fmla="val 540"/>
                <a:gd name="f57" fmla="val 4568"/>
                <a:gd name="f58" fmla="val 500"/>
                <a:gd name="f59" fmla="val 4348"/>
                <a:gd name="f60" fmla="val 454"/>
                <a:gd name="f61" fmla="val 4122"/>
                <a:gd name="f62" fmla="val 406"/>
                <a:gd name="f63" fmla="val 3886"/>
                <a:gd name="f64" fmla="val 354"/>
                <a:gd name="f65" fmla="val 3640"/>
                <a:gd name="f66" fmla="val 296"/>
                <a:gd name="f67" fmla="val 3396"/>
                <a:gd name="f68" fmla="val 240"/>
                <a:gd name="f69" fmla="val 3160"/>
                <a:gd name="f70" fmla="val 192"/>
                <a:gd name="f71" fmla="val 2934"/>
                <a:gd name="f72" fmla="val 148"/>
                <a:gd name="f73" fmla="val 2718"/>
                <a:gd name="f74" fmla="val 112"/>
                <a:gd name="f75" fmla="val 2512"/>
                <a:gd name="f76" fmla="val 82"/>
                <a:gd name="f77" fmla="val 2314"/>
                <a:gd name="f78" fmla="val 56"/>
                <a:gd name="f79" fmla="val 2126"/>
                <a:gd name="f80" fmla="val 36"/>
                <a:gd name="f81" fmla="val 1948"/>
                <a:gd name="f82" fmla="val 20"/>
                <a:gd name="f83" fmla="val 1776"/>
                <a:gd name="f84" fmla="val 10"/>
                <a:gd name="f85" fmla="val 1616"/>
                <a:gd name="f86" fmla="val 2"/>
                <a:gd name="f87" fmla="val 1462"/>
                <a:gd name="f88" fmla="val 1318"/>
                <a:gd name="f89" fmla="val 1182"/>
                <a:gd name="f90" fmla="val 4"/>
                <a:gd name="f91" fmla="val 1054"/>
                <a:gd name="f92" fmla="val 934"/>
                <a:gd name="f93" fmla="val 822"/>
                <a:gd name="f94" fmla="val 30"/>
                <a:gd name="f95" fmla="val 716"/>
                <a:gd name="f96" fmla="val 44"/>
                <a:gd name="f97" fmla="val 58"/>
                <a:gd name="f98" fmla="val 530"/>
                <a:gd name="f99" fmla="val 74"/>
                <a:gd name="f100" fmla="val 450"/>
                <a:gd name="f101" fmla="val 92"/>
                <a:gd name="f102" fmla="val 374"/>
                <a:gd name="f103" fmla="val 108"/>
                <a:gd name="f104" fmla="val 308"/>
                <a:gd name="f105" fmla="val 126"/>
                <a:gd name="f106" fmla="val 248"/>
                <a:gd name="f107" fmla="val 144"/>
                <a:gd name="f108" fmla="val 194"/>
                <a:gd name="f109" fmla="val 160"/>
                <a:gd name="f110" fmla="val 176"/>
                <a:gd name="f111" fmla="val 48"/>
                <a:gd name="f112" fmla="val 216"/>
                <a:gd name="f113" fmla="val 12"/>
                <a:gd name="f114" fmla="val 234"/>
                <a:gd name="f115" fmla="val 1186"/>
                <a:gd name="f116" fmla="val 510"/>
              </a:gdLst>
              <a:ahLst/>
              <a:cxnLst>
                <a:cxn ang="3cd4">
                  <a:pos x="hc" y="t"/>
                </a:cxn>
                <a:cxn ang="0">
                  <a:pos x="r" y="vc"/>
                </a:cxn>
                <a:cxn ang="cd4">
                  <a:pos x="hc" y="b"/>
                </a:cxn>
                <a:cxn ang="cd2">
                  <a:pos x="l" y="vc"/>
                </a:cxn>
              </a:cxnLst>
              <a:rect l="l" t="t" r="r" b="b"/>
              <a:pathLst>
                <a:path w="8196" h="1192">
                  <a:moveTo>
                    <a:pt x="f3" y="f4"/>
                  </a:moveTo>
                  <a:lnTo>
                    <a:pt x="f3" y="f4"/>
                  </a:lnTo>
                  <a:lnTo>
                    <a:pt x="f5" y="f6"/>
                  </a:lnTo>
                  <a:lnTo>
                    <a:pt x="f7" y="f8"/>
                  </a:ln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2"/>
                  </a:lnTo>
                  <a:lnTo>
                    <a:pt x="f34" y="f35"/>
                  </a:lnTo>
                  <a:lnTo>
                    <a:pt x="f36" y="f37"/>
                  </a:lnTo>
                  <a:lnTo>
                    <a:pt x="f38" y="f2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0"/>
                  </a:lnTo>
                  <a:lnTo>
                    <a:pt x="f88" y="f0"/>
                  </a:lnTo>
                  <a:lnTo>
                    <a:pt x="f89" y="f90"/>
                  </a:lnTo>
                  <a:lnTo>
                    <a:pt x="f91" y="f84"/>
                  </a:lnTo>
                  <a:lnTo>
                    <a:pt x="f92" y="f82"/>
                  </a:lnTo>
                  <a:lnTo>
                    <a:pt x="f93" y="f94"/>
                  </a:lnTo>
                  <a:lnTo>
                    <a:pt x="f95" y="f96"/>
                  </a:lnTo>
                  <a:lnTo>
                    <a:pt x="f12" y="f97"/>
                  </a:lnTo>
                  <a:lnTo>
                    <a:pt x="f98" y="f99"/>
                  </a:lnTo>
                  <a:lnTo>
                    <a:pt x="f100" y="f101"/>
                  </a:lnTo>
                  <a:lnTo>
                    <a:pt x="f102" y="f103"/>
                  </a:lnTo>
                  <a:lnTo>
                    <a:pt x="f104" y="f105"/>
                  </a:lnTo>
                  <a:lnTo>
                    <a:pt x="f106" y="f107"/>
                  </a:lnTo>
                  <a:lnTo>
                    <a:pt x="f108" y="f109"/>
                  </a:lnTo>
                  <a:lnTo>
                    <a:pt x="f72" y="f110"/>
                  </a:lnTo>
                  <a:lnTo>
                    <a:pt x="f103" y="f70"/>
                  </a:lnTo>
                  <a:lnTo>
                    <a:pt x="f111" y="f112"/>
                  </a:lnTo>
                  <a:lnTo>
                    <a:pt x="f113" y="f114"/>
                  </a:lnTo>
                  <a:lnTo>
                    <a:pt x="f0" y="f68"/>
                  </a:lnTo>
                  <a:lnTo>
                    <a:pt x="f0" y="f2"/>
                  </a:lnTo>
                  <a:lnTo>
                    <a:pt x="f3" y="f2"/>
                  </a:lnTo>
                  <a:lnTo>
                    <a:pt x="f3" y="f2"/>
                  </a:lnTo>
                  <a:lnTo>
                    <a:pt x="f1" y="f115"/>
                  </a:lnTo>
                  <a:lnTo>
                    <a:pt x="f1" y="f115"/>
                  </a:lnTo>
                  <a:lnTo>
                    <a:pt x="f1" y="f116"/>
                  </a:lnTo>
                  <a:lnTo>
                    <a:pt x="f1" y="f116"/>
                  </a:lnTo>
                  <a:lnTo>
                    <a:pt x="f3" y="f4"/>
                  </a:lnTo>
                  <a:lnTo>
                    <a:pt x="f3" y="f4"/>
                  </a:lnTo>
                  <a:close/>
                </a:path>
              </a:pathLst>
            </a:custGeom>
            <a:noFill/>
            <a:ln>
              <a:noFill/>
              <a:prstDash val="solid"/>
            </a:ln>
          </p:spPr>
          <p:txBody>
            <a:bodyPr anchor="t" anchorCtr="0" bIns="45720" compatLnSpc="0" lIns="91440" rIns="91440" tIns="45720" vert="horz" wrap="square"/>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grpSp>
      <p:sp>
        <p:nvSpPr>
          <p:cNvPr id="1048610" name="Content Placeholder 2"/>
          <p:cNvSpPr txBox="1">
            <a:spLocks noGrp="1"/>
          </p:cNvSpPr>
          <p:nvPr>
            <p:ph type="body" idx="1"/>
          </p:nvPr>
        </p:nvSpPr>
        <p:spPr>
          <a:xfrm>
            <a:off x="871919" y="2675520"/>
            <a:ext cx="7408080" cy="3450240"/>
          </a:xfrm>
          <a:prstGeom prst="rect"/>
          <a:noFill/>
          <a:ln>
            <a:noFill/>
          </a:ln>
        </p:spPr>
        <p:txBody>
          <a:bodyPr anchor="t" bIns="45000" lIns="90000" rIns="90000" tIns="45000" vert="horz" wrap="square"/>
          <a:lstStyle>
            <a:defPPr algn="l" hangingPunct="1" indent="-324000" lvl="0" marL="432000" rtl="0">
              <a:spcBef>
                <a:spcPts val="0"/>
              </a:spcBef>
              <a:spcAft>
                <a:spcPts val="1417"/>
              </a:spcAft>
              <a:buSzPct val="45000"/>
              <a:buFont typeface="StarSymbol"/>
              <a:buNone/>
              <a:defRPr b="0" sz="2400" i="0" kern="1200" lang="ru-RU" spc="0" strike="noStrike" u="none">
                <a:ln>
                  <a:noFill/>
                </a:ln>
                <a:solidFill>
                  <a:srgbClr val="073E87"/>
                </a:solidFill>
                <a:latin typeface="Candara"/>
                <a:ea typeface="Microsoft YaHei" pitchFamily="2"/>
                <a:cs typeface="Mangal" pitchFamily="2"/>
              </a:defRPr>
            </a:defPPr>
            <a:lvl1pPr algn="l" hangingPunct="1" indent="-324000" lvl="0" marL="432000" rtl="0">
              <a:spcBef>
                <a:spcPts val="0"/>
              </a:spcBef>
              <a:spcAft>
                <a:spcPts val="1417"/>
              </a:spcAft>
              <a:buSzPct val="45000"/>
              <a:buFont typeface="StarSymbol"/>
              <a:buChar char="●"/>
              <a:defRPr b="0" sz="2400" i="0" kern="1200" lang="ru-RU" spc="0" strike="noStrike" u="none">
                <a:ln>
                  <a:noFill/>
                </a:ln>
                <a:solidFill>
                  <a:srgbClr val="073E87"/>
                </a:solidFill>
                <a:latin typeface="Candara"/>
                <a:ea typeface="Microsoft YaHei" pitchFamily="2"/>
                <a:cs typeface="Mangal" pitchFamily="2"/>
              </a:defRPr>
            </a:lvl1pPr>
            <a:lvl2pPr algn="l" hangingPunct="1" indent="-324000" lvl="1" marL="864000" rtl="0">
              <a:spcBef>
                <a:spcPts val="0"/>
              </a:spcBef>
              <a:spcAft>
                <a:spcPts val="1134"/>
              </a:spcAft>
              <a:buSzPct val="75000"/>
              <a:buFont typeface="StarSymbol"/>
              <a:buChar char="–"/>
              <a:defRPr b="0" sz="2000" i="0" kern="1200" lang="ru-RU" spc="0" strike="noStrike" u="none">
                <a:ln>
                  <a:noFill/>
                </a:ln>
                <a:solidFill>
                  <a:srgbClr val="073E87"/>
                </a:solidFill>
                <a:latin typeface="Candara"/>
                <a:ea typeface="Microsoft YaHei" pitchFamily="2"/>
                <a:cs typeface="Mangal" pitchFamily="2"/>
              </a:defRPr>
            </a:lvl2pPr>
            <a:lvl3pPr algn="l" hangingPunct="1" indent="-288000" lvl="2" marL="1295999" rtl="0">
              <a:spcBef>
                <a:spcPts val="0"/>
              </a:spcBef>
              <a:spcAft>
                <a:spcPts val="850"/>
              </a:spcAft>
              <a:buSzPct val="45000"/>
              <a:buFont typeface="StarSymbol"/>
              <a:buChar char="●"/>
              <a:defRPr b="0" sz="1800" i="0" kern="1200" lang="ru-RU" spc="0" strike="noStrike" u="none">
                <a:ln>
                  <a:noFill/>
                </a:ln>
                <a:solidFill>
                  <a:srgbClr val="073E87"/>
                </a:solidFill>
                <a:latin typeface="Candara"/>
                <a:ea typeface="Microsoft YaHei" pitchFamily="2"/>
                <a:cs typeface="Mangal" pitchFamily="2"/>
              </a:defRPr>
            </a:lvl3pPr>
            <a:lvl4pPr algn="l" hangingPunct="1" indent="-216000" lvl="3" marL="1728000" rtl="0">
              <a:spcBef>
                <a:spcPts val="0"/>
              </a:spcBef>
              <a:spcAft>
                <a:spcPts val="567"/>
              </a:spcAft>
              <a:buSzPct val="75000"/>
              <a:buFont typeface="StarSymbol"/>
              <a:buChar char="–"/>
              <a:defRPr b="0" sz="1600" i="0" kern="1200" lang="ru-RU" spc="0" strike="noStrike" u="none">
                <a:ln>
                  <a:noFill/>
                </a:ln>
                <a:solidFill>
                  <a:srgbClr val="073E87"/>
                </a:solidFill>
                <a:latin typeface="Candara"/>
                <a:ea typeface="Microsoft YaHei" pitchFamily="2"/>
                <a:cs typeface="Mangal" pitchFamily="2"/>
              </a:defRPr>
            </a:lvl4pPr>
            <a:lvl5pPr algn="l" hangingPunct="1" indent="-216000" lvl="4" marL="2160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5pPr>
            <a:lvl6pPr algn="l" hangingPunct="1" indent="-216000" lvl="5" marL="2592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6pPr>
            <a:lvl7pPr algn="l" hangingPunct="1" indent="-216000" lvl="6" marL="3024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7pPr>
            <a:lvl8pPr algn="l" hangingPunct="1" indent="-216000" lvl="7" marL="3456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8pPr>
            <a:lvl9pPr algn="l" hangingPunct="1" indent="-216000" lvl="8" marL="3887999"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9pPr>
          </a:lstStyle>
          <a:p>
            <a:pPr lvl="0"/>
            <a:r>
              <a:rPr lang="ru-RU"/>
              <a:t>Для правки структуры щелкните мышью</a:t>
            </a:r>
          </a:p>
          <a:p>
            <a:pPr lvl="1"/>
            <a:r>
              <a:rPr lang="ru-RU"/>
              <a:t>Второй уровень структуры</a:t>
            </a:r>
          </a:p>
          <a:p>
            <a:pPr lvl="2"/>
            <a:r>
              <a:rPr lang="ru-RU"/>
              <a:t>Третий уровень структуры</a:t>
            </a:r>
          </a:p>
          <a:p>
            <a:pPr lvl="3"/>
            <a:r>
              <a:rPr lang="ru-RU"/>
              <a:t>Четвёртый уровень структуры</a:t>
            </a:r>
          </a:p>
          <a:p>
            <a:pPr lvl="4"/>
            <a:r>
              <a:rPr lang="ru-RU"/>
              <a:t>Пятый уровень структуры</a:t>
            </a:r>
          </a:p>
          <a:p>
            <a:pPr lvl="5"/>
            <a:r>
              <a:rPr lang="ru-RU"/>
              <a:t>Шестой уровень структуры</a:t>
            </a:r>
          </a:p>
          <a:p>
            <a:pPr lvl="6"/>
            <a:r>
              <a:rPr lang="ru-RU"/>
              <a:t>Седьмой уровень структуры</a:t>
            </a:r>
          </a:p>
          <a:p>
            <a:pPr lvl="7"/>
            <a:r>
              <a:rPr lang="ru-RU"/>
              <a:t>Восьмой уровень структуры</a:t>
            </a:r>
          </a:p>
          <a:p>
            <a:pPr lvl="0"/>
            <a:r>
              <a:rPr lang="ru-RU"/>
              <a:t>Девятый уровень структурыОбразец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48611" name="Date Placeholder 3"/>
          <p:cNvSpPr txBox="1">
            <a:spLocks noGrp="1"/>
          </p:cNvSpPr>
          <p:nvPr>
            <p:ph type="dt" sz="half" idx="2"/>
          </p:nvPr>
        </p:nvSpPr>
        <p:spPr>
          <a:xfrm>
            <a:off x="5163840" y="6250319"/>
            <a:ext cx="3786479" cy="364679"/>
          </a:xfrm>
          <a:prstGeom prst="rect"/>
          <a:noFill/>
          <a:ln>
            <a:noFill/>
          </a:ln>
        </p:spPr>
        <p:txBody>
          <a:bodyPr anchor="t" anchorCtr="0" bIns="45000" lIns="90000" rIns="90000" tIns="45000" wrap="square"/>
          <a:lstStyle>
            <a:lvl1pPr algn="l" hangingPunct="1" indent="0" lvl="0" marL="0" marR="0" rtl="0">
              <a:spcBef>
                <a:spcPts val="0"/>
              </a:spcBef>
              <a:spcAft>
                <a:spcPts val="0"/>
              </a:spcAft>
              <a:buNone/>
              <a:defRPr b="0" sz="1800" i="0" kern="1200" lang="ru-RU" spc="0" strike="noStrike" u="none">
                <a:solidFill>
                  <a:srgbClr val="000000"/>
                </a:solidFill>
                <a:latin typeface="Candara" pitchFamily="18"/>
                <a:ea typeface="Arial Unicode MS" pitchFamily="2"/>
                <a:cs typeface="Tahoma" pitchFamily="2"/>
              </a:defRPr>
            </a:lvl1pPr>
          </a:lstStyle>
          <a:p>
            <a:pPr lvl="0"/>
            <a:fld id="{6963F387-9FF0-49A2-BAB2-0379B5FB9664}" type="datetime1">
              <a:rPr lang="ru-RU"/>
              <a:pPr lvl="0"/>
              <a:t>2022/3/16</a:t>
            </a:fld>
            <a:endParaRPr lang="ru-RU"/>
          </a:p>
        </p:txBody>
      </p:sp>
      <p:sp>
        <p:nvSpPr>
          <p:cNvPr id="1048612" name="Footer Placeholder 4"/>
          <p:cNvSpPr txBox="1">
            <a:spLocks noGrp="1"/>
          </p:cNvSpPr>
          <p:nvPr>
            <p:ph type="ftr" sz="quarter" idx="3"/>
          </p:nvPr>
        </p:nvSpPr>
        <p:spPr>
          <a:xfrm>
            <a:off x="193680" y="6250319"/>
            <a:ext cx="3786479" cy="364679"/>
          </a:xfrm>
          <a:prstGeom prst="rect"/>
          <a:noFill/>
          <a:ln>
            <a:noFill/>
          </a:ln>
        </p:spPr>
        <p:txBody>
          <a:bodyPr anchor="t" anchorCtr="0" bIns="45000" lIns="90000" rIns="90000" tIns="45000" wrap="square"/>
          <a:lstStyle>
            <a:lvl1pPr hangingPunct="0" lvl="0" rtl="0">
              <a:buNone/>
              <a:defRPr sz="2400" kern="1200" lang="ru-RU">
                <a:latin typeface="Times New Roman" pitchFamily="18"/>
                <a:ea typeface="Arial Unicode MS" pitchFamily="2"/>
                <a:cs typeface="Tahoma" pitchFamily="2"/>
              </a:defRPr>
            </a:lvl1pPr>
          </a:lstStyle>
          <a:p>
            <a:pPr lvl="0"/>
            <a:endParaRPr lang="ru-RU"/>
          </a:p>
        </p:txBody>
      </p:sp>
      <p:sp>
        <p:nvSpPr>
          <p:cNvPr id="1048613" name="Slide Number Placeholder 5"/>
          <p:cNvSpPr txBox="1">
            <a:spLocks noGrp="1"/>
          </p:cNvSpPr>
          <p:nvPr>
            <p:ph type="sldNum" sz="quarter" idx="4"/>
          </p:nvPr>
        </p:nvSpPr>
        <p:spPr>
          <a:xfrm>
            <a:off x="3990960" y="6250319"/>
            <a:ext cx="1161360" cy="364679"/>
          </a:xfrm>
          <a:prstGeom prst="rect"/>
          <a:noFill/>
          <a:ln>
            <a:noFill/>
          </a:ln>
        </p:spPr>
        <p:txBody>
          <a:bodyPr anchor="t" anchorCtr="0" bIns="45000" lIns="90000" rIns="90000" tIns="45000" wrap="square"/>
          <a:lstStyle>
            <a:lvl1pPr algn="l" hangingPunct="1" indent="0" lvl="0" marL="0" marR="0" rtl="0">
              <a:spcBef>
                <a:spcPts val="0"/>
              </a:spcBef>
              <a:spcAft>
                <a:spcPts val="0"/>
              </a:spcAft>
              <a:buNone/>
              <a:defRPr b="0" sz="1800" i="0" kern="1200" lang="ru-RU" spc="0" strike="noStrike" u="none">
                <a:solidFill>
                  <a:srgbClr val="000000"/>
                </a:solidFill>
                <a:latin typeface="Candara" pitchFamily="18"/>
                <a:ea typeface="Arial Unicode MS" pitchFamily="2"/>
                <a:cs typeface="Tahoma" pitchFamily="2"/>
              </a:defRPr>
            </a:lvl1pPr>
          </a:lstStyle>
          <a:p>
            <a:pPr lvl="0"/>
            <a:fld id="{3E7402C3-2F01-49AA-927D-560DD4382405}" type="slidenum">
              <a:t>‹#›</a:t>
            </a:fld>
            <a:endParaRPr lang="ru-RU"/>
          </a:p>
        </p:txBody>
      </p:sp>
      <p:sp>
        <p:nvSpPr>
          <p:cNvPr id="1048614" name="Title 6"/>
          <p:cNvSpPr txBox="1">
            <a:spLocks noGrp="1"/>
          </p:cNvSpPr>
          <p:nvPr>
            <p:ph type="title"/>
          </p:nvPr>
        </p:nvSpPr>
        <p:spPr>
          <a:xfrm>
            <a:off x="457200" y="338400"/>
            <a:ext cx="8229240" cy="1252439"/>
          </a:xfrm>
          <a:prstGeom prst="rect"/>
          <a:noFill/>
          <a:ln>
            <a:noFill/>
          </a:ln>
        </p:spPr>
        <p:txBody>
          <a:bodyPr anchor="t" bIns="45000" lIns="90000" rIns="90000" tIns="45000" vert="horz" wrap="square"/>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ru-RU"/>
              <a:t>Для правки текста заголовка щелкните мышьюОбразец заголовка</a:t>
            </a:r>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txStyles>
    <p:titleStyle>
      <a:lvl1pPr algn="ctr" hangingPunct="1" lvl="0" rtl="0">
        <a:spcBef>
          <a:spcPts val="0"/>
        </a:spcBef>
        <a:spcAft>
          <a:spcPts val="0"/>
        </a:spcAft>
        <a:buNone/>
        <a:defRPr b="0" sz="4400" i="0" kern="1200" lang="ru-RU" spc="0" strike="noStrike" u="none">
          <a:ln>
            <a:noFill/>
          </a:ln>
          <a:solidFill>
            <a:srgbClr val="FFFFFF"/>
          </a:solidFill>
          <a:latin typeface="Candara" pitchFamily="18"/>
          <a:ea typeface="Microsoft YaHei" pitchFamily="2"/>
          <a:cs typeface="Mangal" pitchFamily="2"/>
        </a:defRPr>
      </a:lvl1pPr>
    </p:titleStyle>
    <p:bodyStyle>
      <a:lvl1pPr lvl="0">
        <a:buSzPct val="45000"/>
        <a:buFont typeface="StarSymbol"/>
        <a:buChar char="●"/>
        <a:defRPr b="0" sz="2400" i="0" lang="ru-RU" spc="0" strike="noStrike" u="none">
          <a:solidFill>
            <a:srgbClr val="073E87"/>
          </a:solidFill>
          <a:latin typeface="Candara" pitchFamily="18"/>
        </a:defRPr>
      </a:lvl1pPr>
      <a:lvl2pPr lvl="1">
        <a:buSzPct val="75000"/>
        <a:buFont typeface="StarSymbol"/>
        <a:buChar char="–"/>
        <a:defRPr b="0" sz="2400" i="0" lang="ru-RU" spc="0" strike="noStrike" u="none">
          <a:solidFill>
            <a:srgbClr val="073E87"/>
          </a:solidFill>
          <a:latin typeface="Candara" pitchFamily="18"/>
        </a:defRPr>
      </a:lvl2pPr>
      <a:lvl3pPr lvl="2">
        <a:buSzPct val="45000"/>
        <a:buFont typeface="StarSymbol"/>
        <a:buChar char="●"/>
        <a:defRPr b="0" sz="2400" i="0" lang="ru-RU" spc="0" strike="noStrike" u="none">
          <a:solidFill>
            <a:srgbClr val="073E87"/>
          </a:solidFill>
          <a:latin typeface="Candara" pitchFamily="18"/>
        </a:defRPr>
      </a:lvl3pPr>
      <a:lvl4pPr lvl="3">
        <a:buSzPct val="75000"/>
        <a:buFont typeface="StarSymbol"/>
        <a:buChar char="–"/>
        <a:defRPr b="0" sz="2400" i="0" lang="ru-RU" spc="0" strike="noStrike" u="none">
          <a:solidFill>
            <a:srgbClr val="073E87"/>
          </a:solidFill>
          <a:latin typeface="Candara" pitchFamily="18"/>
        </a:defRPr>
      </a:lvl4pPr>
      <a:lvl5pPr lvl="4">
        <a:buSzPct val="45000"/>
        <a:buFont typeface="StarSymbol"/>
        <a:buChar char="●"/>
        <a:defRPr b="0" sz="2400" i="0" lang="ru-RU" spc="0" strike="noStrike" u="none">
          <a:solidFill>
            <a:srgbClr val="073E87"/>
          </a:solidFill>
          <a:latin typeface="Candara" pitchFamily="18"/>
        </a:defRPr>
      </a:lvl5pPr>
      <a:lvl6pPr lvl="5">
        <a:buSzPct val="45000"/>
        <a:buFont typeface="StarSymbol"/>
        <a:buChar char="●"/>
        <a:defRPr b="0" sz="2400" i="0" lang="ru-RU" spc="0" strike="noStrike" u="none">
          <a:solidFill>
            <a:srgbClr val="073E87"/>
          </a:solidFill>
          <a:latin typeface="Candara" pitchFamily="18"/>
        </a:defRPr>
      </a:lvl6pPr>
      <a:lvl7pPr lvl="6">
        <a:buSzPct val="45000"/>
        <a:buFont typeface="StarSymbol"/>
        <a:buChar char="●"/>
        <a:defRPr b="0" sz="2400" i="0" lang="ru-RU" spc="0" strike="noStrike" u="none">
          <a:solidFill>
            <a:srgbClr val="073E87"/>
          </a:solidFill>
          <a:latin typeface="Candara" pitchFamily="18"/>
        </a:defRPr>
      </a:lvl7pPr>
      <a:lvl8pPr lvl="7">
        <a:buSzPct val="45000"/>
        <a:buFont typeface="StarSymbol"/>
        <a:buChar char="●"/>
        <a:defRPr b="0" sz="2400" i="0" lang="ru-RU" spc="0" strike="noStrike" u="none">
          <a:solidFill>
            <a:srgbClr val="073E87"/>
          </a:solidFill>
          <a:latin typeface="Candara" pitchFamily="18"/>
        </a:defRPr>
      </a:lvl8pPr>
      <a:lvl9pPr algn="l" hangingPunct="1" indent="0" lvl="0" marL="0" marR="0" rtl="0">
        <a:spcBef>
          <a:spcPts val="479"/>
        </a:spcBef>
        <a:spcAft>
          <a:spcPts val="1417"/>
        </a:spcAft>
        <a:buClr>
          <a:srgbClr val="31B6FD"/>
        </a:buClr>
        <a:buSzPct val="100000"/>
        <a:buFont typeface="Symbol" pitchFamily="16"/>
        <a:buChar char=""/>
        <a:defRPr b="0" sz="2400" i="0" lang="ru-RU" spc="0" strike="noStrike" u="none">
          <a:solidFill>
            <a:srgbClr val="073E87"/>
          </a:solidFill>
          <a:latin typeface="Candara" pitchFamily="18"/>
        </a:defRPr>
      </a:lvl9pPr>
    </p:body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customXml" Target="../ink/ink1.xml"/><Relationship Id="rId3" Type="http://schemas.openxmlformats.org/officeDocument/2006/relationships/customXml" Target="../ink/ink2.xml"/><Relationship Id="rId4" Type="http://schemas.openxmlformats.org/officeDocument/2006/relationships/customXml" Target="../ink/ink3.xml"/><Relationship Id="rId5" Type="http://schemas.openxmlformats.org/officeDocument/2006/relationships/customXml" Target="../ink/ink7.xml"/><Relationship Id="rId6" Type="http://schemas.openxmlformats.org/officeDocument/2006/relationships/customXml" Target="../ink/ink8.xml"/><Relationship Id="rId7" Type="http://schemas.openxmlformats.org/officeDocument/2006/relationships/customXml" Target="../ink/ink9.xml"/><Relationship Id="rId8" Type="http://schemas.openxmlformats.org/officeDocument/2006/relationships/customXml" Target="../ink/ink10.xml"/><Relationship Id="rId9" Type="http://schemas.openxmlformats.org/officeDocument/2006/relationships/slideLayout" Target="../slideLayouts/slideLayout18.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8.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8.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8.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8.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8.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8.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slideLayout" Target="../slideLayouts/slideLayout18.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customXml" Target="../ink/ink4.xml"/><Relationship Id="rId3" Type="http://schemas.openxmlformats.org/officeDocument/2006/relationships/customXml" Target="../ink/ink5.xml"/><Relationship Id="rId4" Type="http://schemas.openxmlformats.org/officeDocument/2006/relationships/slideLayout" Target="../slideLayouts/slideLayout18.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slideLayout" Target="../slideLayouts/slideLayout18.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8.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8.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8.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18.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8.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customXml" Target="../ink/ink6.xml"/><Relationship Id="rId2" Type="http://schemas.openxmlformats.org/officeDocument/2006/relationships/slideLayout" Target="../slideLayouts/slideLayout18.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8.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8.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18.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18.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29" name=""/>
        <p:cNvGrpSpPr/>
        <p:nvPr/>
      </p:nvGrpSpPr>
      <p:grpSpPr>
        <a:xfrm>
          <a:off x="0" y="0"/>
          <a:ext cx="0" cy="0"/>
          <a:chOff x="0" y="0"/>
          <a:chExt cx="0" cy="0"/>
        </a:xfrm>
      </p:grpSpPr>
      <p:sp>
        <p:nvSpPr>
          <p:cNvPr id="1048596" name="TextBox 3"/>
          <p:cNvSpPr/>
          <p:nvPr/>
        </p:nvSpPr>
        <p:spPr>
          <a:xfrm>
            <a:off x="683640" y="2246040"/>
            <a:ext cx="5832360" cy="1131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200" i="0" kern="1200" lang="ru-RU" spc="0" strike="noStrike" u="none">
                <a:ln>
                  <a:noFill/>
                </a:ln>
                <a:solidFill>
                  <a:srgbClr val="000000"/>
                </a:solidFill>
                <a:latin typeface="Candara" pitchFamily="18"/>
                <a:ea typeface="Microsoft YaHei" pitchFamily="2"/>
                <a:cs typeface="Mangal" pitchFamily="2"/>
              </a:rPr>
              <a:t>Выполнил: Гундырин  Ярослав, ученик 7 класса    </a:t>
            </a:r>
          </a:p>
        </p:txBody>
      </p:sp>
      <p:sp>
        <p:nvSpPr>
          <p:cNvPr id="1048597" name="TextBox 6"/>
          <p:cNvSpPr/>
          <p:nvPr/>
        </p:nvSpPr>
        <p:spPr>
          <a:xfrm>
            <a:off x="2771640" y="809640"/>
            <a:ext cx="4248000" cy="1487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4400" i="0" kern="1200" lang="ru-RU" spc="0" strike="noStrike" u="none">
                <a:ln>
                  <a:noFill/>
                </a:ln>
                <a:solidFill>
                  <a:srgbClr val="000000"/>
                </a:solidFill>
                <a:latin typeface="Candara" pitchFamily="18"/>
                <a:ea typeface="Microsoft YaHei" pitchFamily="2"/>
                <a:cs typeface="Mangal" pitchFamily="2"/>
              </a:rPr>
              <a:t>Тема: Казахстан</a:t>
            </a:r>
          </a:p>
        </p:txBody>
      </p:sp>
    </p:spTree>
  </p:cSld>
  <p:clrMapOvr>
    <a:masterClrMapping/>
  </p:clrMapOvr>
  <p:transition spd="slow"/>
  <p:timing/>
</p:sld>
</file>

<file path=ppt/slides/slide2.xml><?xml version="1.0" encoding="utf-8"?>
<p:sld xmlns:a="http://schemas.openxmlformats.org/drawingml/2006/main" xmlns:r="http://schemas.openxmlformats.org/officeDocument/2006/relationships" xmlns:p="http://schemas.openxmlformats.org/presentationml/2006/main">
  <p:cSld name="page2">
    <p:spTree>
      <p:nvGrpSpPr>
        <p:cNvPr id="48" name=""/>
        <p:cNvGrpSpPr/>
        <p:nvPr/>
      </p:nvGrpSpPr>
      <p:grpSpPr>
        <a:xfrm>
          <a:off x="0" y="0"/>
          <a:ext cx="0" cy="0"/>
          <a:chOff x="0" y="0"/>
          <a:chExt cx="0" cy="0"/>
        </a:xfrm>
      </p:grpSpPr>
      <p:sp>
        <p:nvSpPr>
          <p:cNvPr id="1048600"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601" name="Текст 2"/>
          <p:cNvSpPr txBox="1">
            <a:spLocks noGrp="1"/>
          </p:cNvSpPr>
          <p:nvPr>
            <p:ph type="body" idx="4294967295"/>
          </p:nvPr>
        </p:nvSpPr>
        <p:spPr/>
        <p:txBody>
          <a:bodyPr/>
          <a:lstStyle>
            <a:defPPr algn="l" hangingPunct="1" indent="-324000" lvl="0" marL="432000" rtl="0">
              <a:spcBef>
                <a:spcPts val="0"/>
              </a:spcBef>
              <a:spcAft>
                <a:spcPts val="1417"/>
              </a:spcAft>
              <a:buSzPct val="45000"/>
              <a:buFont typeface="StarSymbol"/>
              <a:buNone/>
              <a:defRPr b="0" sz="2400" i="0" kern="1200" lang="ru-RU" spc="0" strike="noStrike" u="none">
                <a:ln>
                  <a:noFill/>
                </a:ln>
                <a:solidFill>
                  <a:srgbClr val="073E87"/>
                </a:solidFill>
                <a:latin typeface="Candara"/>
                <a:ea typeface="Microsoft YaHei" pitchFamily="2"/>
                <a:cs typeface="Mangal" pitchFamily="2"/>
              </a:defRPr>
            </a:defPPr>
            <a:lvl1pPr algn="l" hangingPunct="1" indent="-324000" lvl="0" marL="432000" rtl="0">
              <a:spcBef>
                <a:spcPts val="0"/>
              </a:spcBef>
              <a:spcAft>
                <a:spcPts val="1417"/>
              </a:spcAft>
              <a:buSzPct val="45000"/>
              <a:buFont typeface="StarSymbol"/>
              <a:buChar char="●"/>
              <a:defRPr b="0" sz="2400" i="0" kern="1200" lang="ru-RU" spc="0" strike="noStrike" u="none">
                <a:ln>
                  <a:noFill/>
                </a:ln>
                <a:solidFill>
                  <a:srgbClr val="073E87"/>
                </a:solidFill>
                <a:latin typeface="Candara"/>
                <a:ea typeface="Microsoft YaHei" pitchFamily="2"/>
                <a:cs typeface="Mangal" pitchFamily="2"/>
              </a:defRPr>
            </a:lvl1pPr>
            <a:lvl2pPr algn="l" hangingPunct="1" indent="-324000" lvl="1" marL="864000" rtl="0">
              <a:spcBef>
                <a:spcPts val="0"/>
              </a:spcBef>
              <a:spcAft>
                <a:spcPts val="1134"/>
              </a:spcAft>
              <a:buSzPct val="75000"/>
              <a:buFont typeface="StarSymbol"/>
              <a:buChar char="–"/>
              <a:defRPr b="0" sz="2000" i="0" kern="1200" lang="ru-RU" spc="0" strike="noStrike" u="none">
                <a:ln>
                  <a:noFill/>
                </a:ln>
                <a:solidFill>
                  <a:srgbClr val="073E87"/>
                </a:solidFill>
                <a:latin typeface="Candara"/>
                <a:ea typeface="Microsoft YaHei" pitchFamily="2"/>
                <a:cs typeface="Mangal" pitchFamily="2"/>
              </a:defRPr>
            </a:lvl2pPr>
            <a:lvl3pPr algn="l" hangingPunct="1" indent="-288000" lvl="2" marL="1295999" rtl="0">
              <a:spcBef>
                <a:spcPts val="0"/>
              </a:spcBef>
              <a:spcAft>
                <a:spcPts val="850"/>
              </a:spcAft>
              <a:buSzPct val="45000"/>
              <a:buFont typeface="StarSymbol"/>
              <a:buChar char="●"/>
              <a:defRPr b="0" sz="1800" i="0" kern="1200" lang="ru-RU" spc="0" strike="noStrike" u="none">
                <a:ln>
                  <a:noFill/>
                </a:ln>
                <a:solidFill>
                  <a:srgbClr val="073E87"/>
                </a:solidFill>
                <a:latin typeface="Candara"/>
                <a:ea typeface="Microsoft YaHei" pitchFamily="2"/>
                <a:cs typeface="Mangal" pitchFamily="2"/>
              </a:defRPr>
            </a:lvl3pPr>
            <a:lvl4pPr algn="l" hangingPunct="1" indent="-216000" lvl="3" marL="1728000" rtl="0">
              <a:spcBef>
                <a:spcPts val="0"/>
              </a:spcBef>
              <a:spcAft>
                <a:spcPts val="567"/>
              </a:spcAft>
              <a:buSzPct val="75000"/>
              <a:buFont typeface="StarSymbol"/>
              <a:buChar char="–"/>
              <a:defRPr b="0" sz="1600" i="0" kern="1200" lang="ru-RU" spc="0" strike="noStrike" u="none">
                <a:ln>
                  <a:noFill/>
                </a:ln>
                <a:solidFill>
                  <a:srgbClr val="073E87"/>
                </a:solidFill>
                <a:latin typeface="Candara"/>
                <a:ea typeface="Microsoft YaHei" pitchFamily="2"/>
                <a:cs typeface="Mangal" pitchFamily="2"/>
              </a:defRPr>
            </a:lvl4pPr>
            <a:lvl5pPr algn="l" hangingPunct="1" indent="-216000" lvl="4" marL="2160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5pPr>
            <a:lvl6pPr algn="l" hangingPunct="1" indent="-216000" lvl="5" marL="2592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6pPr>
            <a:lvl7pPr algn="l" hangingPunct="1" indent="-216000" lvl="6" marL="3024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7pPr>
            <a:lvl8pPr algn="l" hangingPunct="1" indent="-216000" lvl="7" marL="3456000"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8pPr>
            <a:lvl9pPr algn="l" hangingPunct="1" indent="-216000" lvl="8" marL="3887999" rtl="0">
              <a:spcBef>
                <a:spcPts val="0"/>
              </a:spcBef>
              <a:spcAft>
                <a:spcPts val="283"/>
              </a:spcAft>
              <a:buSzPct val="45000"/>
              <a:buFont typeface="StarSymbol"/>
              <a:buChar char="●"/>
              <a:defRPr b="0" sz="2000" i="0" kern="1200" lang="ru-RU" spc="0" strike="noStrike" u="none">
                <a:ln>
                  <a:noFill/>
                </a:ln>
                <a:solidFill>
                  <a:srgbClr val="073E87"/>
                </a:solidFill>
                <a:latin typeface="Candara"/>
                <a:ea typeface="Microsoft YaHei" pitchFamily="2"/>
                <a:cs typeface="Mangal" pitchFamily="2"/>
              </a:defRPr>
            </a:lvl9pPr>
          </a:lstStyle>
          <a:p>
            <a:pPr lvl="0"/>
            <a:r>
              <a:rPr lang="ru-RU">
                <a:latin typeface="" pitchFamily="18"/>
              </a:rPr>
              <a:t>Цель: составить комплексную характеристику Казахстана</a:t>
            </a:r>
          </a:p>
        </p:txBody>
      </p:sp>
    </p:spTree>
  </p:cSld>
  <p:clrMapOvr>
    <a:masterClrMapping/>
  </p:clrMapOvr>
  <p:transition spd="slow"/>
  <p:timing/>
</p:sld>
</file>

<file path=ppt/slides/slide3.xml><?xml version="1.0" encoding="utf-8"?>
<p:sld xmlns:a="http://schemas.openxmlformats.org/drawingml/2006/main" xmlns:r="http://schemas.openxmlformats.org/officeDocument/2006/relationships" xmlns:p="http://schemas.openxmlformats.org/presentationml/2006/main">
  <p:cSld name="page3">
    <p:spTree>
      <p:nvGrpSpPr>
        <p:cNvPr id="65" name=""/>
        <p:cNvGrpSpPr/>
        <p:nvPr/>
      </p:nvGrpSpPr>
      <p:grpSpPr>
        <a:xfrm>
          <a:off x="0" y="0"/>
          <a:ext cx="0" cy="0"/>
          <a:chOff x="0" y="0"/>
          <a:chExt cx="0" cy="0"/>
        </a:xfrm>
      </p:grpSpPr>
      <p:sp>
        <p:nvSpPr>
          <p:cNvPr id="1048618" name="TextBox 3"/>
          <p:cNvSpPr/>
          <p:nvPr/>
        </p:nvSpPr>
        <p:spPr>
          <a:xfrm>
            <a:off x="783924" y="257901"/>
            <a:ext cx="6120360" cy="1258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600" i="0" kern="1200" lang="ru-RU" spc="0" strike="noStrike" u="none">
                <a:ln>
                  <a:noFill/>
                </a:ln>
                <a:solidFill>
                  <a:srgbClr val="000000"/>
                </a:solidFill>
                <a:latin typeface="Candara" pitchFamily="18"/>
                <a:ea typeface="Microsoft YaHei" pitchFamily="2"/>
                <a:cs typeface="Mangal" pitchFamily="2"/>
              </a:rPr>
              <a:t>Географические положение</a:t>
            </a:r>
          </a:p>
        </p:txBody>
      </p:sp>
      <p:sp>
        <p:nvSpPr>
          <p:cNvPr id="1048619" name="Прямоугольник 4"/>
          <p:cNvSpPr/>
          <p:nvPr/>
        </p:nvSpPr>
        <p:spPr>
          <a:xfrm>
            <a:off x="6228000" y="2060999"/>
            <a:ext cx="2628000" cy="4560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Казахстан – государство в Центральной Азии, которое раньше входило в состав СССР. Оно простирается от Каспийского моря на западе до Алтайских гор на востоке, где проходит граница с Китаем и Россией. Алма-Ата – самый большой город и важный торговый центр страны.</a:t>
            </a:r>
          </a:p>
        </p:txBody>
      </p:sp>
      <p:pic>
        <p:nvPicPr>
          <p:cNvPr id="2097152" name=""/>
          <p:cNvPicPr>
            <a:picLocks noChangeAspect="1"/>
          </p:cNvPicPr>
          <p:nvPr/>
        </p:nvPicPr>
        <p:blipFill>
          <a:blip xmlns:r="http://schemas.openxmlformats.org/officeDocument/2006/relationships" r:embed="rId1">
            <a:lum/>
            <a:alphaModFix/>
          </a:blip>
          <a:srcRect/>
          <a:stretch>
            <a:fillRect/>
          </a:stretch>
        </p:blipFill>
        <p:spPr>
          <a:xfrm>
            <a:off x="0" y="1806774"/>
            <a:ext cx="6066720" cy="4622423"/>
          </a:xfrm>
          <a:prstGeom prst="rect"/>
          <a:noFill/>
          <a:ln>
            <a:noFill/>
          </a:ln>
        </p:spPr>
      </p:pic>
      <mc:AlternateContent xmlns:mc="http://schemas.openxmlformats.org/markup-compatibility/2006">
        <mc:Choice xmlns:p14="http://schemas.microsoft.com/office/powerpoint/2010/main" Requires="p14">
          <p:contentPart p14:bwMode="auto" r:id="rId2">
            <p14:nvContentPartPr>
              <p14:cNvPr id="1048839" name=""/>
              <p14:cNvContentPartPr/>
              <p14:nvPr/>
            </p14:nvContentPartPr>
            <p14:xfrm>
              <a:off x="2490320" y="1956044"/>
              <a:ext cx="78841" cy="272824"/>
            </p14:xfrm>
          </p:contentPart>
        </mc:Choice>
        <mc:Fallback>
          <p:sp>
            <p:nvSpPr>
              <p:cNvPr id="1048839" name=""/>
              <p:cNvSpPr/>
              <p:nvPr/>
            </p:nvSpPr>
            <p:spPr>
              <a:xfrm>
                <a:off x="2490320" y="1956044"/>
                <a:ext cx="78841" cy="272824"/>
              </a:xfrm>
            </p:spPr>
          </p:sp>
        </mc:Fallback>
      </mc:AlternateContent>
      <mc:AlternateContent xmlns:mc="http://schemas.openxmlformats.org/markup-compatibility/2006">
        <mc:Choice xmlns:p14="http://schemas.microsoft.com/office/powerpoint/2010/main" Requires="p14">
          <p:contentPart p14:bwMode="auto" r:id="rId3">
            <p14:nvContentPartPr>
              <p14:cNvPr id="1048840" name=""/>
              <p14:cNvContentPartPr/>
              <p14:nvPr/>
            </p14:nvContentPartPr>
            <p14:xfrm>
              <a:off x="2476368" y="2208657"/>
              <a:ext cx="60660" cy="82470"/>
            </p14:xfrm>
          </p:contentPart>
        </mc:Choice>
        <mc:Fallback>
          <p:sp>
            <p:nvSpPr>
              <p:cNvPr id="1048840" name=""/>
              <p:cNvSpPr/>
              <p:nvPr/>
            </p:nvSpPr>
            <p:spPr>
              <a:xfrm>
                <a:off x="2476368" y="2208657"/>
                <a:ext cx="60660" cy="82470"/>
              </a:xfrm>
            </p:spPr>
          </p:sp>
        </mc:Fallback>
      </mc:AlternateContent>
      <mc:AlternateContent xmlns:mc="http://schemas.openxmlformats.org/markup-compatibility/2006">
        <mc:Choice xmlns:p14="http://schemas.microsoft.com/office/powerpoint/2010/main" Requires="p14">
          <p:contentPart p14:bwMode="auto" r:id="rId4">
            <p14:nvContentPartPr>
              <p14:cNvPr id="1048841" name=""/>
              <p14:cNvContentPartPr/>
              <p14:nvPr/>
            </p14:nvContentPartPr>
            <p14:xfrm>
              <a:off x="-754189" y="6518103"/>
              <a:ext cx="65138" cy="58226"/>
            </p14:xfrm>
          </p:contentPart>
        </mc:Choice>
        <mc:Fallback>
          <p:sp>
            <p:nvSpPr>
              <p:cNvPr id="1048841" name=""/>
              <p:cNvSpPr/>
              <p:nvPr/>
            </p:nvSpPr>
            <p:spPr>
              <a:xfrm>
                <a:off x="-754189" y="6518103"/>
                <a:ext cx="65138" cy="58226"/>
              </a:xfrm>
            </p:spPr>
          </p:sp>
        </mc:Fallback>
      </mc:AlternateContent>
      <mc:AlternateContent xmlns:mc="http://schemas.openxmlformats.org/markup-compatibility/2006">
        <mc:Choice xmlns:p14="http://schemas.microsoft.com/office/powerpoint/2010/main" Requires="p14">
          <p:contentPart p14:bwMode="auto" r:id="rId5">
            <p14:nvContentPartPr>
              <p14:cNvPr id="1048845" name=""/>
              <p14:cNvContentPartPr/>
              <p14:nvPr/>
            </p14:nvContentPartPr>
            <p14:xfrm>
              <a:off x="2592779" y="5357270"/>
              <a:ext cx="7305" cy="126238"/>
            </p14:xfrm>
          </p:contentPart>
        </mc:Choice>
        <mc:Fallback>
          <p:sp>
            <p:nvSpPr>
              <p:cNvPr id="1048845" name=""/>
              <p:cNvSpPr/>
              <p:nvPr/>
            </p:nvSpPr>
            <p:spPr>
              <a:xfrm>
                <a:off x="2592779" y="5357270"/>
                <a:ext cx="7305" cy="126238"/>
              </a:xfrm>
            </p:spPr>
          </p:sp>
        </mc:Fallback>
      </mc:AlternateContent>
      <mc:AlternateContent xmlns:mc="http://schemas.openxmlformats.org/markup-compatibility/2006">
        <mc:Choice xmlns:p14="http://schemas.microsoft.com/office/powerpoint/2010/main" Requires="p14">
          <p:contentPart p14:bwMode="auto" r:id="rId6">
            <p14:nvContentPartPr>
              <p14:cNvPr id="1048846" name=""/>
              <p14:cNvContentPartPr/>
              <p14:nvPr/>
            </p14:nvContentPartPr>
            <p14:xfrm>
              <a:off x="2703440" y="4937233"/>
              <a:ext cx="84806" cy="153212"/>
            </p14:xfrm>
          </p:contentPart>
        </mc:Choice>
        <mc:Fallback>
          <p:sp>
            <p:nvSpPr>
              <p:cNvPr id="1048846" name=""/>
              <p:cNvSpPr/>
              <p:nvPr/>
            </p:nvSpPr>
            <p:spPr>
              <a:xfrm>
                <a:off x="2703440" y="4937233"/>
                <a:ext cx="84806" cy="153212"/>
              </a:xfrm>
            </p:spPr>
          </p:sp>
        </mc:Fallback>
      </mc:AlternateContent>
      <mc:AlternateContent xmlns:mc="http://schemas.openxmlformats.org/markup-compatibility/2006">
        <mc:Choice xmlns:p14="http://schemas.microsoft.com/office/powerpoint/2010/main" Requires="p14">
          <p:contentPart p14:bwMode="auto" r:id="rId7">
            <p14:nvContentPartPr>
              <p14:cNvPr id="1048847" name=""/>
              <p14:cNvContentPartPr/>
              <p14:nvPr/>
            </p14:nvContentPartPr>
            <p14:xfrm>
              <a:off x="2983207" y="4532910"/>
              <a:ext cx="139063" cy="70678"/>
            </p14:xfrm>
          </p:contentPart>
        </mc:Choice>
        <mc:Fallback>
          <p:sp>
            <p:nvSpPr>
              <p:cNvPr id="1048847" name=""/>
              <p:cNvSpPr/>
              <p:nvPr/>
            </p:nvSpPr>
            <p:spPr>
              <a:xfrm>
                <a:off x="2983207" y="4532910"/>
                <a:ext cx="139063" cy="70678"/>
              </a:xfrm>
            </p:spPr>
          </p:sp>
        </mc:Fallback>
      </mc:AlternateContent>
      <mc:AlternateContent xmlns:mc="http://schemas.openxmlformats.org/markup-compatibility/2006">
        <mc:Choice xmlns:p14="http://schemas.microsoft.com/office/powerpoint/2010/main" Requires="p14">
          <p:contentPart p14:bwMode="auto" r:id="rId8">
            <p14:nvContentPartPr>
              <p14:cNvPr id="1048848" name=""/>
              <p14:cNvContentPartPr/>
              <p14:nvPr/>
            </p14:nvContentPartPr>
            <p14:xfrm>
              <a:off x="1308545" y="4994632"/>
              <a:ext cx="72393" cy="174803"/>
            </p14:xfrm>
          </p:contentPart>
        </mc:Choice>
        <mc:Fallback>
          <p:sp>
            <p:nvSpPr>
              <p:cNvPr id="1048848" name=""/>
              <p:cNvSpPr/>
              <p:nvPr/>
            </p:nvSpPr>
            <p:spPr>
              <a:xfrm>
                <a:off x="1308545" y="4994632"/>
                <a:ext cx="72393" cy="174803"/>
              </a:xfrm>
            </p:spPr>
          </p:sp>
        </mc:Fallback>
      </mc:AlternateContent>
    </p:spTree>
  </p:cSld>
  <p:clrMapOvr>
    <a:masterClrMapping/>
  </p:clrMapOvr>
  <p:transition spd="slow"/>
  <p:timing/>
</p:sld>
</file>

<file path=ppt/slides/slide4.xml><?xml version="1.0" encoding="utf-8"?>
<p:sld xmlns:a="http://schemas.openxmlformats.org/drawingml/2006/main" xmlns:r="http://schemas.openxmlformats.org/officeDocument/2006/relationships" xmlns:p="http://schemas.openxmlformats.org/presentationml/2006/main">
  <p:cSld name="page4">
    <p:spTree>
      <p:nvGrpSpPr>
        <p:cNvPr id="68" name=""/>
        <p:cNvGrpSpPr/>
        <p:nvPr/>
      </p:nvGrpSpPr>
      <p:grpSpPr>
        <a:xfrm>
          <a:off x="0" y="0"/>
          <a:ext cx="0" cy="0"/>
          <a:chOff x="0" y="0"/>
          <a:chExt cx="0" cy="0"/>
        </a:xfrm>
      </p:grpSpPr>
      <p:sp>
        <p:nvSpPr>
          <p:cNvPr id="1048622" name="TextBox 3"/>
          <p:cNvSpPr/>
          <p:nvPr/>
        </p:nvSpPr>
        <p:spPr>
          <a:xfrm>
            <a:off x="883454" y="381557"/>
            <a:ext cx="5544360" cy="1258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600" i="0" kern="1200" lang="ru-RU" spc="0" strike="noStrike" u="none">
                <a:ln>
                  <a:noFill/>
                </a:ln>
                <a:solidFill>
                  <a:srgbClr val="000000"/>
                </a:solidFill>
                <a:latin typeface="Candara" pitchFamily="18"/>
                <a:ea typeface="Microsoft YaHei" pitchFamily="2"/>
                <a:cs typeface="Mangal" pitchFamily="2"/>
              </a:rPr>
              <a:t>Природные особенности</a:t>
            </a:r>
          </a:p>
        </p:txBody>
      </p:sp>
      <p:sp>
        <p:nvSpPr>
          <p:cNvPr id="1048623" name="Прямоугольник 4"/>
          <p:cNvSpPr/>
          <p:nvPr/>
        </p:nvSpPr>
        <p:spPr>
          <a:xfrm>
            <a:off x="5688000" y="1798200"/>
            <a:ext cx="3311999" cy="53985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Поверхность Казахстана — равнинная. Центральная часть страны занята Казахским мелкосопочником, восточная окраина Казахстана занята горами (10%) — Рудный Алтай, Тар-багатай, Джунгарский Алатау и северные хребты Тянь-Шаня.</a:t>
            </a:r>
          </a:p>
          <a:p>
            <a:pPr algn="l" hangingPunct="1" indent="0" lvl="0" marL="0" marR="0" rtl="0">
              <a:lnSpc>
                <a:spcPct val="100000"/>
              </a:lnSpc>
              <a:spcBef>
                <a:spcPts val="0"/>
              </a:spcBef>
              <a:spcAft>
                <a:spcPts val="0"/>
              </a:spcAft>
              <a:buNone/>
              <a:defRPr sz="1800"/>
            </a:pPr>
            <a:endParaRPr b="0" sz="1800" i="0" kern="1200" lang="ru-RU" spc="0" strike="noStrike" u="none">
              <a:ln>
                <a:noFill/>
              </a:ln>
              <a:solidFill>
                <a:srgbClr val="000000"/>
              </a:solidFill>
              <a:latin typeface="Candara" pitchFamily="18"/>
              <a:ea typeface="Microsoft YaHei" pitchFamily="2"/>
              <a:cs typeface="Mangal" pitchFamily="2"/>
            </a:endParaRPr>
          </a:p>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Климат Казахстана резко континентальный и для большей части страны засушливый. На севере выпадает около 300 мм, в центре и на юге — до 100 мм, в горах — до 1500 мм.</a:t>
            </a:r>
          </a:p>
        </p:txBody>
      </p:sp>
      <p:pic>
        <p:nvPicPr>
          <p:cNvPr id="2097153" name=""/>
          <p:cNvPicPr>
            <a:picLocks noChangeAspect="1"/>
          </p:cNvPicPr>
          <p:nvPr/>
        </p:nvPicPr>
        <p:blipFill>
          <a:blip xmlns:r="http://schemas.openxmlformats.org/officeDocument/2006/relationships" r:embed="rId1">
            <a:lum/>
            <a:alphaModFix/>
          </a:blip>
          <a:srcRect/>
          <a:stretch>
            <a:fillRect/>
          </a:stretch>
        </p:blipFill>
        <p:spPr>
          <a:xfrm>
            <a:off x="247801" y="1662580"/>
            <a:ext cx="5368198" cy="4745417"/>
          </a:xfrm>
          <a:prstGeom prst="rect"/>
          <a:noFill/>
          <a:ln>
            <a:noFill/>
          </a:ln>
        </p:spPr>
      </p:pic>
    </p:spTree>
  </p:cSld>
  <p:clrMapOvr>
    <a:masterClrMapping/>
  </p:clrMapOvr>
  <p:transition spd="slow"/>
  <p:timing/>
</p:sld>
</file>

<file path=ppt/slides/slide5.xml><?xml version="1.0" encoding="utf-8"?>
<p:sld xmlns:a="http://schemas.openxmlformats.org/drawingml/2006/main" xmlns:r="http://schemas.openxmlformats.org/officeDocument/2006/relationships" xmlns:p="http://schemas.openxmlformats.org/presentationml/2006/main">
  <p:cSld name="page5">
    <p:spTree>
      <p:nvGrpSpPr>
        <p:cNvPr id="71" name=""/>
        <p:cNvGrpSpPr/>
        <p:nvPr/>
      </p:nvGrpSpPr>
      <p:grpSpPr>
        <a:xfrm>
          <a:off x="0" y="0"/>
          <a:ext cx="0" cy="0"/>
          <a:chOff x="0" y="0"/>
          <a:chExt cx="0" cy="0"/>
        </a:xfrm>
      </p:grpSpPr>
      <p:sp>
        <p:nvSpPr>
          <p:cNvPr id="1048626" name="TextBox 4"/>
          <p:cNvSpPr/>
          <p:nvPr/>
        </p:nvSpPr>
        <p:spPr>
          <a:xfrm>
            <a:off x="1691640" y="836640"/>
            <a:ext cx="5832360" cy="16520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200" i="0" kern="1200" lang="ru-RU" spc="0" strike="noStrike" u="none">
                <a:ln>
                  <a:noFill/>
                </a:ln>
                <a:solidFill>
                  <a:srgbClr val="000000"/>
                </a:solidFill>
                <a:latin typeface="Candara" pitchFamily="18"/>
                <a:ea typeface="Microsoft YaHei" pitchFamily="2"/>
                <a:cs typeface="Mangal" pitchFamily="2"/>
              </a:rPr>
              <a:t>Столица административно территориальное устройство государства</a:t>
            </a:r>
          </a:p>
        </p:txBody>
      </p:sp>
      <p:sp>
        <p:nvSpPr>
          <p:cNvPr id="1048627" name="Прямоугольник 5"/>
          <p:cNvSpPr/>
          <p:nvPr/>
        </p:nvSpPr>
        <p:spPr>
          <a:xfrm>
            <a:off x="288000" y="2406239"/>
            <a:ext cx="3563640" cy="24521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2400"/>
            </a:pPr>
            <a:r>
              <a:rPr b="0" sz="2400" i="0" kern="1200" lang="ru-RU" spc="0" strike="noStrike" u="none">
                <a:ln>
                  <a:noFill/>
                </a:ln>
                <a:solidFill>
                  <a:srgbClr val="000000"/>
                </a:solidFill>
                <a:latin typeface="Candara" pitchFamily="18"/>
                <a:ea typeface="Microsoft YaHei" pitchFamily="2"/>
                <a:cs typeface="Mangal" pitchFamily="2"/>
              </a:rPr>
              <a:t>Нур-Султа́н ( досл. рус. «Светлый правитель»; ранее — Акмо́линск, Целиногра́д, Акмола́, Астана́) — столица Республики Казахстан</a:t>
            </a:r>
          </a:p>
        </p:txBody>
      </p:sp>
      <p:pic>
        <p:nvPicPr>
          <p:cNvPr id="2097154" name=""/>
          <p:cNvPicPr>
            <a:picLocks noChangeAspect="1"/>
          </p:cNvPicPr>
          <p:nvPr/>
        </p:nvPicPr>
        <p:blipFill>
          <a:blip xmlns:r="http://schemas.openxmlformats.org/officeDocument/2006/relationships" r:embed="rId1">
            <a:lum/>
            <a:alphaModFix/>
          </a:blip>
          <a:srcRect/>
          <a:stretch>
            <a:fillRect/>
          </a:stretch>
        </p:blipFill>
        <p:spPr>
          <a:xfrm>
            <a:off x="3600000" y="2664000"/>
            <a:ext cx="5212440" cy="3528000"/>
          </a:xfrm>
          <a:prstGeom prst="rect"/>
          <a:noFill/>
          <a:ln>
            <a:noFill/>
          </a:ln>
        </p:spPr>
      </p:pic>
      <p:sp>
        <p:nvSpPr>
          <p:cNvPr id="1048628" name="TextBox 4"/>
          <p:cNvSpPr txBox="1"/>
          <p:nvPr/>
        </p:nvSpPr>
        <p:spPr>
          <a:xfrm>
            <a:off x="240120" y="6120000"/>
            <a:ext cx="9263880" cy="60336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«Байтерек» — монумент в немного изменённом виде «коробочки макового</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цветка» и как смотровая башня в столице Казахстана — Нур-Султан.</a:t>
            </a:r>
          </a:p>
        </p:txBody>
      </p:sp>
    </p:spTree>
  </p:cSld>
  <p:clrMapOvr>
    <a:masterClrMapping/>
  </p:clrMapOvr>
  <p:transition spd="slow"/>
  <p:timing/>
</p:sld>
</file>

<file path=ppt/slides/slide6.xml><?xml version="1.0" encoding="utf-8"?>
<p:sld xmlns:a="http://schemas.openxmlformats.org/drawingml/2006/main" xmlns:r="http://schemas.openxmlformats.org/officeDocument/2006/relationships" xmlns:p="http://schemas.openxmlformats.org/presentationml/2006/main">
  <p:cSld name="page6">
    <p:spTree>
      <p:nvGrpSpPr>
        <p:cNvPr id="74" name=""/>
        <p:cNvGrpSpPr/>
        <p:nvPr/>
      </p:nvGrpSpPr>
      <p:grpSpPr>
        <a:xfrm>
          <a:off x="0" y="0"/>
          <a:ext cx="0" cy="0"/>
          <a:chOff x="0" y="0"/>
          <a:chExt cx="0" cy="0"/>
        </a:xfrm>
      </p:grpSpPr>
      <p:sp>
        <p:nvSpPr>
          <p:cNvPr id="1048631"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sz="1800" lang="ru-RU">
                <a:solidFill>
                  <a:srgbClr val="000000"/>
                </a:solidFill>
              </a:rPr>
              <a:t>Глава государства</a:t>
            </a:r>
          </a:p>
        </p:txBody>
      </p:sp>
      <p:sp>
        <p:nvSpPr>
          <p:cNvPr id="1048632" name="Объект 2"/>
          <p:cNvSpPr>
            <a:spLocks noGrp="1"/>
          </p:cNvSpPr>
          <p:nvPr>
            <p:ph idx="4294967295"/>
          </p:nvPr>
        </p:nvSpPr>
        <p:spPr/>
        <p:txBody>
          <a:bodyPr/>
          <a:p>
            <a:endParaRPr lang="ru-RU"/>
          </a:p>
        </p:txBody>
      </p:sp>
      <p:pic>
        <p:nvPicPr>
          <p:cNvPr id="2097155" name=""/>
          <p:cNvPicPr>
            <a:picLocks noChangeAspect="1"/>
          </p:cNvPicPr>
          <p:nvPr/>
        </p:nvPicPr>
        <p:blipFill>
          <a:blip xmlns:r="http://schemas.openxmlformats.org/officeDocument/2006/relationships" r:embed="rId1">
            <a:lum/>
            <a:alphaModFix/>
          </a:blip>
          <a:srcRect/>
          <a:stretch>
            <a:fillRect/>
          </a:stretch>
        </p:blipFill>
        <p:spPr>
          <a:xfrm>
            <a:off x="4084714" y="3134928"/>
            <a:ext cx="3578255" cy="2324604"/>
          </a:xfrm>
          <a:prstGeom prst="rect"/>
          <a:noFill/>
          <a:ln>
            <a:noFill/>
          </a:ln>
        </p:spPr>
      </p:pic>
      <p:sp>
        <p:nvSpPr>
          <p:cNvPr id="1048633" name="Прямоугольник 5"/>
          <p:cNvSpPr/>
          <p:nvPr/>
        </p:nvSpPr>
        <p:spPr>
          <a:xfrm>
            <a:off x="971640" y="2406239"/>
            <a:ext cx="2880000" cy="3163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9 апреля 2019 было объявлено о проведении внеочередных выборов, назначенных на 9 июня 2019. На прошедших выборах победу одержал Токаев, набрав 70,96 % голосов, и вступил в должность 12 июня 2019.</a:t>
            </a:r>
          </a:p>
        </p:txBody>
      </p:sp>
      <p:sp>
        <p:nvSpPr>
          <p:cNvPr id="1048634" name="TextBox 5"/>
          <p:cNvSpPr txBox="1"/>
          <p:nvPr/>
        </p:nvSpPr>
        <p:spPr>
          <a:xfrm>
            <a:off x="4198124" y="5396117"/>
            <a:ext cx="2591640" cy="34704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Касым-Жомарт Токаев</a:t>
            </a:r>
          </a:p>
        </p:txBody>
      </p:sp>
    </p:spTree>
  </p:cSld>
  <p:clrMapOvr>
    <a:masterClrMapping/>
  </p:clrMapOvr>
  <p:transition spd="slow"/>
  <p:timing/>
</p:sld>
</file>

<file path=ppt/slides/slide7.xml><?xml version="1.0" encoding="utf-8"?>
<p:sld xmlns:a="http://schemas.openxmlformats.org/drawingml/2006/main" xmlns:r="http://schemas.openxmlformats.org/officeDocument/2006/relationships" xmlns:p="http://schemas.openxmlformats.org/presentationml/2006/main">
  <p:cSld name="page7">
    <p:spTree>
      <p:nvGrpSpPr>
        <p:cNvPr id="77" name=""/>
        <p:cNvGrpSpPr/>
        <p:nvPr/>
      </p:nvGrpSpPr>
      <p:grpSpPr>
        <a:xfrm>
          <a:off x="0" y="0"/>
          <a:ext cx="0" cy="0"/>
          <a:chOff x="0" y="0"/>
          <a:chExt cx="0" cy="0"/>
        </a:xfrm>
      </p:grpSpPr>
      <p:sp>
        <p:nvSpPr>
          <p:cNvPr id="1048637"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638" name="Объект 2"/>
          <p:cNvSpPr>
            <a:spLocks noGrp="1"/>
          </p:cNvSpPr>
          <p:nvPr>
            <p:ph idx="4294967295"/>
          </p:nvPr>
        </p:nvSpPr>
        <p:spPr/>
        <p:txBody>
          <a:bodyPr/>
          <a:p>
            <a:endParaRPr lang="ru-RU"/>
          </a:p>
        </p:txBody>
      </p:sp>
      <p:sp>
        <p:nvSpPr>
          <p:cNvPr id="1048639" name="TextBox 3"/>
          <p:cNvSpPr txBox="1"/>
          <p:nvPr/>
        </p:nvSpPr>
        <p:spPr>
          <a:xfrm>
            <a:off x="1296000" y="4248000"/>
            <a:ext cx="7876440" cy="1628639"/>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Смаилов Алихан Асханович Премьер-Министр Республики Казахстан</a:t>
            </a:r>
          </a:p>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p:pic>
        <p:nvPicPr>
          <p:cNvPr id="2097156" name=""/>
          <p:cNvPicPr>
            <a:picLocks noChangeAspect="1"/>
          </p:cNvPicPr>
          <p:nvPr/>
        </p:nvPicPr>
        <p:blipFill>
          <a:blip xmlns:r="http://schemas.openxmlformats.org/officeDocument/2006/relationships" r:embed="rId1">
            <a:lum/>
            <a:alphaModFix/>
          </a:blip>
          <a:srcRect/>
          <a:stretch>
            <a:fillRect/>
          </a:stretch>
        </p:blipFill>
        <p:spPr>
          <a:xfrm>
            <a:off x="1037273" y="432000"/>
            <a:ext cx="6450727" cy="3578040"/>
          </a:xfrm>
          <a:prstGeom prst="rect"/>
          <a:noFill/>
          <a:ln>
            <a:noFill/>
          </a:ln>
        </p:spPr>
      </p:pic>
    </p:spTree>
  </p:cSld>
  <p:clrMapOvr>
    <a:masterClrMapping/>
  </p:clrMapOvr>
  <p:transition spd="slow"/>
  <p:timing/>
</p:sld>
</file>

<file path=ppt/slides/slide8.xml><?xml version="1.0" encoding="utf-8"?>
<p:sld xmlns:a="http://schemas.openxmlformats.org/drawingml/2006/main" xmlns:r="http://schemas.openxmlformats.org/officeDocument/2006/relationships" xmlns:p="http://schemas.openxmlformats.org/presentationml/2006/main">
  <p:cSld name="page8">
    <p:spTree>
      <p:nvGrpSpPr>
        <p:cNvPr id="80" name=""/>
        <p:cNvGrpSpPr/>
        <p:nvPr/>
      </p:nvGrpSpPr>
      <p:grpSpPr>
        <a:xfrm>
          <a:off x="0" y="0"/>
          <a:ext cx="0" cy="0"/>
          <a:chOff x="0" y="0"/>
          <a:chExt cx="0" cy="0"/>
        </a:xfrm>
      </p:grpSpPr>
      <p:pic>
        <p:nvPicPr>
          <p:cNvPr id="2097157" name="Picture 3"/>
          <p:cNvPicPr>
            <a:picLocks noChangeAspect="1"/>
          </p:cNvPicPr>
          <p:nvPr/>
        </p:nvPicPr>
        <p:blipFill>
          <a:blip xmlns:r="http://schemas.openxmlformats.org/officeDocument/2006/relationships" r:embed="rId1">
            <a:lum/>
            <a:alphaModFix/>
          </a:blip>
          <a:srcRect/>
          <a:stretch>
            <a:fillRect/>
          </a:stretch>
        </p:blipFill>
        <p:spPr>
          <a:xfrm>
            <a:off x="827640" y="908640"/>
            <a:ext cx="2448000" cy="2028960"/>
          </a:xfrm>
          <a:prstGeom prst="rect"/>
          <a:noFill/>
          <a:ln>
            <a:noFill/>
          </a:ln>
        </p:spPr>
      </p:pic>
      <p:sp>
        <p:nvSpPr>
          <p:cNvPr id="1048642" name="Прямоугольник 4"/>
          <p:cNvSpPr/>
          <p:nvPr/>
        </p:nvSpPr>
        <p:spPr>
          <a:xfrm>
            <a:off x="3276000" y="902520"/>
            <a:ext cx="4571640" cy="2883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Образ шанырака — верхней сводчатой куполообразной части юрты — в государственном гербе республики — это образ общего дома всех людей, проживающих в Казахстане. ... Шанырак — символ отчего дома, а в более широком понимании и мира как вселенной. А поперечные дуги внутри шанырака — кульдереуш, означают единство трех жузов.</a:t>
            </a:r>
          </a:p>
        </p:txBody>
      </p:sp>
      <p:sp>
        <p:nvSpPr>
          <p:cNvPr id="1048643" name="TextBox 5"/>
          <p:cNvSpPr/>
          <p:nvPr/>
        </p:nvSpPr>
        <p:spPr>
          <a:xfrm>
            <a:off x="399376" y="2937599"/>
            <a:ext cx="5040360" cy="10551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6000" i="0" kern="1200" lang="ru-RU" spc="0" strike="noStrike" u="none">
                <a:ln>
                  <a:noFill/>
                </a:ln>
                <a:solidFill>
                  <a:srgbClr val="000000"/>
                </a:solidFill>
                <a:latin typeface="Candara" pitchFamily="18"/>
                <a:ea typeface="Microsoft YaHei" pitchFamily="2"/>
                <a:cs typeface="Mangal" pitchFamily="2"/>
              </a:rPr>
              <a:t>герб</a:t>
            </a:r>
          </a:p>
        </p:txBody>
      </p:sp>
    </p:spTree>
  </p:cSld>
  <p:clrMapOvr>
    <a:masterClrMapping/>
  </p:clrMapOvr>
  <p:transition spd="slow"/>
  <p:timing/>
</p:sld>
</file>

<file path=ppt/slides/slide9.xml><?xml version="1.0" encoding="utf-8"?>
<p:sld xmlns:a="http://schemas.openxmlformats.org/drawingml/2006/main" xmlns:r="http://schemas.openxmlformats.org/officeDocument/2006/relationships" xmlns:p="http://schemas.openxmlformats.org/presentationml/2006/main">
  <p:cSld name="page9">
    <p:spTree>
      <p:nvGrpSpPr>
        <p:cNvPr id="83" name=""/>
        <p:cNvGrpSpPr/>
        <p:nvPr/>
      </p:nvGrpSpPr>
      <p:grpSpPr>
        <a:xfrm>
          <a:off x="0" y="0"/>
          <a:ext cx="0" cy="0"/>
          <a:chOff x="0" y="0"/>
          <a:chExt cx="0" cy="0"/>
        </a:xfrm>
      </p:grpSpPr>
      <p:sp>
        <p:nvSpPr>
          <p:cNvPr id="1048646" name="TextBox 3"/>
          <p:cNvSpPr/>
          <p:nvPr/>
        </p:nvSpPr>
        <p:spPr>
          <a:xfrm>
            <a:off x="233460" y="3965410"/>
            <a:ext cx="5688360" cy="10551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6000" i="0" kern="1200" lang="ru-RU" spc="0" strike="noStrike" u="none">
                <a:ln>
                  <a:noFill/>
                </a:ln>
                <a:solidFill>
                  <a:srgbClr val="000000"/>
                </a:solidFill>
                <a:latin typeface="Candara" pitchFamily="18"/>
                <a:ea typeface="Microsoft YaHei" pitchFamily="2"/>
                <a:cs typeface="Mangal" pitchFamily="2"/>
              </a:rPr>
              <a:t>флаг</a:t>
            </a:r>
          </a:p>
        </p:txBody>
      </p:sp>
      <p:pic>
        <p:nvPicPr>
          <p:cNvPr id="2097158" name="Picture 2"/>
          <p:cNvPicPr>
            <a:picLocks noChangeAspect="1"/>
          </p:cNvPicPr>
          <p:nvPr/>
        </p:nvPicPr>
        <p:blipFill>
          <a:blip xmlns:r="http://schemas.openxmlformats.org/officeDocument/2006/relationships" r:embed="rId1">
            <a:lum/>
            <a:alphaModFix/>
          </a:blip>
          <a:srcRect/>
          <a:stretch>
            <a:fillRect/>
          </a:stretch>
        </p:blipFill>
        <p:spPr>
          <a:xfrm>
            <a:off x="899639" y="2139840"/>
            <a:ext cx="2619000" cy="1742760"/>
          </a:xfrm>
          <a:prstGeom prst="rect"/>
          <a:noFill/>
          <a:ln>
            <a:noFill/>
          </a:ln>
        </p:spPr>
      </p:pic>
      <p:sp>
        <p:nvSpPr>
          <p:cNvPr id="1048647" name="Прямоугольник 4"/>
          <p:cNvSpPr/>
          <p:nvPr/>
        </p:nvSpPr>
        <p:spPr>
          <a:xfrm>
            <a:off x="3636000" y="2349000"/>
            <a:ext cx="4571640" cy="2883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Государственный флаг Республики Казахстан представляет собой прямоугольное полотнище небесно-голубого цвета с изображением в центре солнца с лучами, под которым – парящий орел (беркут). ... На государственном флаге Казахстана он символизирует чистое небо, мир и благополучие, а одноцветие фона – единство  страны.</a:t>
            </a:r>
          </a:p>
        </p:txBody>
      </p:sp>
    </p:spTree>
  </p:cSld>
  <p:clrMapOvr>
    <a:masterClrMapping/>
  </p:clrMapOvr>
  <p:transition spd="slow"/>
  <p:timing/>
</p:sld>
</file>

<file path=ppt/slides/slide10.xml><?xml version="1.0" encoding="utf-8"?>
<p:sld xmlns:a="http://schemas.openxmlformats.org/drawingml/2006/main" xmlns:r="http://schemas.openxmlformats.org/officeDocument/2006/relationships" xmlns:p="http://schemas.openxmlformats.org/presentationml/2006/main">
  <p:cSld name="page10">
    <p:spTree>
      <p:nvGrpSpPr>
        <p:cNvPr id="86" name=""/>
        <p:cNvGrpSpPr/>
        <p:nvPr/>
      </p:nvGrpSpPr>
      <p:grpSpPr>
        <a:xfrm>
          <a:off x="0" y="0"/>
          <a:ext cx="0" cy="0"/>
          <a:chOff x="0" y="0"/>
          <a:chExt cx="0" cy="0"/>
        </a:xfrm>
      </p:grpSpPr>
      <p:sp>
        <p:nvSpPr>
          <p:cNvPr id="1048650" name="TextBox 3"/>
          <p:cNvSpPr/>
          <p:nvPr/>
        </p:nvSpPr>
        <p:spPr>
          <a:xfrm>
            <a:off x="461490" y="313637"/>
            <a:ext cx="4528000" cy="14107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200" i="0" kern="1200" lang="ru-RU" spc="0" strike="noStrike" u="none">
                <a:ln>
                  <a:noFill/>
                </a:ln>
                <a:solidFill>
                  <a:srgbClr val="000000"/>
                </a:solidFill>
                <a:latin typeface="Candara" pitchFamily="18"/>
                <a:ea typeface="Microsoft YaHei" pitchFamily="2"/>
                <a:cs typeface="Mangal" pitchFamily="2"/>
              </a:rPr>
              <a:t>Население государства</a:t>
            </a:r>
          </a:p>
          <a:p>
            <a:pPr algn="l" hangingPunct="1" indent="0" lvl="0" marL="0" marR="0" rtl="0">
              <a:lnSpc>
                <a:spcPct val="100000"/>
              </a:lnSpc>
              <a:spcBef>
                <a:spcPts val="0"/>
              </a:spcBef>
              <a:spcAft>
                <a:spcPts val="0"/>
              </a:spcAft>
              <a:buNone/>
              <a:defRPr sz="1800"/>
            </a:pPr>
            <a:endParaRPr b="0" sz="1800" i="0" kern="1200" lang="ru-RU" spc="0" strike="noStrike" u="none">
              <a:ln>
                <a:noFill/>
              </a:ln>
              <a:solidFill>
                <a:srgbClr val="000000"/>
              </a:solidFill>
              <a:latin typeface="Candara" pitchFamily="18"/>
              <a:ea typeface="Microsoft YaHei" pitchFamily="2"/>
              <a:cs typeface="Mangal" pitchFamily="2"/>
            </a:endParaRPr>
          </a:p>
        </p:txBody>
      </p:sp>
      <p:sp>
        <p:nvSpPr>
          <p:cNvPr id="1048651" name="Прямоугольник 1"/>
          <p:cNvSpPr/>
          <p:nvPr/>
        </p:nvSpPr>
        <p:spPr>
          <a:xfrm>
            <a:off x="5615999" y="429199"/>
            <a:ext cx="3291653" cy="54748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Общая численность населения Казахстана по данным на года составляет 19 169 550 человек. Занимает 64-е место в списке стран по численности населения. Средняя плотность чуть менее 6,93 человек на км² (184-е место в списке стран по плотности населения).</a:t>
            </a:r>
          </a:p>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Сегодняшний Казахстан — государство с </a:t>
            </a:r>
            <a:r>
              <a:rPr b="0" sz="1600" i="0" kern="1200" lang="ru-RU" spc="0" strike="noStrike" u="none">
                <a:ln>
                  <a:noFill/>
                </a:ln>
                <a:solidFill>
                  <a:srgbClr val="000000"/>
                </a:solidFill>
                <a:latin typeface="Candara" pitchFamily="18"/>
                <a:ea typeface="Microsoft YaHei" pitchFamily="2"/>
                <a:cs typeface="Mangal" pitchFamily="2"/>
              </a:rPr>
              <a:t>полиэтническим составом населения. Согласно данным на начало 2021 года казахи составляют большинство населения (69,01 %), далее русские (18,42 %), узбеки (3,29 %), уйгуры (1,48 %), украинцы (1,36 %), татары (1,06 %) и другие</a:t>
            </a:r>
          </a:p>
        </p:txBody>
      </p:sp>
      <p:pic>
        <p:nvPicPr>
          <p:cNvPr id="2097159" name=""/>
          <p:cNvPicPr>
            <a:picLocks noChangeAspect="1"/>
          </p:cNvPicPr>
          <p:nvPr/>
        </p:nvPicPr>
        <p:blipFill>
          <a:blip xmlns:r="http://schemas.openxmlformats.org/officeDocument/2006/relationships" r:embed="rId1">
            <a:lum/>
            <a:alphaModFix/>
          </a:blip>
          <a:srcRect/>
          <a:stretch>
            <a:fillRect/>
          </a:stretch>
        </p:blipFill>
        <p:spPr>
          <a:xfrm>
            <a:off x="288000" y="1832760"/>
            <a:ext cx="5328000" cy="4071240"/>
          </a:xfrm>
          <a:prstGeom prst="rect"/>
          <a:noFill/>
          <a:ln>
            <a:noFill/>
          </a:ln>
        </p:spPr>
      </p:pic>
    </p:spTree>
  </p:cSld>
  <p:clrMapOvr>
    <a:masterClrMapping/>
  </p:clrMapOvr>
  <p:transition spd="slow"/>
  <p:timing/>
</p:sld>
</file>

<file path=ppt/slides/slide11.xml><?xml version="1.0" encoding="utf-8"?>
<p:sld xmlns:a="http://schemas.openxmlformats.org/drawingml/2006/main" xmlns:r="http://schemas.openxmlformats.org/officeDocument/2006/relationships" xmlns:p="http://schemas.openxmlformats.org/presentationml/2006/main">
  <p:cSld name="page11">
    <p:spTree>
      <p:nvGrpSpPr>
        <p:cNvPr id="89" name=""/>
        <p:cNvGrpSpPr/>
        <p:nvPr/>
      </p:nvGrpSpPr>
      <p:grpSpPr>
        <a:xfrm>
          <a:off x="0" y="0"/>
          <a:ext cx="0" cy="0"/>
          <a:chOff x="0" y="0"/>
          <a:chExt cx="0" cy="0"/>
        </a:xfrm>
      </p:grpSpPr>
      <p:sp>
        <p:nvSpPr>
          <p:cNvPr id="1048654" name="TextBox 3"/>
          <p:cNvSpPr/>
          <p:nvPr/>
        </p:nvSpPr>
        <p:spPr>
          <a:xfrm>
            <a:off x="2267640" y="1124640"/>
            <a:ext cx="5184360" cy="699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4000" i="0" kern="1200" lang="ru-RU" spc="0" strike="noStrike" u="none">
                <a:ln>
                  <a:noFill/>
                </a:ln>
                <a:solidFill>
                  <a:srgbClr val="000000"/>
                </a:solidFill>
                <a:latin typeface="Candara" pitchFamily="18"/>
                <a:ea typeface="Microsoft YaHei" pitchFamily="2"/>
                <a:cs typeface="Mangal" pitchFamily="2"/>
              </a:rPr>
              <a:t>Экономика страны</a:t>
            </a:r>
          </a:p>
        </p:txBody>
      </p:sp>
      <p:sp>
        <p:nvSpPr>
          <p:cNvPr id="1048655" name="Прямоугольник 5"/>
          <p:cNvSpPr/>
          <p:nvPr/>
        </p:nvSpPr>
        <p:spPr>
          <a:xfrm>
            <a:off x="1115640" y="1859399"/>
            <a:ext cx="4464000" cy="37221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В 2016 году машиностроение Казахстана показало падение на 15 %, объём производства машиностроительной отрасли в 2016 году составил 720,9 млрд тенге. Данная отрасль концентрируется в трёх регионах: Карагандинской области, г. Алматы и ВКО. Рост показали производство электрооборудования и нефтегазового оборудования. Падение основано на сокращении производства с/х техники и автотранспортных средств.</a:t>
            </a:r>
          </a:p>
        </p:txBody>
      </p:sp>
    </p:spTree>
  </p:cSld>
  <p:clrMapOvr>
    <a:masterClrMapping/>
  </p:clrMapOvr>
  <p:transition spd="slow"/>
  <p:timing/>
</p:sld>
</file>

<file path=ppt/slides/slide12.xml><?xml version="1.0" encoding="utf-8"?>
<p:sld xmlns:a="http://schemas.openxmlformats.org/drawingml/2006/main" xmlns:r="http://schemas.openxmlformats.org/officeDocument/2006/relationships" xmlns:p="http://schemas.openxmlformats.org/presentationml/2006/main">
  <p:cSld name="page12">
    <p:spTree>
      <p:nvGrpSpPr>
        <p:cNvPr id="92" name=""/>
        <p:cNvGrpSpPr/>
        <p:nvPr/>
      </p:nvGrpSpPr>
      <p:grpSpPr>
        <a:xfrm>
          <a:off x="0" y="0"/>
          <a:ext cx="0" cy="0"/>
          <a:chOff x="0" y="0"/>
          <a:chExt cx="0" cy="0"/>
        </a:xfrm>
      </p:grpSpPr>
      <p:sp>
        <p:nvSpPr>
          <p:cNvPr id="1048658" name="TextBox 4"/>
          <p:cNvSpPr/>
          <p:nvPr/>
        </p:nvSpPr>
        <p:spPr>
          <a:xfrm>
            <a:off x="1547640" y="1340640"/>
            <a:ext cx="5832360" cy="3163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Ведущие отрасли промышленности:</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Добывающая промышленность</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Чёрная металлургия</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Цветная металлургия</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Химическая промышленность</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Машиностроение</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Автомобилестроение</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Производство строительных материалов</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Лёгкая промышленность</a:t>
            </a:r>
          </a:p>
          <a:p>
            <a:pPr algn="l" hangingPunct="1" indent="0" lvl="0" marL="0" marR="0" rtl="0">
              <a:lnSpc>
                <a:spcPct val="100000"/>
              </a:lnSpc>
              <a:spcBef>
                <a:spcPts val="0"/>
              </a:spcBef>
              <a:spcAft>
                <a:spcPts val="0"/>
              </a:spcAft>
              <a:buSzPct val="45000"/>
              <a:buFont typeface="StarSymbol"/>
              <a:buChar char="●"/>
              <a:defRPr sz="1800"/>
            </a:pPr>
            <a:r>
              <a:rPr b="0" sz="1800" i="0" kern="1200" lang="ru-RU" spc="0" strike="noStrike" u="none">
                <a:ln>
                  <a:noFill/>
                </a:ln>
                <a:solidFill>
                  <a:srgbClr val="000000"/>
                </a:solidFill>
                <a:latin typeface="Candara" pitchFamily="18"/>
                <a:ea typeface="Microsoft YaHei" pitchFamily="2"/>
                <a:cs typeface="Mangal" pitchFamily="2"/>
              </a:rPr>
              <a:t>       Сельское хозяйство</a:t>
            </a:r>
          </a:p>
          <a:p>
            <a:pPr algn="l" hangingPunct="1" indent="0" lvl="0" marL="0" marR="0" rtl="0">
              <a:lnSpc>
                <a:spcPct val="100000"/>
              </a:lnSpc>
              <a:spcBef>
                <a:spcPts val="0"/>
              </a:spcBef>
              <a:spcAft>
                <a:spcPts val="0"/>
              </a:spcAft>
              <a:buNone/>
              <a:defRPr sz="1800"/>
            </a:pPr>
            <a:endParaRPr b="0" sz="1800" i="0" kern="1200" lang="ru-RU" spc="0" strike="noStrike" u="none">
              <a:ln>
                <a:noFill/>
              </a:ln>
              <a:solidFill>
                <a:srgbClr val="000000"/>
              </a:solidFill>
              <a:latin typeface="Candara" pitchFamily="18"/>
              <a:ea typeface="Microsoft YaHei" pitchFamily="2"/>
              <a:cs typeface="Mangal" pitchFamily="2"/>
            </a:endParaRPr>
          </a:p>
        </p:txBody>
      </p:sp>
    </p:spTree>
  </p:cSld>
  <p:clrMapOvr>
    <a:masterClrMapping/>
  </p:clrMapOvr>
  <p:transition spd="slow"/>
  <p:timing/>
</p:sld>
</file>

<file path=ppt/slides/slide13.xml><?xml version="1.0" encoding="utf-8"?>
<p:sld xmlns:a="http://schemas.openxmlformats.org/drawingml/2006/main" xmlns:r="http://schemas.openxmlformats.org/officeDocument/2006/relationships" xmlns:p="http://schemas.openxmlformats.org/presentationml/2006/main">
  <p:cSld name="page13">
    <p:spTree>
      <p:nvGrpSpPr>
        <p:cNvPr id="95" name=""/>
        <p:cNvGrpSpPr/>
        <p:nvPr/>
      </p:nvGrpSpPr>
      <p:grpSpPr>
        <a:xfrm>
          <a:off x="0" y="0"/>
          <a:ext cx="0" cy="0"/>
          <a:chOff x="0" y="0"/>
          <a:chExt cx="0" cy="0"/>
        </a:xfrm>
      </p:grpSpPr>
      <p:pic>
        <p:nvPicPr>
          <p:cNvPr id="2097160" name="Picture 2"/>
          <p:cNvPicPr>
            <a:picLocks noChangeAspect="1"/>
          </p:cNvPicPr>
          <p:nvPr/>
        </p:nvPicPr>
        <p:blipFill>
          <a:blip xmlns:r="http://schemas.openxmlformats.org/officeDocument/2006/relationships" r:embed="rId1">
            <a:lum/>
            <a:alphaModFix/>
          </a:blip>
          <a:srcRect/>
          <a:stretch>
            <a:fillRect/>
          </a:stretch>
        </p:blipFill>
        <p:spPr>
          <a:xfrm>
            <a:off x="164520" y="576000"/>
            <a:ext cx="2787480" cy="2088000"/>
          </a:xfrm>
          <a:prstGeom prst="rect"/>
          <a:noFill/>
          <a:ln>
            <a:noFill/>
          </a:ln>
        </p:spPr>
      </p:pic>
      <p:pic>
        <p:nvPicPr>
          <p:cNvPr id="2097161" name="Picture 2"/>
          <p:cNvPicPr>
            <a:picLocks noChangeAspect="1"/>
          </p:cNvPicPr>
          <p:nvPr/>
        </p:nvPicPr>
        <p:blipFill>
          <a:blip xmlns:r="http://schemas.openxmlformats.org/officeDocument/2006/relationships" r:embed="rId2">
            <a:lum/>
            <a:alphaModFix/>
          </a:blip>
          <a:srcRect/>
          <a:stretch>
            <a:fillRect/>
          </a:stretch>
        </p:blipFill>
        <p:spPr>
          <a:xfrm>
            <a:off x="3044160" y="648000"/>
            <a:ext cx="2643840" cy="2088000"/>
          </a:xfrm>
          <a:prstGeom prst="rect"/>
          <a:noFill/>
          <a:ln>
            <a:noFill/>
          </a:ln>
        </p:spPr>
      </p:pic>
      <p:pic>
        <p:nvPicPr>
          <p:cNvPr id="2097162" name="Picture 3"/>
          <p:cNvPicPr>
            <a:picLocks noChangeAspect="1"/>
          </p:cNvPicPr>
          <p:nvPr/>
        </p:nvPicPr>
        <p:blipFill>
          <a:blip xmlns:r="http://schemas.openxmlformats.org/officeDocument/2006/relationships" r:embed="rId3">
            <a:lum/>
            <a:alphaModFix/>
          </a:blip>
          <a:srcRect/>
          <a:stretch>
            <a:fillRect/>
          </a:stretch>
        </p:blipFill>
        <p:spPr>
          <a:xfrm>
            <a:off x="5832000" y="792000"/>
            <a:ext cx="2857320" cy="1877287"/>
          </a:xfrm>
          <a:prstGeom prst="rect"/>
          <a:noFill/>
          <a:ln>
            <a:noFill/>
          </a:ln>
        </p:spPr>
      </p:pic>
      <p:sp>
        <p:nvSpPr>
          <p:cNvPr id="1048661" name="TextBox 4"/>
          <p:cNvSpPr txBox="1"/>
          <p:nvPr/>
        </p:nvSpPr>
        <p:spPr>
          <a:xfrm>
            <a:off x="164519" y="2807999"/>
            <a:ext cx="3731760" cy="291024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ТОП — 10 товаров из Казахстана</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Сладости</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Шоколад</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Соль и специи</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Молоко и сливки</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Мясо и птица</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Макароны</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Сливочное масло</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Сыры и творог</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Рыба и икра</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Чай</a:t>
            </a:r>
          </a:p>
        </p:txBody>
      </p:sp>
      <p:pic>
        <p:nvPicPr>
          <p:cNvPr id="2097163" name=""/>
          <p:cNvPicPr>
            <a:picLocks noChangeAspect="1"/>
          </p:cNvPicPr>
          <p:nvPr/>
        </p:nvPicPr>
        <p:blipFill>
          <a:blip xmlns:r="http://schemas.openxmlformats.org/officeDocument/2006/relationships" r:embed="rId4">
            <a:lum/>
            <a:alphaModFix/>
          </a:blip>
          <a:srcRect/>
          <a:stretch>
            <a:fillRect/>
          </a:stretch>
        </p:blipFill>
        <p:spPr>
          <a:xfrm>
            <a:off x="3979800" y="2775906"/>
            <a:ext cx="4876200" cy="3920094"/>
          </a:xfrm>
          <a:prstGeom prst="rect"/>
          <a:noFill/>
          <a:ln>
            <a:noFill/>
          </a:ln>
        </p:spPr>
      </p:pic>
    </p:spTree>
  </p:cSld>
  <p:clrMapOvr>
    <a:masterClrMapping/>
  </p:clrMapOvr>
  <p:transition spd="slow"/>
  <p:timing/>
</p:sld>
</file>

<file path=ppt/slides/slide14.xml><?xml version="1.0" encoding="utf-8"?>
<p:sld xmlns:a="http://schemas.openxmlformats.org/drawingml/2006/main" xmlns:r="http://schemas.openxmlformats.org/officeDocument/2006/relationships" xmlns:p="http://schemas.openxmlformats.org/presentationml/2006/main">
  <p:cSld name="page14">
    <p:spTree>
      <p:nvGrpSpPr>
        <p:cNvPr id="98" name=""/>
        <p:cNvGrpSpPr/>
        <p:nvPr/>
      </p:nvGrpSpPr>
      <p:grpSpPr>
        <a:xfrm>
          <a:off x="0" y="0"/>
          <a:ext cx="0" cy="0"/>
          <a:chOff x="0" y="0"/>
          <a:chExt cx="0" cy="0"/>
        </a:xfrm>
      </p:grpSpPr>
      <p:sp>
        <p:nvSpPr>
          <p:cNvPr id="1048664"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665" name="Объект 2"/>
          <p:cNvSpPr>
            <a:spLocks noGrp="1"/>
          </p:cNvSpPr>
          <p:nvPr>
            <p:ph idx="4294967295"/>
          </p:nvPr>
        </p:nvSpPr>
        <p:spPr/>
        <p:txBody>
          <a:bodyPr/>
          <a:p>
            <a:endParaRPr lang="ru-RU"/>
          </a:p>
        </p:txBody>
      </p:sp>
      <p:pic>
        <p:nvPicPr>
          <p:cNvPr id="2097164" name=""/>
          <p:cNvPicPr>
            <a:picLocks noChangeAspect="1"/>
          </p:cNvPicPr>
          <p:nvPr/>
        </p:nvPicPr>
        <p:blipFill>
          <a:blip xmlns:r="http://schemas.openxmlformats.org/officeDocument/2006/relationships" r:embed="rId1">
            <a:lum/>
            <a:alphaModFix/>
          </a:blip>
          <a:srcRect/>
          <a:stretch>
            <a:fillRect/>
          </a:stretch>
        </p:blipFill>
        <p:spPr>
          <a:xfrm>
            <a:off x="788310" y="486360"/>
            <a:ext cx="6992366" cy="6281639"/>
          </a:xfrm>
          <a:prstGeom prst="rect"/>
          <a:noFill/>
          <a:ln>
            <a:noFill/>
          </a:ln>
        </p:spPr>
      </p:pic>
      <mc:AlternateContent xmlns:mc="http://schemas.openxmlformats.org/markup-compatibility/2006">
        <mc:Choice xmlns:p14="http://schemas.microsoft.com/office/powerpoint/2010/main" Requires="p14">
          <p:contentPart p14:bwMode="auto" r:id="rId2">
            <p14:nvContentPartPr>
              <p14:cNvPr id="1048842" name=""/>
              <p14:cNvContentPartPr/>
              <p14:nvPr/>
            </p14:nvContentPartPr>
            <p14:xfrm>
              <a:off x="6161076" y="1554032"/>
              <a:ext cx="48809" cy="44478"/>
            </p14:xfrm>
          </p:contentPart>
        </mc:Choice>
        <mc:Fallback>
          <p:sp>
            <p:nvSpPr>
              <p:cNvPr id="1048842" name=""/>
              <p:cNvSpPr/>
              <p:nvPr/>
            </p:nvSpPr>
            <p:spPr>
              <a:xfrm>
                <a:off x="6161076" y="1554032"/>
                <a:ext cx="48809" cy="44478"/>
              </a:xfrm>
            </p:spPr>
          </p:sp>
        </mc:Fallback>
      </mc:AlternateContent>
      <mc:AlternateContent xmlns:mc="http://schemas.openxmlformats.org/markup-compatibility/2006">
        <mc:Choice xmlns:p14="http://schemas.microsoft.com/office/powerpoint/2010/main" Requires="p14">
          <p:contentPart p14:bwMode="auto" r:id="rId3">
            <p14:nvContentPartPr>
              <p14:cNvPr id="1048843" name=""/>
              <p14:cNvContentPartPr/>
              <p14:nvPr/>
            </p14:nvContentPartPr>
            <p14:xfrm>
              <a:off x="5978175" y="1616935"/>
              <a:ext cx="123814" cy="122622"/>
            </p14:xfrm>
          </p:contentPart>
        </mc:Choice>
        <mc:Fallback>
          <p:sp>
            <p:nvSpPr>
              <p:cNvPr id="1048843" name=""/>
              <p:cNvSpPr/>
              <p:nvPr/>
            </p:nvSpPr>
            <p:spPr>
              <a:xfrm>
                <a:off x="5978175" y="1616935"/>
                <a:ext cx="123814" cy="122622"/>
              </a:xfrm>
            </p:spPr>
          </p:sp>
        </mc:Fallback>
      </mc:AlternateContent>
    </p:spTree>
  </p:cSld>
  <p:clrMapOvr>
    <a:masterClrMapping/>
  </p:clrMapOvr>
  <p:transition spd="slow"/>
  <p:timing/>
</p:sld>
</file>

<file path=ppt/slides/slide15.xml><?xml version="1.0" encoding="utf-8"?>
<p:sld xmlns:a="http://schemas.openxmlformats.org/drawingml/2006/main" xmlns:r="http://schemas.openxmlformats.org/officeDocument/2006/relationships" xmlns:p="http://schemas.openxmlformats.org/presentationml/2006/main">
  <p:cSld name="page15">
    <p:spTree>
      <p:nvGrpSpPr>
        <p:cNvPr id="101" name=""/>
        <p:cNvGrpSpPr/>
        <p:nvPr/>
      </p:nvGrpSpPr>
      <p:grpSpPr>
        <a:xfrm>
          <a:off x="0" y="0"/>
          <a:ext cx="0" cy="0"/>
          <a:chOff x="0" y="0"/>
          <a:chExt cx="0" cy="0"/>
        </a:xfrm>
      </p:grpSpPr>
      <p:pic>
        <p:nvPicPr>
          <p:cNvPr id="2097165" name="Picture 2"/>
          <p:cNvPicPr>
            <a:picLocks noChangeAspect="1"/>
          </p:cNvPicPr>
          <p:nvPr/>
        </p:nvPicPr>
        <p:blipFill>
          <a:blip xmlns:r="http://schemas.openxmlformats.org/officeDocument/2006/relationships" r:embed="rId1">
            <a:lum/>
            <a:alphaModFix/>
          </a:blip>
          <a:srcRect/>
          <a:stretch>
            <a:fillRect/>
          </a:stretch>
        </p:blipFill>
        <p:spPr>
          <a:xfrm>
            <a:off x="611638" y="2820599"/>
            <a:ext cx="1936800" cy="2664000"/>
          </a:xfrm>
          <a:prstGeom prst="rect"/>
          <a:noFill/>
          <a:ln>
            <a:noFill/>
          </a:ln>
        </p:spPr>
      </p:pic>
      <p:sp>
        <p:nvSpPr>
          <p:cNvPr id="1048668" name="TextBox 3"/>
          <p:cNvSpPr/>
          <p:nvPr/>
        </p:nvSpPr>
        <p:spPr>
          <a:xfrm>
            <a:off x="971640" y="1052640"/>
            <a:ext cx="5904360" cy="1359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ctr" hangingPunct="1" indent="0" lvl="0" marL="0" marR="0" rtl="0">
              <a:lnSpc>
                <a:spcPct val="100000"/>
              </a:lnSpc>
              <a:spcBef>
                <a:spcPts val="0"/>
              </a:spcBef>
              <a:spcAft>
                <a:spcPts val="0"/>
              </a:spcAft>
              <a:buNone/>
              <a:defRPr sz="1800"/>
            </a:pPr>
            <a:r>
              <a:rPr b="0" sz="4000" i="0" kern="1200" lang="ru-RU" spc="0" strike="noStrike" u="none">
                <a:ln>
                  <a:noFill/>
                </a:ln>
                <a:solidFill>
                  <a:srgbClr val="000000"/>
                </a:solidFill>
                <a:latin typeface="Candara" pitchFamily="18"/>
                <a:ea typeface="Microsoft YaHei" pitchFamily="2"/>
                <a:cs typeface="Mangal" pitchFamily="2"/>
              </a:rPr>
              <a:t>Знаменитые люди              Казахстана   </a:t>
            </a:r>
          </a:p>
        </p:txBody>
      </p:sp>
      <p:sp>
        <p:nvSpPr>
          <p:cNvPr id="1048669" name="TextBox 4"/>
          <p:cNvSpPr/>
          <p:nvPr/>
        </p:nvSpPr>
        <p:spPr>
          <a:xfrm>
            <a:off x="611639" y="5432695"/>
            <a:ext cx="2160000" cy="92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Бывший солист группы «А-Студио»  </a:t>
            </a:r>
          </a:p>
        </p:txBody>
      </p:sp>
      <p:pic>
        <p:nvPicPr>
          <p:cNvPr id="2097166" name="Picture 3"/>
          <p:cNvPicPr>
            <a:picLocks noChangeAspect="1"/>
          </p:cNvPicPr>
          <p:nvPr/>
        </p:nvPicPr>
        <p:blipFill>
          <a:blip xmlns:r="http://schemas.openxmlformats.org/officeDocument/2006/relationships" r:embed="rId2">
            <a:lum/>
            <a:alphaModFix/>
          </a:blip>
          <a:srcRect/>
          <a:stretch>
            <a:fillRect/>
          </a:stretch>
        </p:blipFill>
        <p:spPr>
          <a:xfrm>
            <a:off x="3012120" y="2590667"/>
            <a:ext cx="2609640" cy="2664000"/>
          </a:xfrm>
          <a:prstGeom prst="rect"/>
          <a:noFill/>
          <a:ln>
            <a:noFill/>
          </a:ln>
        </p:spPr>
      </p:pic>
      <p:sp>
        <p:nvSpPr>
          <p:cNvPr id="1048670" name="TextBox 5"/>
          <p:cNvSpPr/>
          <p:nvPr/>
        </p:nvSpPr>
        <p:spPr>
          <a:xfrm>
            <a:off x="3403146" y="5432695"/>
            <a:ext cx="2088000" cy="9282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Демаш знаменитый певец</a:t>
            </a:r>
          </a:p>
        </p:txBody>
      </p:sp>
      <p:sp>
        <p:nvSpPr>
          <p:cNvPr id="1048671" name="Прямоугольник 6"/>
          <p:cNvSpPr/>
          <p:nvPr/>
        </p:nvSpPr>
        <p:spPr>
          <a:xfrm>
            <a:off x="5138280" y="2181600"/>
            <a:ext cx="4571640" cy="639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 казахский певец, композитор и мультиинструменталист.</a:t>
            </a:r>
          </a:p>
        </p:txBody>
      </p:sp>
    </p:spTree>
  </p:cSld>
  <p:clrMapOvr>
    <a:masterClrMapping/>
  </p:clrMapOvr>
  <p:transition spd="slow"/>
  <p:timing/>
</p:sld>
</file>

<file path=ppt/slides/slide16.xml><?xml version="1.0" encoding="utf-8"?>
<p:sld xmlns:a="http://schemas.openxmlformats.org/drawingml/2006/main" xmlns:r="http://schemas.openxmlformats.org/officeDocument/2006/relationships" xmlns:p="http://schemas.openxmlformats.org/presentationml/2006/main">
  <p:cSld name="page16">
    <p:spTree>
      <p:nvGrpSpPr>
        <p:cNvPr id="104" name=""/>
        <p:cNvGrpSpPr/>
        <p:nvPr/>
      </p:nvGrpSpPr>
      <p:grpSpPr>
        <a:xfrm>
          <a:off x="0" y="0"/>
          <a:ext cx="0" cy="0"/>
          <a:chOff x="0" y="0"/>
          <a:chExt cx="0" cy="0"/>
        </a:xfrm>
      </p:grpSpPr>
      <p:pic>
        <p:nvPicPr>
          <p:cNvPr id="2097167" name="Picture 2"/>
          <p:cNvPicPr>
            <a:picLocks noChangeAspect="1"/>
          </p:cNvPicPr>
          <p:nvPr/>
        </p:nvPicPr>
        <p:blipFill>
          <a:blip xmlns:r="http://schemas.openxmlformats.org/officeDocument/2006/relationships" r:embed="rId1">
            <a:lum/>
            <a:alphaModFix/>
          </a:blip>
          <a:srcRect/>
          <a:stretch>
            <a:fillRect/>
          </a:stretch>
        </p:blipFill>
        <p:spPr>
          <a:xfrm>
            <a:off x="1115640" y="1052640"/>
            <a:ext cx="2381039" cy="3561840"/>
          </a:xfrm>
          <a:prstGeom prst="rect"/>
          <a:noFill/>
          <a:ln>
            <a:noFill/>
          </a:ln>
        </p:spPr>
      </p:pic>
      <p:sp>
        <p:nvSpPr>
          <p:cNvPr id="1048674" name="Прямоугольник 3"/>
          <p:cNvSpPr/>
          <p:nvPr/>
        </p:nvSpPr>
        <p:spPr>
          <a:xfrm>
            <a:off x="3497039" y="1541160"/>
            <a:ext cx="4571640" cy="20457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Нұрсұлтан  Назарбаев nɑzɑr Информация  6 июля 1940, с. Чемолган, Каскеленский район, Алматинская область, Казахская СССР) — советский и казахстанский государственный и политический деятель, руководивший Казахстаном с 1989 по 2019 год.</a:t>
            </a:r>
          </a:p>
        </p:txBody>
      </p:sp>
      <p:sp>
        <p:nvSpPr>
          <p:cNvPr id="1048675" name="TextBox 4"/>
          <p:cNvSpPr/>
          <p:nvPr/>
        </p:nvSpPr>
        <p:spPr>
          <a:xfrm>
            <a:off x="4068000" y="4005000"/>
            <a:ext cx="3311999" cy="3646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31 год он правил Казахстане</a:t>
            </a:r>
          </a:p>
        </p:txBody>
      </p:sp>
    </p:spTree>
  </p:cSld>
  <p:clrMapOvr>
    <a:masterClrMapping/>
  </p:clrMapOvr>
  <p:transition spd="slow"/>
  <p:timing/>
</p:sld>
</file>

<file path=ppt/slides/slide17.xml><?xml version="1.0" encoding="utf-8"?>
<p:sld xmlns:a="http://schemas.openxmlformats.org/drawingml/2006/main" xmlns:r="http://schemas.openxmlformats.org/officeDocument/2006/relationships" xmlns:p="http://schemas.openxmlformats.org/presentationml/2006/main">
  <p:cSld name="page17">
    <p:spTree>
      <p:nvGrpSpPr>
        <p:cNvPr id="107" name=""/>
        <p:cNvGrpSpPr/>
        <p:nvPr/>
      </p:nvGrpSpPr>
      <p:grpSpPr>
        <a:xfrm>
          <a:off x="0" y="0"/>
          <a:ext cx="0" cy="0"/>
          <a:chOff x="0" y="0"/>
          <a:chExt cx="0" cy="0"/>
        </a:xfrm>
      </p:grpSpPr>
      <p:sp>
        <p:nvSpPr>
          <p:cNvPr id="1048678" name="Прямоугольник 3"/>
          <p:cNvSpPr/>
          <p:nvPr/>
        </p:nvSpPr>
        <p:spPr>
          <a:xfrm>
            <a:off x="899639" y="702000"/>
            <a:ext cx="7326360" cy="4281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Образование в Казахстане — непрерывный процесс воспитания и обучения, осуществляемый в целях нравственного, интеллектуального, культурного, физического развития и формирования профессиональной компетентности[1]. По официальным данным, в РК насчитывается 3,3 млн. учеников.</a:t>
            </a:r>
          </a:p>
          <a:p>
            <a:pPr algn="l" hangingPunct="1" indent="0" lvl="0" marL="0" marR="0" rtl="0">
              <a:lnSpc>
                <a:spcPct val="100000"/>
              </a:lnSpc>
              <a:spcBef>
                <a:spcPts val="0"/>
              </a:spcBef>
              <a:spcAft>
                <a:spcPts val="0"/>
              </a:spcAft>
              <a:buNone/>
              <a:defRPr sz="1800"/>
            </a:pPr>
            <a:endParaRPr b="0" sz="1800" i="0" kern="1200" lang="ru-RU" spc="0" strike="noStrike" u="none">
              <a:ln>
                <a:noFill/>
              </a:ln>
              <a:solidFill>
                <a:srgbClr val="000000"/>
              </a:solidFill>
              <a:latin typeface="Candara" pitchFamily="18"/>
              <a:ea typeface="Microsoft YaHei" pitchFamily="2"/>
              <a:cs typeface="Mangal" pitchFamily="2"/>
            </a:endParaRPr>
          </a:p>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Обязательное образование в Казахстане предусматривает обучение в течение 12 лет. Как правило, дети начинают ходить в школу в возрасте шести или семи лет. С трёх до шести лет они могут посещать детские сады (дошкольные учреждения). После 9-го класса ученик получает свидетельство об общем среднем образовании (аттестат). Единое национальное тестирование (ЕНТ) является и вступительным экзаменом в ВУЗы, которое сдаётся в случае продолжения обучения в школе после 9-го класса — для выпускников 11(12) класса[</a:t>
            </a:r>
          </a:p>
        </p:txBody>
      </p:sp>
    </p:spTree>
  </p:cSld>
  <p:clrMapOvr>
    <a:masterClrMapping/>
  </p:clrMapOvr>
  <p:transition spd="slow"/>
  <p:timing/>
</p:sld>
</file>

<file path=ppt/slides/slide18.xml><?xml version="1.0" encoding="utf-8"?>
<p:sld xmlns:a="http://schemas.openxmlformats.org/drawingml/2006/main" xmlns:r="http://schemas.openxmlformats.org/officeDocument/2006/relationships" xmlns:p="http://schemas.openxmlformats.org/presentationml/2006/main">
  <p:cSld name="page18">
    <p:spTree>
      <p:nvGrpSpPr>
        <p:cNvPr id="110" name=""/>
        <p:cNvGrpSpPr/>
        <p:nvPr/>
      </p:nvGrpSpPr>
      <p:grpSpPr>
        <a:xfrm>
          <a:off x="0" y="0"/>
          <a:ext cx="0" cy="0"/>
          <a:chOff x="0" y="0"/>
          <a:chExt cx="0" cy="0"/>
        </a:xfrm>
      </p:grpSpPr>
      <p:sp>
        <p:nvSpPr>
          <p:cNvPr id="1048681"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sz="1800" lang="ru-RU">
                <a:solidFill>
                  <a:srgbClr val="000000"/>
                </a:solidFill>
              </a:rPr>
              <a:t>Достопримечательности</a:t>
            </a:r>
          </a:p>
        </p:txBody>
      </p:sp>
      <p:sp>
        <p:nvSpPr>
          <p:cNvPr id="1048682" name="Объект 2"/>
          <p:cNvSpPr>
            <a:spLocks noGrp="1"/>
          </p:cNvSpPr>
          <p:nvPr>
            <p:ph idx="4294967295"/>
          </p:nvPr>
        </p:nvSpPr>
        <p:spPr/>
        <p:txBody>
          <a:bodyPr/>
          <a:p>
            <a:endParaRPr lang="ru-RU"/>
          </a:p>
        </p:txBody>
      </p:sp>
      <p:pic>
        <p:nvPicPr>
          <p:cNvPr id="2097168" name=""/>
          <p:cNvPicPr>
            <a:picLocks noChangeAspect="1"/>
          </p:cNvPicPr>
          <p:nvPr/>
        </p:nvPicPr>
        <p:blipFill>
          <a:blip xmlns:r="http://schemas.openxmlformats.org/officeDocument/2006/relationships" r:embed="rId1">
            <a:lum/>
            <a:alphaModFix/>
          </a:blip>
          <a:srcRect/>
          <a:stretch>
            <a:fillRect/>
          </a:stretch>
        </p:blipFill>
        <p:spPr>
          <a:xfrm>
            <a:off x="1137780" y="1404000"/>
            <a:ext cx="6868440" cy="3851999"/>
          </a:xfrm>
          <a:prstGeom prst="rect"/>
          <a:noFill/>
          <a:ln>
            <a:noFill/>
          </a:ln>
        </p:spPr>
      </p:pic>
      <p:sp>
        <p:nvSpPr>
          <p:cNvPr id="1048683" name="TextBox 4"/>
          <p:cNvSpPr txBox="1"/>
          <p:nvPr/>
        </p:nvSpPr>
        <p:spPr>
          <a:xfrm>
            <a:off x="144000" y="5256000"/>
            <a:ext cx="9207360" cy="60336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Дворец мира и согласия — здание пирамидальной формы, созданное</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архитектором сэром Норманом Фостером в Нур-Султане, столице Казахстана</a:t>
            </a:r>
          </a:p>
        </p:txBody>
      </p:sp>
    </p:spTree>
  </p:cSld>
  <p:clrMapOvr>
    <a:masterClrMapping/>
  </p:clrMapOvr>
  <p:transition spd="slow"/>
  <p:timing/>
</p:sld>
</file>

<file path=ppt/slides/slide19.xml><?xml version="1.0" encoding="utf-8"?>
<p:sld xmlns:a="http://schemas.openxmlformats.org/drawingml/2006/main" xmlns:r="http://schemas.openxmlformats.org/officeDocument/2006/relationships" xmlns:p="http://schemas.openxmlformats.org/presentationml/2006/main">
  <p:cSld name="page19">
    <p:spTree>
      <p:nvGrpSpPr>
        <p:cNvPr id="113" name=""/>
        <p:cNvGrpSpPr/>
        <p:nvPr/>
      </p:nvGrpSpPr>
      <p:grpSpPr>
        <a:xfrm>
          <a:off x="0" y="0"/>
          <a:ext cx="0" cy="0"/>
          <a:chOff x="0" y="0"/>
          <a:chExt cx="0" cy="0"/>
        </a:xfrm>
      </p:grpSpPr>
      <p:pic>
        <p:nvPicPr>
          <p:cNvPr id="2097169" name=""/>
          <p:cNvPicPr>
            <a:picLocks noChangeAspect="1"/>
          </p:cNvPicPr>
          <p:nvPr/>
        </p:nvPicPr>
        <p:blipFill>
          <a:blip xmlns:r="http://schemas.openxmlformats.org/officeDocument/2006/relationships" r:embed="rId1">
            <a:lum/>
            <a:alphaModFix/>
          </a:blip>
          <a:srcRect/>
          <a:stretch>
            <a:fillRect/>
          </a:stretch>
        </p:blipFill>
        <p:spPr>
          <a:xfrm>
            <a:off x="28800" y="745200"/>
            <a:ext cx="9143640" cy="5385960"/>
          </a:xfrm>
          <a:prstGeom prst="rect"/>
          <a:noFill/>
          <a:ln>
            <a:noFill/>
          </a:ln>
        </p:spPr>
      </p:pic>
      <p:sp>
        <p:nvSpPr>
          <p:cNvPr id="1048686" name="TextBox 2"/>
          <p:cNvSpPr txBox="1"/>
          <p:nvPr/>
        </p:nvSpPr>
        <p:spPr>
          <a:xfrm>
            <a:off x="1296000" y="6276960"/>
            <a:ext cx="6131880" cy="34704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Центральный концертный зал «Казахстан», Нур-Султан</a:t>
            </a:r>
          </a:p>
        </p:txBody>
      </p:sp>
    </p:spTree>
  </p:cSld>
  <p:clrMapOvr>
    <a:masterClrMapping/>
  </p:clrMapOvr>
  <p:transition spd="slow"/>
  <p:timing/>
</p:sld>
</file>

<file path=ppt/slides/slide20.xml><?xml version="1.0" encoding="utf-8"?>
<p:sld xmlns:a="http://schemas.openxmlformats.org/drawingml/2006/main" xmlns:r="http://schemas.openxmlformats.org/officeDocument/2006/relationships" xmlns:p="http://schemas.openxmlformats.org/presentationml/2006/main">
  <p:cSld name="page20">
    <p:spTree>
      <p:nvGrpSpPr>
        <p:cNvPr id="116" name=""/>
        <p:cNvGrpSpPr/>
        <p:nvPr/>
      </p:nvGrpSpPr>
      <p:grpSpPr>
        <a:xfrm>
          <a:off x="0" y="0"/>
          <a:ext cx="0" cy="0"/>
          <a:chOff x="0" y="0"/>
          <a:chExt cx="0" cy="0"/>
        </a:xfrm>
      </p:grpSpPr>
      <p:sp>
        <p:nvSpPr>
          <p:cNvPr id="1048689"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690" name="Объект 2"/>
          <p:cNvSpPr>
            <a:spLocks noGrp="1"/>
          </p:cNvSpPr>
          <p:nvPr>
            <p:ph idx="4294967295"/>
          </p:nvPr>
        </p:nvSpPr>
        <p:spPr/>
        <p:txBody>
          <a:bodyPr/>
          <a:p>
            <a:endParaRPr lang="ru-RU"/>
          </a:p>
        </p:txBody>
      </p:sp>
      <p:pic>
        <p:nvPicPr>
          <p:cNvPr id="2097170" name=""/>
          <p:cNvPicPr>
            <a:picLocks noChangeAspect="1"/>
          </p:cNvPicPr>
          <p:nvPr/>
        </p:nvPicPr>
        <p:blipFill>
          <a:blip xmlns:r="http://schemas.openxmlformats.org/officeDocument/2006/relationships" r:embed="rId1">
            <a:lum/>
            <a:alphaModFix/>
          </a:blip>
          <a:srcRect/>
          <a:stretch>
            <a:fillRect/>
          </a:stretch>
        </p:blipFill>
        <p:spPr>
          <a:xfrm>
            <a:off x="792000" y="488520"/>
            <a:ext cx="7374239" cy="3831479"/>
          </a:xfrm>
          <a:prstGeom prst="rect"/>
          <a:noFill/>
          <a:ln>
            <a:noFill/>
          </a:ln>
        </p:spPr>
      </p:pic>
      <p:sp>
        <p:nvSpPr>
          <p:cNvPr id="1048691" name="TextBox 4"/>
          <p:cNvSpPr txBox="1"/>
          <p:nvPr/>
        </p:nvSpPr>
        <p:spPr>
          <a:xfrm>
            <a:off x="432000" y="4652640"/>
            <a:ext cx="8248680" cy="60336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Иссы́к — озеро в Иссыкском ущелье Заилийского Алатау, примерно в 40 км восточнее Алма-Аты.</a:t>
            </a:r>
          </a:p>
        </p:txBody>
      </p:sp>
    </p:spTree>
  </p:cSld>
  <p:clrMapOvr>
    <a:masterClrMapping/>
  </p:clrMapOvr>
  <p:transition spd="slow"/>
  <p:timing/>
</p:sld>
</file>

<file path=ppt/slides/slide21.xml><?xml version="1.0" encoding="utf-8"?>
<p:sld xmlns:a="http://schemas.openxmlformats.org/drawingml/2006/main" xmlns:r="http://schemas.openxmlformats.org/officeDocument/2006/relationships" xmlns:p="http://schemas.openxmlformats.org/presentationml/2006/main">
  <p:cSld name="page21">
    <p:spTree>
      <p:nvGrpSpPr>
        <p:cNvPr id="119" name=""/>
        <p:cNvGrpSpPr/>
        <p:nvPr/>
      </p:nvGrpSpPr>
      <p:grpSpPr>
        <a:xfrm>
          <a:off x="0" y="0"/>
          <a:ext cx="0" cy="0"/>
          <a:chOff x="0" y="0"/>
          <a:chExt cx="0" cy="0"/>
        </a:xfrm>
      </p:grpSpPr>
      <p:sp>
        <p:nvSpPr>
          <p:cNvPr id="1048694"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695" name="Объект 2"/>
          <p:cNvSpPr>
            <a:spLocks noGrp="1"/>
          </p:cNvSpPr>
          <p:nvPr>
            <p:ph idx="4294967295"/>
          </p:nvPr>
        </p:nvSpPr>
        <p:spPr/>
        <p:txBody>
          <a:bodyPr/>
          <a:p>
            <a:endParaRPr lang="ru-RU"/>
          </a:p>
        </p:txBody>
      </p:sp>
      <p:pic>
        <p:nvPicPr>
          <p:cNvPr id="2097171" name=""/>
          <p:cNvPicPr>
            <a:picLocks noChangeAspect="1"/>
          </p:cNvPicPr>
          <p:nvPr/>
        </p:nvPicPr>
        <p:blipFill>
          <a:blip xmlns:r="http://schemas.openxmlformats.org/officeDocument/2006/relationships" r:embed="rId1">
            <a:lum/>
            <a:alphaModFix/>
          </a:blip>
          <a:srcRect/>
          <a:stretch>
            <a:fillRect/>
          </a:stretch>
        </p:blipFill>
        <p:spPr>
          <a:xfrm>
            <a:off x="1152000" y="552240"/>
            <a:ext cx="7084440" cy="4703760"/>
          </a:xfrm>
          <a:prstGeom prst="rect"/>
          <a:noFill/>
          <a:ln>
            <a:noFill/>
          </a:ln>
        </p:spPr>
      </p:pic>
      <p:sp>
        <p:nvSpPr>
          <p:cNvPr id="1048696" name="TextBox 4"/>
          <p:cNvSpPr txBox="1"/>
          <p:nvPr/>
        </p:nvSpPr>
        <p:spPr>
          <a:xfrm>
            <a:off x="216000" y="5484960"/>
            <a:ext cx="8721360" cy="34704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Государственный театр оперы и балета «Астана-опера» — театр в Нур-Султане</a:t>
            </a:r>
          </a:p>
        </p:txBody>
      </p:sp>
    </p:spTree>
  </p:cSld>
  <p:clrMapOvr>
    <a:masterClrMapping/>
  </p:clrMapOvr>
  <p:transition spd="slow"/>
  <p:timing/>
</p:sld>
</file>

<file path=ppt/slides/slide22.xml><?xml version="1.0" encoding="utf-8"?>
<p:sld xmlns:a="http://schemas.openxmlformats.org/drawingml/2006/main" xmlns:r="http://schemas.openxmlformats.org/officeDocument/2006/relationships" xmlns:p="http://schemas.openxmlformats.org/presentationml/2006/main">
  <p:cSld name="page22">
    <p:spTree>
      <p:nvGrpSpPr>
        <p:cNvPr id="122" name=""/>
        <p:cNvGrpSpPr/>
        <p:nvPr/>
      </p:nvGrpSpPr>
      <p:grpSpPr>
        <a:xfrm>
          <a:off x="0" y="0"/>
          <a:ext cx="0" cy="0"/>
          <a:chOff x="0" y="0"/>
          <a:chExt cx="0" cy="0"/>
        </a:xfrm>
      </p:grpSpPr>
      <p:sp>
        <p:nvSpPr>
          <p:cNvPr id="1048699" name="TextBox 3"/>
          <p:cNvSpPr/>
          <p:nvPr/>
        </p:nvSpPr>
        <p:spPr>
          <a:xfrm>
            <a:off x="2123640" y="1052640"/>
            <a:ext cx="4031999" cy="1258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ctr" hangingPunct="1" indent="0" lvl="0" marL="0" marR="0" rtl="0">
              <a:lnSpc>
                <a:spcPct val="100000"/>
              </a:lnSpc>
              <a:spcBef>
                <a:spcPts val="0"/>
              </a:spcBef>
              <a:spcAft>
                <a:spcPts val="0"/>
              </a:spcAft>
              <a:buNone/>
              <a:defRPr sz="1800"/>
            </a:pPr>
            <a:r>
              <a:rPr b="0" sz="3600" i="0" kern="1200" lang="ru-RU" spc="0" strike="noStrike" u="none">
                <a:ln>
                  <a:noFill/>
                </a:ln>
                <a:solidFill>
                  <a:srgbClr val="000000"/>
                </a:solidFill>
                <a:latin typeface="Candara" pitchFamily="18"/>
                <a:ea typeface="Microsoft YaHei" pitchFamily="2"/>
                <a:cs typeface="Mangal" pitchFamily="2"/>
              </a:rPr>
              <a:t>Национальные традиции</a:t>
            </a:r>
          </a:p>
        </p:txBody>
      </p:sp>
      <p:sp>
        <p:nvSpPr>
          <p:cNvPr id="1048700" name="TextBox 2"/>
          <p:cNvSpPr txBox="1"/>
          <p:nvPr/>
        </p:nvSpPr>
        <p:spPr>
          <a:xfrm>
            <a:off x="141146" y="2197289"/>
            <a:ext cx="4897770" cy="4447800"/>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Отношение к старшему поколению. С младенчества казахские дети усваивают принцип уважительного отношения к старшим членам семьи в частности, а также старшему поколению в целом. Глава рода для семьи казахов является самым почитаемым человеком. Каждая семья в Казахстане стремится знать свой род до седьмого колена и дальше.</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 «Как ты будешь относиться к отцу, так твои дети отнесутся к тебе» — именно это слышат младшие члены семьи весь период своего взросления.</a:t>
            </a:r>
          </a:p>
          <a:p>
            <a:pPr hangingPunct="0" indent="0" lvl="0" marL="0" marR="0" rtl="0">
              <a:lnSpc>
                <a:spcPct val="100000"/>
              </a:lnSpc>
              <a:spcBef>
                <a:spcPts val="0"/>
              </a:spcBef>
              <a:spcAft>
                <a:spcPts val="0"/>
              </a:spcAft>
              <a:buNone/>
            </a:pPr>
            <a:r>
              <a:rPr b="0" sz="1800" i="0" kern="1200" lang="ru-RU" strike="noStrike" u="none">
                <a:ln>
                  <a:noFill/>
                </a:ln>
                <a:latin typeface="Arial" pitchFamily="18"/>
                <a:ea typeface="Microsoft YaHei" pitchFamily="2"/>
                <a:cs typeface="Mangal" pitchFamily="2"/>
              </a:rPr>
              <a:t> В Казахстане не принято спорить со старшими, грубить им, обижать или не слушаться их советов. Кара шанырак – это древняя казахская традиция, когда младший сын в семье обязан оставаться жить с родителями до их смерти, независимо от собственного волеизъявления. Привязанность к предкам исходит из религиозного течения тенгрианства. Доисламская религия тюрко-монгольских кочевников со временем претерпела большие изменения под влиянием буддизма, ислама и христианства, но у казахов остались многие обычаи, которые прямо вытекают из этой религии.</a:t>
            </a:r>
          </a:p>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a:p>
            <a:pPr hangingPunct="0" indent="0" lvl="0" marL="0" marR="0" rtl="0">
              <a:lnSpc>
                <a:spcPct val="100000"/>
              </a:lnSpc>
              <a:spcBef>
                <a:spcPts val="0"/>
              </a:spcBef>
              <a:spcAft>
                <a:spcPts val="0"/>
              </a:spcAft>
              <a:buNone/>
            </a:pPr>
            <a:endParaRPr b="0" sz="1800" i="0" kern="1200" lang="ru-RU" strike="noStrike" u="none">
              <a:ln>
                <a:noFill/>
              </a:ln>
              <a:latin typeface="Arial" pitchFamily="18"/>
              <a:ea typeface="Microsoft YaHei" pitchFamily="2"/>
              <a:cs typeface="Mangal" pitchFamily="2"/>
            </a:endParaRPr>
          </a:p>
        </p:txBody>
      </p:sp>
      <mc:AlternateContent xmlns:mc="http://schemas.openxmlformats.org/markup-compatibility/2006">
        <mc:Choice xmlns:p14="http://schemas.microsoft.com/office/powerpoint/2010/main" Requires="p14">
          <p:contentPart p14:bwMode="auto" r:id="rId1">
            <p14:nvContentPartPr>
              <p14:cNvPr id="1048844" name=""/>
              <p14:cNvContentPartPr/>
              <p14:nvPr/>
            </p14:nvContentPartPr>
            <p14:xfrm>
              <a:off x="2263943" y="4409266"/>
              <a:ext cx="4042932" cy="589522"/>
            </p14:xfrm>
          </p:contentPart>
        </mc:Choice>
        <mc:Fallback>
          <p:sp>
            <p:nvSpPr>
              <p:cNvPr id="1048844" name=""/>
              <p:cNvSpPr/>
              <p:nvPr/>
            </p:nvSpPr>
            <p:spPr>
              <a:xfrm>
                <a:off x="2263943" y="4409266"/>
                <a:ext cx="4042932" cy="589522"/>
              </a:xfrm>
            </p:spPr>
          </p:sp>
        </mc:Fallback>
      </mc:AlternateContent>
    </p:spTree>
  </p:cSld>
  <p:clrMapOvr>
    <a:masterClrMapping/>
  </p:clrMapOvr>
  <p:transition spd="slow"/>
  <p:timing/>
</p:sld>
</file>

<file path=ppt/slides/slide23.xml><?xml version="1.0" encoding="utf-8"?>
<p:sld xmlns:a="http://schemas.openxmlformats.org/drawingml/2006/main" xmlns:r="http://schemas.openxmlformats.org/officeDocument/2006/relationships" xmlns:p="http://schemas.openxmlformats.org/presentationml/2006/main">
  <p:cSld name="page23">
    <p:spTree>
      <p:nvGrpSpPr>
        <p:cNvPr id="125" name=""/>
        <p:cNvGrpSpPr/>
        <p:nvPr/>
      </p:nvGrpSpPr>
      <p:grpSpPr>
        <a:xfrm>
          <a:off x="0" y="0"/>
          <a:ext cx="0" cy="0"/>
          <a:chOff x="0" y="0"/>
          <a:chExt cx="0" cy="0"/>
        </a:xfrm>
      </p:grpSpPr>
      <p:sp>
        <p:nvSpPr>
          <p:cNvPr id="1048703" name="Заголовок 1"/>
          <p:cNvSpPr txBox="1">
            <a:spLocks noGrp="1"/>
          </p:cNvSpPr>
          <p:nvPr>
            <p:ph type="title" idx="4294967295"/>
          </p:nvPr>
        </p:nvSpPr>
        <p:spPr/>
        <p:txBody>
          <a:bodyPr anchor="ctr" bIns="0" lIns="0" rIns="0" t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endParaRPr sz="1800" lang="ru-RU">
              <a:solidFill>
                <a:srgbClr val="000000"/>
              </a:solidFill>
            </a:endParaRPr>
          </a:p>
        </p:txBody>
      </p:sp>
      <p:sp>
        <p:nvSpPr>
          <p:cNvPr id="1048704" name="Объект 2"/>
          <p:cNvSpPr>
            <a:spLocks noGrp="1"/>
          </p:cNvSpPr>
          <p:nvPr>
            <p:ph idx="4294967295"/>
          </p:nvPr>
        </p:nvSpPr>
        <p:spPr/>
        <p:txBody>
          <a:bodyPr/>
          <a:p>
            <a:endParaRPr lang="ru-RU"/>
          </a:p>
        </p:txBody>
      </p:sp>
      <p:sp>
        <p:nvSpPr>
          <p:cNvPr id="1048705" name="TextBox 3"/>
          <p:cNvSpPr txBox="1"/>
          <p:nvPr/>
        </p:nvSpPr>
        <p:spPr>
          <a:xfrm>
            <a:off x="5112000" y="1496519"/>
            <a:ext cx="4176000" cy="4191479"/>
          </a:xfrm>
          <a:prstGeom prst="rect"/>
          <a:noFill/>
          <a:ln>
            <a:noFill/>
          </a:ln>
        </p:spPr>
        <p:txBody>
          <a:bodyPr anchorCtr="0" bIns="45000" compatLnSpc="0" lIns="90000" rIns="90000" tIns="45000" vert="horz" wrap="none"/>
          <a:p>
            <a:pPr hangingPunct="0" indent="0" lvl="0" marL="0" marR="0" rtl="0">
              <a:lnSpc>
                <a:spcPct val="100000"/>
              </a:lnSpc>
              <a:spcBef>
                <a:spcPts val="0"/>
              </a:spcBef>
              <a:spcAft>
                <a:spcPts val="0"/>
              </a:spcAft>
              <a:buNone/>
              <a:defRPr sz="1800"/>
            </a:pPr>
            <a:r>
              <a:rPr b="0" sz="1800" i="0" kern="1200" lang="ru-RU" strike="noStrike" u="none">
                <a:ln>
                  <a:noFill/>
                </a:ln>
                <a:latin typeface="Arial" pitchFamily="18"/>
                <a:ea typeface="Microsoft YaHei" pitchFamily="2"/>
                <a:cs typeface="Mangal" pitchFamily="2"/>
              </a:rPr>
              <a:t>Казахское гостеприимство О гостеприимности казахского народа ходят легенды. Гостеприимство называют национальной чертой народа, подкрепленной многими обрядами в повседневной жизни. РЕКЛАМА Например, если на новое место въезжают новоселы, то ближайшие соседи обязательно приглашают их поужинать. Так упрочняются социальные связи, а новые люди легче вливаются в общину. Традиция называется «Ерулик».</a:t>
            </a:r>
          </a:p>
          <a:p>
            <a:pPr hangingPunct="0" indent="0" lvl="0" marL="0" marR="0" rtl="0">
              <a:lnSpc>
                <a:spcPct val="100000"/>
              </a:lnSpc>
              <a:spcBef>
                <a:spcPts val="0"/>
              </a:spcBef>
              <a:spcAft>
                <a:spcPts val="0"/>
              </a:spcAft>
              <a:buNone/>
              <a:defRPr sz="1800"/>
            </a:pPr>
            <a:endParaRPr b="0" sz="1800" i="0" kern="1200" lang="ru-RU" strike="noStrike" u="none">
              <a:ln>
                <a:noFill/>
              </a:ln>
              <a:latin typeface="Arial" pitchFamily="18"/>
              <a:ea typeface="Microsoft YaHei" pitchFamily="2"/>
              <a:cs typeface="Mangal" pitchFamily="2"/>
            </a:endParaRPr>
          </a:p>
          <a:p>
            <a:pPr hangingPunct="0" indent="0" lvl="0" marL="0" marR="0" rtl="0">
              <a:lnSpc>
                <a:spcPct val="100000"/>
              </a:lnSpc>
              <a:spcBef>
                <a:spcPts val="0"/>
              </a:spcBef>
              <a:spcAft>
                <a:spcPts val="0"/>
              </a:spcAft>
              <a:buNone/>
              <a:defRPr sz="1800"/>
            </a:pPr>
            <a:endParaRPr b="0" sz="1800" i="0" kern="1200" lang="ru-RU" strike="noStrike" u="none">
              <a:ln>
                <a:noFill/>
              </a:ln>
              <a:latin typeface="Arial" pitchFamily="18"/>
              <a:ea typeface="Microsoft YaHei" pitchFamily="2"/>
              <a:cs typeface="Mangal" pitchFamily="2"/>
            </a:endParaRPr>
          </a:p>
        </p:txBody>
      </p:sp>
      <p:pic>
        <p:nvPicPr>
          <p:cNvPr id="2097172" name=""/>
          <p:cNvPicPr>
            <a:picLocks noChangeAspect="1"/>
          </p:cNvPicPr>
          <p:nvPr/>
        </p:nvPicPr>
        <p:blipFill>
          <a:blip xmlns:r="http://schemas.openxmlformats.org/officeDocument/2006/relationships" r:embed="rId1">
            <a:lum/>
            <a:alphaModFix/>
          </a:blip>
          <a:srcRect/>
          <a:stretch>
            <a:fillRect/>
          </a:stretch>
        </p:blipFill>
        <p:spPr>
          <a:xfrm>
            <a:off x="360000" y="505784"/>
            <a:ext cx="7750750" cy="5979108"/>
          </a:xfrm>
          <a:prstGeom prst="rect"/>
          <a:noFill/>
          <a:ln>
            <a:noFill/>
          </a:ln>
        </p:spPr>
      </p:pic>
    </p:spTree>
  </p:cSld>
  <p:clrMapOvr>
    <a:masterClrMapping/>
  </p:clrMapOvr>
  <p:transition spd="slow"/>
  <p:timing/>
</p:sld>
</file>

<file path=ppt/slides/slide24.xml><?xml version="1.0" encoding="utf-8"?>
<p:sld xmlns:a="http://schemas.openxmlformats.org/drawingml/2006/main" xmlns:r="http://schemas.openxmlformats.org/officeDocument/2006/relationships" xmlns:p="http://schemas.openxmlformats.org/presentationml/2006/main">
  <p:cSld name="page24">
    <p:spTree>
      <p:nvGrpSpPr>
        <p:cNvPr id="128" name=""/>
        <p:cNvGrpSpPr/>
        <p:nvPr/>
      </p:nvGrpSpPr>
      <p:grpSpPr>
        <a:xfrm>
          <a:off x="0" y="0"/>
          <a:ext cx="0" cy="0"/>
          <a:chOff x="0" y="0"/>
          <a:chExt cx="0" cy="0"/>
        </a:xfrm>
      </p:grpSpPr>
      <p:sp>
        <p:nvSpPr>
          <p:cNvPr id="1048708" name="Прямоугольник 3"/>
          <p:cNvSpPr/>
          <p:nvPr/>
        </p:nvSpPr>
        <p:spPr>
          <a:xfrm>
            <a:off x="323640" y="2060999"/>
            <a:ext cx="4571640" cy="1766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Бешбарма́к, бишбарма́к, бесбарма́к — традиционное мясо-мучное блюдо тюркоязычных народов. Бешбармак готовится, как правило, по случаю семейных праздников или приёма дорогих гостей.</a:t>
            </a:r>
          </a:p>
        </p:txBody>
      </p:sp>
      <p:sp>
        <p:nvSpPr>
          <p:cNvPr id="1048709" name="TextBox 4"/>
          <p:cNvSpPr/>
          <p:nvPr/>
        </p:nvSpPr>
        <p:spPr>
          <a:xfrm>
            <a:off x="2195640" y="548640"/>
            <a:ext cx="4392000" cy="12584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3600" i="0" kern="1200" lang="ru-RU" spc="0" strike="noStrike" u="none">
                <a:ln>
                  <a:noFill/>
                </a:ln>
                <a:solidFill>
                  <a:srgbClr val="000000"/>
                </a:solidFill>
                <a:latin typeface="Candara" pitchFamily="18"/>
                <a:ea typeface="Microsoft YaHei" pitchFamily="2"/>
                <a:cs typeface="Mangal" pitchFamily="2"/>
              </a:rPr>
              <a:t>Национальная кухня</a:t>
            </a:r>
          </a:p>
        </p:txBody>
      </p:sp>
      <p:pic>
        <p:nvPicPr>
          <p:cNvPr id="2097173" name="Picture 2"/>
          <p:cNvPicPr>
            <a:picLocks noChangeAspect="1"/>
          </p:cNvPicPr>
          <p:nvPr/>
        </p:nvPicPr>
        <p:blipFill>
          <a:blip xmlns:r="http://schemas.openxmlformats.org/officeDocument/2006/relationships" r:embed="rId1">
            <a:lum/>
            <a:alphaModFix/>
          </a:blip>
          <a:srcRect/>
          <a:stretch>
            <a:fillRect/>
          </a:stretch>
        </p:blipFill>
        <p:spPr>
          <a:xfrm>
            <a:off x="5508000" y="2060999"/>
            <a:ext cx="2876040" cy="1590480"/>
          </a:xfrm>
          <a:prstGeom prst="rect"/>
          <a:noFill/>
          <a:ln>
            <a:noFill/>
          </a:ln>
        </p:spPr>
      </p:pic>
      <p:sp>
        <p:nvSpPr>
          <p:cNvPr id="1048710" name="Прямоугольник 6"/>
          <p:cNvSpPr/>
          <p:nvPr/>
        </p:nvSpPr>
        <p:spPr>
          <a:xfrm>
            <a:off x="3996000" y="4509000"/>
            <a:ext cx="4571640" cy="20457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Казы́ — колбаса из конины у ряда тюркских народов, считающаяся деликатесом, из которой готовят чучук и бешбармак. Также словом казы может именоваться жир с рёбер используемый при приготовлении этой колбасы.</a:t>
            </a:r>
          </a:p>
        </p:txBody>
      </p:sp>
      <p:pic>
        <p:nvPicPr>
          <p:cNvPr id="2097174" name="Picture 3"/>
          <p:cNvPicPr>
            <a:picLocks noChangeAspect="1"/>
          </p:cNvPicPr>
          <p:nvPr/>
        </p:nvPicPr>
        <p:blipFill>
          <a:blip xmlns:r="http://schemas.openxmlformats.org/officeDocument/2006/relationships" r:embed="rId2">
            <a:lum/>
            <a:alphaModFix/>
          </a:blip>
          <a:srcRect/>
          <a:stretch>
            <a:fillRect/>
          </a:stretch>
        </p:blipFill>
        <p:spPr>
          <a:xfrm>
            <a:off x="539640" y="4634640"/>
            <a:ext cx="2809440" cy="1628280"/>
          </a:xfrm>
          <a:prstGeom prst="rect"/>
          <a:noFill/>
          <a:ln>
            <a:noFill/>
          </a:ln>
        </p:spPr>
      </p:pic>
    </p:spTree>
  </p:cSld>
  <p:clrMapOvr>
    <a:masterClrMapping/>
  </p:clrMapOvr>
  <p:transition spd="slow"/>
  <p:timing/>
</p:sld>
</file>

<file path=ppt/slides/slide25.xml><?xml version="1.0" encoding="utf-8"?>
<p:sld xmlns:a="http://schemas.openxmlformats.org/drawingml/2006/main" xmlns:r="http://schemas.openxmlformats.org/officeDocument/2006/relationships" xmlns:p="http://schemas.openxmlformats.org/presentationml/2006/main">
  <p:cSld name="page25">
    <p:spTree>
      <p:nvGrpSpPr>
        <p:cNvPr id="131" name=""/>
        <p:cNvGrpSpPr/>
        <p:nvPr/>
      </p:nvGrpSpPr>
      <p:grpSpPr>
        <a:xfrm>
          <a:off x="0" y="0"/>
          <a:ext cx="0" cy="0"/>
          <a:chOff x="0" y="0"/>
          <a:chExt cx="0" cy="0"/>
        </a:xfrm>
      </p:grpSpPr>
      <p:sp>
        <p:nvSpPr>
          <p:cNvPr id="1048713" name="Прямоугольник 4"/>
          <p:cNvSpPr/>
          <p:nvPr/>
        </p:nvSpPr>
        <p:spPr>
          <a:xfrm>
            <a:off x="323640" y="764640"/>
            <a:ext cx="4571640" cy="2883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Манты́, или ма́нты — традиционное, преимущественно мясное блюдо народов Центральной Азии, Турции, Монголии, Кореи, Татарстана, Башкортостана, Крыма, Таджикистана, Киргизии, Казахстана, Узбекистана и Китая, состоящее из мелко нарубленного мяса в тонко раскатанном тесте, приготовленное на пару в мантоварке.</a:t>
            </a:r>
          </a:p>
        </p:txBody>
      </p:sp>
      <p:pic>
        <p:nvPicPr>
          <p:cNvPr id="2097175" name="Picture 2"/>
          <p:cNvPicPr>
            <a:picLocks noChangeAspect="1"/>
          </p:cNvPicPr>
          <p:nvPr/>
        </p:nvPicPr>
        <p:blipFill>
          <a:blip xmlns:r="http://schemas.openxmlformats.org/officeDocument/2006/relationships" r:embed="rId1">
            <a:lum/>
            <a:alphaModFix/>
          </a:blip>
          <a:srcRect/>
          <a:stretch>
            <a:fillRect/>
          </a:stretch>
        </p:blipFill>
        <p:spPr>
          <a:xfrm>
            <a:off x="5292000" y="1185840"/>
            <a:ext cx="2619000" cy="1742760"/>
          </a:xfrm>
          <a:prstGeom prst="rect"/>
          <a:noFill/>
          <a:ln>
            <a:noFill/>
          </a:ln>
        </p:spPr>
      </p:pic>
      <p:sp>
        <p:nvSpPr>
          <p:cNvPr id="1048714" name="Прямоугольник 5"/>
          <p:cNvSpPr/>
          <p:nvPr/>
        </p:nvSpPr>
        <p:spPr>
          <a:xfrm>
            <a:off x="3851999" y="4306320"/>
            <a:ext cx="4571640" cy="17663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a:noFill/>
            <a:prstDash val="solid"/>
          </a:ln>
        </p:spPr>
        <p:txBody>
          <a:bodyPr anchor="t" anchorCtr="0" bIns="45000" compatLnSpc="0" lIns="90000" rIns="90000" tIns="45000" vert="horz" wrap="square">
            <a:spAutoFit/>
          </a:bodyPr>
          <a:p>
            <a:pPr algn="l" hangingPunct="1" indent="0" lvl="0" marL="0" marR="0" rtl="0">
              <a:lnSpc>
                <a:spcPct val="100000"/>
              </a:lnSpc>
              <a:spcBef>
                <a:spcPts val="0"/>
              </a:spcBef>
              <a:spcAft>
                <a:spcPts val="0"/>
              </a:spcAft>
              <a:buNone/>
              <a:defRPr sz="1800"/>
            </a:pPr>
            <a:r>
              <a:rPr b="0" sz="1800" i="0" kern="1200" lang="ru-RU" spc="0" strike="noStrike" u="none">
                <a:ln>
                  <a:noFill/>
                </a:ln>
                <a:solidFill>
                  <a:srgbClr val="000000"/>
                </a:solidFill>
                <a:latin typeface="Candara" pitchFamily="18"/>
                <a:ea typeface="Microsoft YaHei" pitchFamily="2"/>
                <a:cs typeface="Mangal" pitchFamily="2"/>
              </a:rPr>
              <a:t>Баурса́к, боорсо́к, бавырса́к, боорцо́к, бурса́к — традиционное мучное изделие алтайцев, башкир, бурятов, донских казаков, казахов, калмыков, киргизов, монголов, таджиков, татар, тувинцев, туркмен, узбеков и уйгуров.</a:t>
            </a:r>
          </a:p>
        </p:txBody>
      </p:sp>
      <p:pic>
        <p:nvPicPr>
          <p:cNvPr id="2097176" name="Picture 4"/>
          <p:cNvPicPr>
            <a:picLocks noChangeAspect="1"/>
          </p:cNvPicPr>
          <p:nvPr/>
        </p:nvPicPr>
        <p:blipFill>
          <a:blip xmlns:r="http://schemas.openxmlformats.org/officeDocument/2006/relationships" r:embed="rId2">
            <a:lum/>
            <a:alphaModFix/>
          </a:blip>
          <a:srcRect/>
          <a:stretch>
            <a:fillRect/>
          </a:stretch>
        </p:blipFill>
        <p:spPr>
          <a:xfrm>
            <a:off x="755639" y="4406040"/>
            <a:ext cx="2761920" cy="1657080"/>
          </a:xfrm>
          <a:prstGeom prst="rect"/>
          <a:noFill/>
          <a:ln>
            <a:noFill/>
          </a:ln>
        </p:spPr>
      </p:pic>
    </p:spTree>
  </p:cSld>
  <p:clrMapOvr>
    <a:masterClrMapping/>
  </p:clrMapOvr>
  <p:transition spd="slow"/>
  <p:timing/>
</p:sld>
</file>

<file path=ppt/slides/slide26.xml><?xml version="1.0" encoding="utf-8"?>
<p:sld xmlns:a="http://schemas.openxmlformats.org/drawingml/2006/main" xmlns:r="http://schemas.openxmlformats.org/officeDocument/2006/relationships" xmlns:p="http://schemas.openxmlformats.org/presentationml/2006/main">
  <p:cSld name="page26">
    <p:spTree>
      <p:nvGrpSpPr>
        <p:cNvPr id="134" name=""/>
        <p:cNvGrpSpPr/>
        <p:nvPr/>
      </p:nvGrpSpPr>
      <p:grpSpPr>
        <a:xfrm>
          <a:off x="0" y="0"/>
          <a:ext cx="0" cy="0"/>
          <a:chOff x="0" y="0"/>
          <a:chExt cx="0" cy="0"/>
        </a:xfrm>
      </p:grpSpPr>
      <p:pic>
        <p:nvPicPr>
          <p:cNvPr id="2097177" name="Picture 3"/>
          <p:cNvPicPr>
            <a:picLocks noChangeAspect="1"/>
          </p:cNvPicPr>
          <p:nvPr/>
        </p:nvPicPr>
        <p:blipFill>
          <a:blip xmlns:r="http://schemas.openxmlformats.org/officeDocument/2006/relationships" r:embed="rId1">
            <a:lum/>
            <a:alphaModFix/>
          </a:blip>
          <a:srcRect/>
          <a:stretch>
            <a:fillRect/>
          </a:stretch>
        </p:blipFill>
        <p:spPr>
          <a:xfrm>
            <a:off x="539640" y="1340640"/>
            <a:ext cx="7488360" cy="4680000"/>
          </a:xfrm>
          <a:prstGeom prst="rect"/>
          <a:noFill/>
          <a:ln>
            <a:noFill/>
          </a:ln>
        </p:spPr>
      </p:pic>
    </p:spTree>
  </p:cSld>
  <p:clrMapOvr>
    <a:masterClrMapping/>
  </p:clrMapOvr>
  <p:transition spd="slow"/>
  <p:timing/>
</p:sld>
</file>

<file path=ppt/theme/theme1.xml><?xml version="1.0" encoding="utf-8"?>
<a:theme xmlns:a="http://schemas.openxmlformats.org/drawingml/2006/main" name="Обычный">
  <a:themeElements>
    <a:clrScheme name="Стандартная">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Обычный 1">
  <a:themeElements>
    <a:clrScheme name="Стандартная">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Тема Office">
  <a:themeElements>
    <a:clrScheme name="Стандартная">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Тема Office">
  <a:themeElements>
    <a:clrScheme name="Стандартная">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Презентация PowerPoint</dc:title>
  <dc:creator>User</dc:creator>
  <cp:lastModifiedBy>User</cp:lastModifiedBy>
  <dcterms:created xsi:type="dcterms:W3CDTF">2022-03-16T05:04:52Z</dcterms:created>
  <dcterms:modified xsi:type="dcterms:W3CDTF">2022-03-16T05:04:52Z</dcterms:modified>
</cp:coreProperties>
</file>