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7" r:id="rId4"/>
    <p:sldId id="278" r:id="rId5"/>
    <p:sldId id="279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81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997F6F-E8CD-4AF7-A9A2-E662ED4CA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AE6432-6AC0-467C-8BDE-B688D69AD1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5EB6DF-F0A9-4654-A63D-C071A4101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FC57-4684-4C61-84AA-D6DC0844DDA6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C0F975-F9A2-4CEE-B7C1-D80C95B80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02C972-D21E-40C4-B11E-6BBB2FB7F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A152-C026-409B-A128-C8698EF20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19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A50C11-08F0-4746-A49A-14523308B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EA3DDD-75D7-4976-9890-524845AF6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C179D0-5969-48F1-8C33-E1C8D11E0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FC57-4684-4C61-84AA-D6DC0844DDA6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14BEC4-427B-4652-BF37-8103581C8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DA849B-E73E-4210-AF85-4F87C6679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A152-C026-409B-A128-C8698EF20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564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B26C52-AC84-4E49-A330-09C4EF9DF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3F5680-671B-4603-9794-18A5C5144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D5560C-C4F1-489B-A1E6-AAA302231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FC57-4684-4C61-84AA-D6DC0844DDA6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6D6068-696B-4A0C-9A61-F8FE276CC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EB7BB7-E31B-42E6-B8AE-7D9CB8E48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A152-C026-409B-A128-C8698EF20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025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10B28E-56D7-429D-BC90-E3FB0837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AA02CD-6733-4B15-883E-6A922CFC6A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1D996A-5D54-418D-BF32-D3C5807DF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3486B1-CA24-436C-A171-2C5768CB2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FC57-4684-4C61-84AA-D6DC0844DDA6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B0691B-2520-4A7E-B749-7D284E4BC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FA1811-8CD6-4448-A823-7651382BC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A152-C026-409B-A128-C8698EF20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52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F945DB-4437-4BE5-817D-AB889716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D38A5E-611F-470B-99A8-2B6E3A3A5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AC720B-E954-4857-A513-A14918852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B6531F0-B1C9-4B28-8A35-982717816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341AAD9-4B01-48F4-9D97-87FAB28751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0D01226-BF03-494B-85F4-07737AD90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FC57-4684-4C61-84AA-D6DC0844DDA6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EE5C553-44A7-417C-903C-00756CEA6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629B03D-69FB-4F5A-9C9D-A60CE349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A152-C026-409B-A128-C8698EF20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474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5D1CB7-80F9-40AA-B075-CF680A24D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80106F9-6C99-4587-8011-215F09AD7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FC57-4684-4C61-84AA-D6DC0844DDA6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4DB9F4F-B22D-4B8E-96E8-64831076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C1666E2-F926-45E8-83D7-41E5C97F3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A152-C026-409B-A128-C8698EF20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950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13C510B-CF5E-4BB1-9410-E66448985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FC57-4684-4C61-84AA-D6DC0844DDA6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F21CB72-3D23-44F2-986F-E2D46B209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F9093BE-3955-4704-8B20-6F9F2459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A152-C026-409B-A128-C8698EF20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874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1D2C45-6C42-43C8-8CED-D099959D1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5A8BAD-7D52-4052-BD51-284861B7C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77C1F23-ABA4-40FD-9298-D5B105D034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B0FD33-BF29-4931-ABA7-03D369034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FC57-4684-4C61-84AA-D6DC0844DDA6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78C3AD-CF4D-44CF-85DB-48E796617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A9B889-40BD-4204-A5F8-3A1BAC49D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A152-C026-409B-A128-C8698EF20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753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9EC0C5-1766-42B7-ABF0-695250DC8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EA051B8-5F6D-4330-A95D-CB66584035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B06367-C8DE-4E9F-8B00-E02B8148E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F4C45C-1364-4951-8E6C-A74919ECD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FC57-4684-4C61-84AA-D6DC0844DDA6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CCE3EF-19DE-4C1E-8E36-9D194DEE4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0FD8EF-2BB6-44A1-B8EE-F3B13FFF7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A152-C026-409B-A128-C8698EF20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64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9AFD5E-15FD-4A65-A33F-B371D6D8D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11394DD-B073-4AC8-AA63-EB2AF8D283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08724C-17BD-413B-85C1-38A6401F0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FC57-4684-4C61-84AA-D6DC0844DDA6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3FD72D-F2D3-4D0D-B4DF-E6168A159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2BBEFC-ECF8-48DC-802E-55F0883FA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A152-C026-409B-A128-C8698EF20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032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0D6C2E0-9E8C-44A1-A2A2-BFCC1FC34E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4C2AE49-EA9E-47BE-B981-FB0D19414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856C50-B45B-4DEE-9F6E-C949F3BDC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FC57-4684-4C61-84AA-D6DC0844DDA6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873291-F94E-43B9-9F61-F167104F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241C91-7E59-4FE5-B1A7-B8314AA5B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0A152-C026-409B-A128-C8698EF20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578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4C566-6ACF-416A-BEAE-6CEBF6EB2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A59E23-5C04-4839-AE3B-5B38A9C55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E6B833-5242-4734-A671-E674E0A575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4FC57-4684-4C61-84AA-D6DC0844DDA6}" type="datetimeFigureOut">
              <a:rPr lang="ru-RU" smtClean="0"/>
              <a:t>08.02.2022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94C6E4-8758-415C-9C4E-9C2B29878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276A6D-FA10-41CD-BA14-B7C89CF5F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0A152-C026-409B-A128-C8698EF20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5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66B14C2-D9F2-4B5E-9E5F-9E61DE282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b="1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0181FD3B-90B6-443A-9FB8-BC759AB7E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6000" b="1" dirty="0"/>
              <a:t>Домашние животные</a:t>
            </a:r>
          </a:p>
          <a:p>
            <a:pPr marL="0" indent="0" algn="ctr">
              <a:buNone/>
            </a:pPr>
            <a:r>
              <a:rPr lang="ru-RU" sz="2000" b="1" dirty="0"/>
              <a:t>презентация для дошкольников</a:t>
            </a:r>
          </a:p>
          <a:p>
            <a:pPr marL="0" indent="0" algn="ctr">
              <a:buNone/>
            </a:pPr>
            <a:r>
              <a:rPr lang="ru-RU" sz="2000" b="1" dirty="0"/>
              <a:t>втор Савинова Ирина Александровна </a:t>
            </a:r>
          </a:p>
        </p:txBody>
      </p:sp>
    </p:spTree>
    <p:extLst>
      <p:ext uri="{BB962C8B-B14F-4D97-AF65-F5344CB8AC3E}">
        <p14:creationId xmlns:p14="http://schemas.microsoft.com/office/powerpoint/2010/main" val="139728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35CFBE2-6F8D-4E6C-898F-2D5AD525B539}"/>
              </a:ext>
            </a:extLst>
          </p:cNvPr>
          <p:cNvSpPr/>
          <p:nvPr/>
        </p:nvSpPr>
        <p:spPr>
          <a:xfrm>
            <a:off x="2493818" y="263236"/>
            <a:ext cx="802178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800" dirty="0"/>
          </a:p>
          <a:p>
            <a:pPr algn="ctr"/>
            <a:endParaRPr lang="ru-RU" sz="4400" b="1" dirty="0"/>
          </a:p>
          <a:p>
            <a:pPr algn="ctr"/>
            <a:r>
              <a:rPr lang="ru-RU" sz="4400" b="1" dirty="0" err="1"/>
              <a:t>Дома́шние</a:t>
            </a:r>
            <a:r>
              <a:rPr lang="ru-RU" sz="4400" b="1" dirty="0"/>
              <a:t> </a:t>
            </a:r>
            <a:r>
              <a:rPr lang="ru-RU" sz="4400" b="1" dirty="0" err="1"/>
              <a:t>живо́тные</a:t>
            </a:r>
            <a:r>
              <a:rPr lang="ru-RU" sz="4400" b="1" dirty="0"/>
              <a:t> — животные, </a:t>
            </a:r>
          </a:p>
          <a:p>
            <a:pPr algn="ctr"/>
            <a:r>
              <a:rPr lang="ru-RU" sz="4400" b="1" dirty="0"/>
              <a:t>которые были одомашнены человеком</a:t>
            </a:r>
          </a:p>
          <a:p>
            <a:pPr algn="ctr"/>
            <a:r>
              <a:rPr lang="ru-RU" sz="4400" b="1" dirty="0"/>
              <a:t>  и которых он содержит, </a:t>
            </a:r>
          </a:p>
          <a:p>
            <a:pPr algn="ctr"/>
            <a:r>
              <a:rPr lang="ru-RU" sz="4400" b="1" dirty="0"/>
              <a:t>предоставляя им дом и пищу</a:t>
            </a:r>
          </a:p>
        </p:txBody>
      </p:sp>
    </p:spTree>
    <p:extLst>
      <p:ext uri="{BB962C8B-B14F-4D97-AF65-F5344CB8AC3E}">
        <p14:creationId xmlns:p14="http://schemas.microsoft.com/office/powerpoint/2010/main" val="1907066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A6203-25F8-495D-A347-48A639835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BD89501-AA77-4B88-AA60-354BE63D16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8764"/>
            <a:ext cx="10515600" cy="6109854"/>
          </a:xfrm>
        </p:spPr>
      </p:pic>
    </p:spTree>
    <p:extLst>
      <p:ext uri="{BB962C8B-B14F-4D97-AF65-F5344CB8AC3E}">
        <p14:creationId xmlns:p14="http://schemas.microsoft.com/office/powerpoint/2010/main" val="707080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D6EAE9-866D-4F80-B7D8-0E853487B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b="1" dirty="0"/>
              <a:t>1 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40143D-FC58-4E59-B230-2A60717CA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b="1" dirty="0"/>
          </a:p>
          <a:p>
            <a:pPr marL="0" indent="0" algn="ctr">
              <a:buNone/>
            </a:pPr>
            <a:endParaRPr lang="ru-RU" sz="3600" b="1" dirty="0"/>
          </a:p>
          <a:p>
            <a:pPr marL="0" indent="0" algn="ctr">
              <a:buNone/>
            </a:pPr>
            <a:r>
              <a:rPr lang="ru-RU" sz="3600" b="1" dirty="0"/>
              <a:t>Я, друзья, совсем не злая.</a:t>
            </a:r>
          </a:p>
          <a:p>
            <a:pPr marL="0" indent="0" algn="ctr">
              <a:buNone/>
            </a:pPr>
            <a:r>
              <a:rPr lang="ru-RU" sz="3600" b="1" dirty="0"/>
              <a:t>В дом чужой идет – залаю.</a:t>
            </a:r>
          </a:p>
          <a:p>
            <a:pPr marL="0" indent="0" algn="ctr">
              <a:buNone/>
            </a:pPr>
            <a:r>
              <a:rPr lang="ru-RU" sz="3600" b="1" dirty="0"/>
              <a:t>Задавака? Забияка?</a:t>
            </a:r>
          </a:p>
          <a:p>
            <a:pPr marL="0" indent="0" algn="ctr">
              <a:buNone/>
            </a:pPr>
            <a:r>
              <a:rPr lang="ru-RU" sz="3600" b="1" dirty="0"/>
              <a:t>Нет! Обычная ...</a:t>
            </a:r>
          </a:p>
        </p:txBody>
      </p:sp>
    </p:spTree>
    <p:extLst>
      <p:ext uri="{BB962C8B-B14F-4D97-AF65-F5344CB8AC3E}">
        <p14:creationId xmlns:p14="http://schemas.microsoft.com/office/powerpoint/2010/main" val="1162983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6BDDF8-BE13-4135-93C4-01397D07F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11E30CB-1E35-4E88-9F54-65D2A44DD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27" y="748145"/>
            <a:ext cx="4391892" cy="5744730"/>
          </a:xfrm>
        </p:spPr>
      </p:pic>
    </p:spTree>
    <p:extLst>
      <p:ext uri="{BB962C8B-B14F-4D97-AF65-F5344CB8AC3E}">
        <p14:creationId xmlns:p14="http://schemas.microsoft.com/office/powerpoint/2010/main" val="1645647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582E75-BA0B-4F1F-AC15-5E756832A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b="1" dirty="0"/>
              <a:t>2?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F10769-BFB7-4D54-8EDC-9242F4281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3600" b="1" dirty="0"/>
              <a:t>Отворилась тихо дверь, </a:t>
            </a:r>
          </a:p>
          <a:p>
            <a:pPr marL="0" indent="0" algn="ctr">
              <a:buNone/>
            </a:pPr>
            <a:r>
              <a:rPr lang="ru-RU" sz="3600" b="1" dirty="0"/>
              <a:t>И вошел усатый зверь.</a:t>
            </a:r>
          </a:p>
          <a:p>
            <a:pPr marL="0" indent="0" algn="ctr">
              <a:buNone/>
            </a:pPr>
            <a:r>
              <a:rPr lang="ru-RU" sz="3600" b="1" dirty="0"/>
              <a:t> Сел у печки, жмурясь сладко,</a:t>
            </a:r>
          </a:p>
          <a:p>
            <a:pPr marL="0" indent="0" algn="ctr">
              <a:buNone/>
            </a:pPr>
            <a:r>
              <a:rPr lang="ru-RU" sz="3600" b="1" dirty="0"/>
              <a:t> И умылся мягкой лапкой.</a:t>
            </a:r>
          </a:p>
          <a:p>
            <a:pPr marL="0" indent="0" algn="ctr">
              <a:buNone/>
            </a:pPr>
            <a:endParaRPr lang="ru-RU" sz="36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3844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6BB387-A936-4D4E-ABF2-F45B0F0FD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967" y="0"/>
            <a:ext cx="73700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224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074583-427E-4F5F-8DE9-67A8CA65D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545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/>
              <a:t>3?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B27ECE-76C4-47A1-8D00-935E98ED1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3600" b="1" dirty="0"/>
          </a:p>
          <a:p>
            <a:pPr marL="0" indent="0" algn="ctr">
              <a:buNone/>
            </a:pPr>
            <a:endParaRPr lang="ru-RU" sz="3600" b="1" dirty="0"/>
          </a:p>
          <a:p>
            <a:pPr marL="0" indent="0" algn="ctr">
              <a:buNone/>
            </a:pPr>
            <a:r>
              <a:rPr lang="ru-RU" sz="3600" b="1" dirty="0"/>
              <a:t>Вот живой молокозавод </a:t>
            </a:r>
          </a:p>
          <a:p>
            <a:pPr marL="0" indent="0" algn="ctr">
              <a:buNone/>
            </a:pPr>
            <a:r>
              <a:rPr lang="ru-RU" sz="3600" b="1" dirty="0"/>
              <a:t>День жуёт и ночь жуёт: </a:t>
            </a:r>
          </a:p>
          <a:p>
            <a:pPr marL="0" indent="0" algn="ctr">
              <a:buNone/>
            </a:pPr>
            <a:r>
              <a:rPr lang="ru-RU" sz="3600" b="1" dirty="0"/>
              <a:t>Ведь траву не так легко</a:t>
            </a:r>
          </a:p>
          <a:p>
            <a:pPr marL="0" indent="0" algn="ctr">
              <a:buNone/>
            </a:pPr>
            <a:r>
              <a:rPr lang="ru-RU" sz="3600" b="1" dirty="0"/>
              <a:t> Переделать в молоко… 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70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E6FAF2-D2A4-464F-9642-658BF245A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782" y="918102"/>
            <a:ext cx="8062640" cy="593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03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6DC6BA-DA8F-4145-93E4-51466D859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b="1" dirty="0"/>
              <a:t>4?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F99D9A-6307-4976-95F4-A3021878A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3600" b="1" dirty="0"/>
              <a:t>Быстрее ветра я скачу,</a:t>
            </a:r>
          </a:p>
          <a:p>
            <a:pPr marL="0" indent="0" algn="ctr">
              <a:buNone/>
            </a:pPr>
            <a:r>
              <a:rPr lang="ru-RU" sz="3600" b="1" dirty="0"/>
              <a:t> «Цок-цок,» – копытами стучу, </a:t>
            </a:r>
          </a:p>
          <a:p>
            <a:pPr marL="0" indent="0" algn="ctr">
              <a:buNone/>
            </a:pPr>
            <a:r>
              <a:rPr lang="ru-RU" sz="3600" b="1" dirty="0"/>
              <a:t>Я громко »иго-</a:t>
            </a:r>
            <a:r>
              <a:rPr lang="ru-RU" sz="3600" b="1" dirty="0" err="1"/>
              <a:t>го</a:t>
            </a:r>
            <a:r>
              <a:rPr lang="ru-RU" sz="3600" b="1" dirty="0"/>
              <a:t>» кричу,</a:t>
            </a:r>
          </a:p>
          <a:p>
            <a:pPr marL="0" indent="0" algn="ctr">
              <a:buNone/>
            </a:pPr>
            <a:r>
              <a:rPr lang="ru-RU" sz="3600" b="1" dirty="0"/>
              <a:t> Садись на спину – прокачу!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7922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306BAA-537A-411B-91FB-BA1DEC087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164" y="443344"/>
            <a:ext cx="7051963" cy="591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6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F286D8-391A-44D3-9226-1FDC0250B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b="1" dirty="0"/>
              <a:t>5?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803335-3F2D-4B39-9D2C-A21832461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3600" b="1" dirty="0"/>
          </a:p>
          <a:p>
            <a:pPr marL="0" indent="0" algn="ctr">
              <a:buNone/>
            </a:pPr>
            <a:r>
              <a:rPr lang="ru-RU" sz="3600" b="1" dirty="0"/>
              <a:t>Любит сочные луга,</a:t>
            </a:r>
          </a:p>
          <a:p>
            <a:pPr marL="0" indent="0" algn="ctr">
              <a:buNone/>
            </a:pPr>
            <a:r>
              <a:rPr lang="ru-RU" sz="3600" b="1" dirty="0"/>
              <a:t> Завитком его рога, </a:t>
            </a:r>
          </a:p>
          <a:p>
            <a:pPr marL="0" indent="0" algn="ctr">
              <a:buNone/>
            </a:pPr>
            <a:r>
              <a:rPr lang="ru-RU" sz="3600" b="1" dirty="0"/>
              <a:t>Не жалеет лба в бою,</a:t>
            </a:r>
          </a:p>
          <a:p>
            <a:pPr marL="0" indent="0" algn="ctr">
              <a:buNone/>
            </a:pPr>
            <a:r>
              <a:rPr lang="ru-RU" sz="3600" b="1" dirty="0"/>
              <a:t> Людям дарит шерсть свою.</a:t>
            </a:r>
          </a:p>
          <a:p>
            <a:pPr algn="ctr"/>
            <a:endParaRPr lang="ru-RU" sz="3600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7774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892D2E-E880-4045-B832-4CA4CB399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491" y="720436"/>
            <a:ext cx="7148945" cy="574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74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A87FBB-ED71-49B7-BA7F-60719B88A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b="1" dirty="0"/>
              <a:t>6?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E04F86-E1A4-4061-96C4-AA37A042A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dirty="0"/>
          </a:p>
          <a:p>
            <a:pPr marL="0" indent="0" algn="ctr">
              <a:buNone/>
            </a:pPr>
            <a:r>
              <a:rPr lang="ru-RU" sz="3600" b="1" dirty="0"/>
              <a:t>Даёт молоко нам,</a:t>
            </a:r>
          </a:p>
          <a:p>
            <a:pPr marL="0" indent="0" algn="ctr">
              <a:buNone/>
            </a:pPr>
            <a:r>
              <a:rPr lang="ru-RU" sz="3600" b="1" dirty="0"/>
              <a:t> хотя не корова,</a:t>
            </a:r>
          </a:p>
          <a:p>
            <a:pPr marL="0" indent="0" algn="ctr">
              <a:buNone/>
            </a:pPr>
            <a:r>
              <a:rPr lang="ru-RU" sz="3600" b="1" dirty="0"/>
              <a:t>Шерстью своею делиться готова.</a:t>
            </a:r>
          </a:p>
          <a:p>
            <a:pPr marL="0" indent="0" algn="ctr">
              <a:buNone/>
            </a:pPr>
            <a:r>
              <a:rPr lang="ru-RU" sz="3600" b="1" dirty="0"/>
              <a:t>Она непоседа и егоза.</a:t>
            </a:r>
          </a:p>
          <a:p>
            <a:pPr marL="0" indent="0" algn="ctr">
              <a:buNone/>
            </a:pPr>
            <a:r>
              <a:rPr lang="ru-RU" sz="3600" b="1" dirty="0"/>
              <a:t>Как называем её мы?</a:t>
            </a:r>
          </a:p>
        </p:txBody>
      </p:sp>
    </p:spTree>
    <p:extLst>
      <p:ext uri="{BB962C8B-B14F-4D97-AF65-F5344CB8AC3E}">
        <p14:creationId xmlns:p14="http://schemas.microsoft.com/office/powerpoint/2010/main" val="2514349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E9E69A-49E9-47CB-A5B2-F60E466F0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73CDFD1-80C6-4380-B02F-A58E1BA955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63" y="365125"/>
            <a:ext cx="5763491" cy="6127750"/>
          </a:xfrm>
        </p:spPr>
      </p:pic>
    </p:spTree>
    <p:extLst>
      <p:ext uri="{BB962C8B-B14F-4D97-AF65-F5344CB8AC3E}">
        <p14:creationId xmlns:p14="http://schemas.microsoft.com/office/powerpoint/2010/main" val="1460803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67B816-43EF-4FBA-A13F-A0BA1F525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b="1" dirty="0"/>
              <a:t>7?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4B2031-7516-4C1F-809E-18BBF97B0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b="1" dirty="0"/>
          </a:p>
          <a:p>
            <a:pPr marL="0" indent="0" algn="ctr">
              <a:buNone/>
            </a:pPr>
            <a:r>
              <a:rPr lang="ru-RU" sz="3600" b="1" dirty="0"/>
              <a:t>Моет в луже пятачок,</a:t>
            </a:r>
          </a:p>
          <a:p>
            <a:pPr marL="0" indent="0" algn="ctr">
              <a:buNone/>
            </a:pPr>
            <a:r>
              <a:rPr lang="ru-RU" sz="3600" b="1" dirty="0"/>
              <a:t>Носит хвостик, как крючок.</a:t>
            </a:r>
          </a:p>
          <a:p>
            <a:pPr marL="0" indent="0" algn="ctr">
              <a:buNone/>
            </a:pPr>
            <a:r>
              <a:rPr lang="ru-RU" sz="3600" b="1" dirty="0"/>
              <a:t>С ним с улыбкой говорю,</a:t>
            </a:r>
          </a:p>
          <a:p>
            <a:pPr marL="0" indent="0" algn="ctr">
              <a:buNone/>
            </a:pPr>
            <a:r>
              <a:rPr lang="ru-RU" sz="3600" b="1" dirty="0"/>
              <a:t>Отвечает мне: – Хрю-хрю!</a:t>
            </a:r>
          </a:p>
        </p:txBody>
      </p:sp>
    </p:spTree>
    <p:extLst>
      <p:ext uri="{BB962C8B-B14F-4D97-AF65-F5344CB8AC3E}">
        <p14:creationId xmlns:p14="http://schemas.microsoft.com/office/powerpoint/2010/main" val="949855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14384B-DC85-4E82-9DC9-0B71E7416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18" y="1191491"/>
            <a:ext cx="9282546" cy="526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06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973D53-8D0E-46FE-BAE7-5E458C7FB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b="1" dirty="0"/>
              <a:t>8?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CBEC73-36E3-404F-9BE6-3DD55DCFC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b="1" dirty="0"/>
          </a:p>
          <a:p>
            <a:pPr marL="0" indent="0" algn="ctr">
              <a:buNone/>
            </a:pPr>
            <a:r>
              <a:rPr lang="ru-RU" sz="3600" b="1" dirty="0"/>
              <a:t>Уши длинные имею</a:t>
            </a:r>
          </a:p>
          <a:p>
            <a:pPr marL="0" indent="0" algn="ctr">
              <a:buNone/>
            </a:pPr>
            <a:r>
              <a:rPr lang="ru-RU" sz="3600" b="1" dirty="0"/>
              <a:t>Груз на спину и пошёл.</a:t>
            </a:r>
          </a:p>
          <a:p>
            <a:pPr marL="0" indent="0" algn="ctr">
              <a:buNone/>
            </a:pPr>
            <a:r>
              <a:rPr lang="ru-RU" sz="3600" b="1" dirty="0"/>
              <a:t>Говорить «</a:t>
            </a:r>
            <a:r>
              <a:rPr lang="ru-RU" sz="3600" b="1" dirty="0" err="1"/>
              <a:t>иа</a:t>
            </a:r>
            <a:r>
              <a:rPr lang="ru-RU" sz="3600" b="1" dirty="0"/>
              <a:t>» умею.</a:t>
            </a:r>
          </a:p>
          <a:p>
            <a:pPr marL="0" indent="0" algn="ctr">
              <a:buNone/>
            </a:pPr>
            <a:r>
              <a:rPr lang="ru-RU" sz="3600" b="1" dirty="0"/>
              <a:t>Значит, я зовусь …</a:t>
            </a:r>
          </a:p>
        </p:txBody>
      </p:sp>
    </p:spTree>
    <p:extLst>
      <p:ext uri="{BB962C8B-B14F-4D97-AF65-F5344CB8AC3E}">
        <p14:creationId xmlns:p14="http://schemas.microsoft.com/office/powerpoint/2010/main" val="3064870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EE1A81-6DA2-46C9-A922-990A0F33E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164" y="928254"/>
            <a:ext cx="5431414" cy="539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59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62415B-921E-4D35-8D17-D879021F1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5454" y="3867491"/>
            <a:ext cx="2909967" cy="28936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63134C-E5DF-4761-A083-BDA1C6C34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3441" y="1025357"/>
            <a:ext cx="2661980" cy="15101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6FE36B-CD25-49EC-B198-1CF43D80D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945" y="726931"/>
            <a:ext cx="2456187" cy="26121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92AB44-4BC8-43A1-BB66-EEB5826E2B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2827" y="3908881"/>
            <a:ext cx="3169900" cy="254835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8E74FD-39AF-4B29-AA83-484E0EA024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1626" y="273445"/>
            <a:ext cx="3595010" cy="301396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22B2E1-10BC-4D17-B312-1A669B99BE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215" y="3477781"/>
            <a:ext cx="4093921" cy="301396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062573-05BA-4069-A61D-FBD8B5210C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7302" y="2357692"/>
            <a:ext cx="1420491" cy="185944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C57E884-1899-49AA-9BDF-AFAA76909B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100628"/>
            <a:ext cx="2456187" cy="228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64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04EB3F-949D-45F8-9959-D942246DB2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309" y="333374"/>
            <a:ext cx="6012873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72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228</Words>
  <Application>Microsoft Office PowerPoint</Application>
  <PresentationFormat>Широкоэкранный</PresentationFormat>
  <Paragraphs>63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1 ?</vt:lpstr>
      <vt:lpstr>Презентация PowerPoint</vt:lpstr>
      <vt:lpstr>2?</vt:lpstr>
      <vt:lpstr>Презентация PowerPoint</vt:lpstr>
      <vt:lpstr>3?</vt:lpstr>
      <vt:lpstr>Презентация PowerPoint</vt:lpstr>
      <vt:lpstr>4?</vt:lpstr>
      <vt:lpstr>Презентация PowerPoint</vt:lpstr>
      <vt:lpstr>5?</vt:lpstr>
      <vt:lpstr>Презентация PowerPoint</vt:lpstr>
      <vt:lpstr>6?</vt:lpstr>
      <vt:lpstr>Презентация PowerPoint</vt:lpstr>
      <vt:lpstr>7?</vt:lpstr>
      <vt:lpstr>Презентация PowerPoint</vt:lpstr>
      <vt:lpstr>8?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estet</dc:creator>
  <cp:lastModifiedBy>estet</cp:lastModifiedBy>
  <cp:revision>9</cp:revision>
  <dcterms:created xsi:type="dcterms:W3CDTF">2022-02-08T07:37:58Z</dcterms:created>
  <dcterms:modified xsi:type="dcterms:W3CDTF">2022-02-08T08:51:35Z</dcterms:modified>
</cp:coreProperties>
</file>