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60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00"/>
    <a:srgbClr val="FF8B8B"/>
    <a:srgbClr val="B07BD7"/>
    <a:srgbClr val="D1B2E8"/>
    <a:srgbClr val="C39BE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AB0FB88-89EF-48B3-9F31-6F9283428A0C}" type="datetimeFigureOut">
              <a:rPr lang="ru-RU" smtClean="0"/>
              <a:pPr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5A1AF47-FB13-4940-AE59-8A568997388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6611779"/>
            <a:ext cx="144943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kern="12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Mistral" pitchFamily="66" charset="0"/>
                <a:ea typeface="+mn-ea"/>
                <a:cs typeface="+mn-cs"/>
              </a:rPr>
              <a:t>© Фокина Лидия Петровна </a:t>
            </a:r>
            <a:endParaRPr lang="ru-RU" sz="1000" kern="1200" dirty="0">
              <a:solidFill>
                <a:schemeClr val="accent4">
                  <a:lumMod val="20000"/>
                  <a:lumOff val="80000"/>
                </a:schemeClr>
              </a:solidFill>
              <a:latin typeface="Mistral" pitchFamily="66" charset="0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857224" y="214290"/>
            <a:ext cx="8072494" cy="6429420"/>
          </a:xfrm>
          <a:prstGeom prst="rect">
            <a:avLst/>
          </a:prstGeom>
          <a:solidFill>
            <a:schemeClr val="bg1"/>
          </a:solidFill>
          <a:ln w="38100" cap="rnd">
            <a:solidFill>
              <a:schemeClr val="bg1">
                <a:lumMod val="65000"/>
              </a:schemeClr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 userDrawn="1"/>
        </p:nvGrpSpPr>
        <p:grpSpPr>
          <a:xfrm>
            <a:off x="357158" y="1000108"/>
            <a:ext cx="928662" cy="214314"/>
            <a:chOff x="2714612" y="3143248"/>
            <a:chExt cx="2857520" cy="928694"/>
          </a:xfrm>
          <a:solidFill>
            <a:srgbClr val="8A0000"/>
          </a:solidFill>
        </p:grpSpPr>
        <p:sp>
          <p:nvSpPr>
            <p:cNvPr id="10" name="Овал 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 userDrawn="1"/>
        </p:nvGrpSpPr>
        <p:grpSpPr>
          <a:xfrm>
            <a:off x="357158" y="1658925"/>
            <a:ext cx="928662" cy="214314"/>
            <a:chOff x="2714612" y="3143248"/>
            <a:chExt cx="2857520" cy="928694"/>
          </a:xfrm>
          <a:solidFill>
            <a:srgbClr val="8A0000"/>
          </a:solidFill>
        </p:grpSpPr>
        <p:sp>
          <p:nvSpPr>
            <p:cNvPr id="16" name="Овал 1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357158" y="2317742"/>
            <a:ext cx="928662" cy="214314"/>
            <a:chOff x="2714612" y="3143248"/>
            <a:chExt cx="2857520" cy="928694"/>
          </a:xfrm>
          <a:solidFill>
            <a:srgbClr val="8A0000"/>
          </a:solidFill>
        </p:grpSpPr>
        <p:sp>
          <p:nvSpPr>
            <p:cNvPr id="22" name="Овал 2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7" name="Группа 26"/>
          <p:cNvGrpSpPr/>
          <p:nvPr userDrawn="1"/>
        </p:nvGrpSpPr>
        <p:grpSpPr>
          <a:xfrm>
            <a:off x="357158" y="2976559"/>
            <a:ext cx="928662" cy="214314"/>
            <a:chOff x="2714612" y="3143248"/>
            <a:chExt cx="2857520" cy="928694"/>
          </a:xfrm>
          <a:solidFill>
            <a:srgbClr val="8A0000"/>
          </a:solidFill>
        </p:grpSpPr>
        <p:sp>
          <p:nvSpPr>
            <p:cNvPr id="28" name="Овал 27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3" name="Группа 32"/>
          <p:cNvGrpSpPr/>
          <p:nvPr userDrawn="1"/>
        </p:nvGrpSpPr>
        <p:grpSpPr>
          <a:xfrm>
            <a:off x="357158" y="3635376"/>
            <a:ext cx="928662" cy="214314"/>
            <a:chOff x="2714612" y="3143248"/>
            <a:chExt cx="2857520" cy="928694"/>
          </a:xfrm>
          <a:solidFill>
            <a:srgbClr val="8A0000"/>
          </a:solidFill>
        </p:grpSpPr>
        <p:sp>
          <p:nvSpPr>
            <p:cNvPr id="34" name="Овал 33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9" name="Группа 38"/>
          <p:cNvGrpSpPr/>
          <p:nvPr userDrawn="1"/>
        </p:nvGrpSpPr>
        <p:grpSpPr>
          <a:xfrm>
            <a:off x="357158" y="4294193"/>
            <a:ext cx="928662" cy="214314"/>
            <a:chOff x="2714612" y="3143248"/>
            <a:chExt cx="2857520" cy="928694"/>
          </a:xfrm>
          <a:solidFill>
            <a:srgbClr val="8A0000"/>
          </a:solidFill>
        </p:grpSpPr>
        <p:sp>
          <p:nvSpPr>
            <p:cNvPr id="40" name="Овал 39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5" name="Группа 44"/>
          <p:cNvGrpSpPr/>
          <p:nvPr userDrawn="1"/>
        </p:nvGrpSpPr>
        <p:grpSpPr>
          <a:xfrm>
            <a:off x="357158" y="4953010"/>
            <a:ext cx="928662" cy="214314"/>
            <a:chOff x="2714612" y="3143248"/>
            <a:chExt cx="2857520" cy="928694"/>
          </a:xfrm>
          <a:solidFill>
            <a:srgbClr val="8A0000"/>
          </a:solidFill>
        </p:grpSpPr>
        <p:sp>
          <p:nvSpPr>
            <p:cNvPr id="46" name="Овал 45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1" name="Группа 50"/>
          <p:cNvGrpSpPr/>
          <p:nvPr userDrawn="1"/>
        </p:nvGrpSpPr>
        <p:grpSpPr>
          <a:xfrm>
            <a:off x="357158" y="6270645"/>
            <a:ext cx="928662" cy="214314"/>
            <a:chOff x="2714612" y="3143248"/>
            <a:chExt cx="2857520" cy="928694"/>
          </a:xfrm>
          <a:solidFill>
            <a:srgbClr val="8A0000"/>
          </a:solidFill>
        </p:grpSpPr>
        <p:sp>
          <p:nvSpPr>
            <p:cNvPr id="52" name="Овал 51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7" name="Группа 56"/>
          <p:cNvGrpSpPr/>
          <p:nvPr userDrawn="1"/>
        </p:nvGrpSpPr>
        <p:grpSpPr>
          <a:xfrm>
            <a:off x="357158" y="5611827"/>
            <a:ext cx="928662" cy="214314"/>
            <a:chOff x="2714612" y="3143248"/>
            <a:chExt cx="2857520" cy="928694"/>
          </a:xfrm>
          <a:solidFill>
            <a:srgbClr val="8A0000"/>
          </a:solidFill>
        </p:grpSpPr>
        <p:sp>
          <p:nvSpPr>
            <p:cNvPr id="58" name="Овал 57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Овал 60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4" name="Группа 63"/>
          <p:cNvGrpSpPr/>
          <p:nvPr userDrawn="1"/>
        </p:nvGrpSpPr>
        <p:grpSpPr>
          <a:xfrm>
            <a:off x="357158" y="341291"/>
            <a:ext cx="928662" cy="214314"/>
            <a:chOff x="2714612" y="3143248"/>
            <a:chExt cx="2857520" cy="928694"/>
          </a:xfrm>
          <a:solidFill>
            <a:srgbClr val="8A0000"/>
          </a:solidFill>
        </p:grpSpPr>
        <p:sp>
          <p:nvSpPr>
            <p:cNvPr id="65" name="Овал 64"/>
            <p:cNvSpPr/>
            <p:nvPr/>
          </p:nvSpPr>
          <p:spPr>
            <a:xfrm>
              <a:off x="4786314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/>
            <p:cNvSpPr/>
            <p:nvPr/>
          </p:nvSpPr>
          <p:spPr>
            <a:xfrm>
              <a:off x="2714612" y="3214686"/>
              <a:ext cx="785818" cy="785818"/>
            </a:xfrm>
            <a:prstGeom prst="ellipse">
              <a:avLst/>
            </a:prstGeom>
            <a:grpFill/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/>
            <p:cNvSpPr/>
            <p:nvPr/>
          </p:nvSpPr>
          <p:spPr>
            <a:xfrm>
              <a:off x="4929190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/>
            <p:cNvSpPr/>
            <p:nvPr/>
          </p:nvSpPr>
          <p:spPr>
            <a:xfrm>
              <a:off x="2857488" y="3357562"/>
              <a:ext cx="500066" cy="500066"/>
            </a:xfrm>
            <a:prstGeom prst="ellipse">
              <a:avLst/>
            </a:prstGeom>
            <a:grpFill/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Овал 68"/>
            <p:cNvSpPr/>
            <p:nvPr/>
          </p:nvSpPr>
          <p:spPr>
            <a:xfrm>
              <a:off x="3071802" y="3143248"/>
              <a:ext cx="2143140" cy="928694"/>
            </a:xfrm>
            <a:prstGeom prst="ellipse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0166" y="1643050"/>
            <a:ext cx="70723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Заучивание стихотворения по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мнемотаблице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в группе дошкольного возраста 5-6 лет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И. Винокуров «Осень»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478933" y="5085343"/>
            <a:ext cx="53227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28728" y="1500174"/>
            <a:ext cx="72866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7200" b="1" dirty="0"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pic>
        <p:nvPicPr>
          <p:cNvPr id="4" name="Рисунок 3" descr="http://cv01.twirpx.net/0238/0238360.jpg"/>
          <p:cNvPicPr/>
          <p:nvPr/>
        </p:nvPicPr>
        <p:blipFill>
          <a:blip r:embed="rId2" cstate="print">
            <a:lum bright="-10000" contrast="40000"/>
          </a:blip>
          <a:srcRect/>
          <a:stretch>
            <a:fillRect/>
          </a:stretch>
        </p:blipFill>
        <p:spPr bwMode="auto">
          <a:xfrm>
            <a:off x="1785918" y="285728"/>
            <a:ext cx="6572296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728" y="285729"/>
            <a:ext cx="7286676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И. Винокуров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ОСЕНЬ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Ходит осень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нашем парке,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Дарит осень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Всем подарки: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Бусы красные — 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Рябине,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Фартук розовый —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Осине,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Зонтик желтый —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Тополям,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Фрукты осень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Дарит нам.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20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95373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19</Words>
  <Application>Microsoft Office PowerPoint</Application>
  <PresentationFormat>Экран (4:3)</PresentationFormat>
  <Paragraphs>6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Компьюниум</cp:lastModifiedBy>
  <cp:revision>24</cp:revision>
  <dcterms:created xsi:type="dcterms:W3CDTF">2014-11-07T17:01:55Z</dcterms:created>
  <dcterms:modified xsi:type="dcterms:W3CDTF">2022-04-04T15:13:42Z</dcterms:modified>
</cp:coreProperties>
</file>