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1" r:id="rId3"/>
    <p:sldId id="257" r:id="rId4"/>
    <p:sldId id="271" r:id="rId5"/>
    <p:sldId id="262" r:id="rId6"/>
    <p:sldId id="263" r:id="rId7"/>
    <p:sldId id="272" r:id="rId8"/>
    <p:sldId id="273" r:id="rId9"/>
    <p:sldId id="268" r:id="rId10"/>
    <p:sldId id="274" r:id="rId11"/>
    <p:sldId id="275" r:id="rId12"/>
    <p:sldId id="276" r:id="rId13"/>
    <p:sldId id="277" r:id="rId14"/>
    <p:sldId id="264" r:id="rId15"/>
    <p:sldId id="269" r:id="rId16"/>
    <p:sldId id="270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137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37D36D-DD22-47C0-A7CF-C8E78AE9B570}" type="datetimeFigureOut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375832-7862-4CD9-A95E-C2C707F0C2D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628DD9-4B9F-4782-A295-FC067AC6C588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7DF3CF-F921-4AE7-8989-B6FBAB965F15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DE974-E1AF-480B-A0D4-65E94F6D10F6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6C3714-3D33-4BA1-B518-3BF5F547B5EB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AE8D6D-7D48-4929-B587-81A1832766B6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238BFA-0555-45FF-B405-64E5689DB34C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78BA84-7C2B-41DA-B60D-66885694CE89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E2BF5-B5CE-4349-AC08-95A13883D4FB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630B0-F326-4DFC-90FE-DE329609B4D4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5A92C4-B068-4241-9CFC-931A03F71017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FAA85-2E0D-4BBC-81A9-083E5B485BAA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498F04-8E35-48A2-B48C-41ADC5099FC5}" type="datetime1">
              <a:rPr lang="ru-RU" smtClean="0"/>
              <a:pPr/>
              <a:t>23.04.2022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go.mail.ru/frame.html?imgurl=http://festival.1september.ru/2003_2004/works/103362/2003/img1.jpg&amp;pageurl=http://festival.1september.ru/2003_2004/index.php?member=103362&amp;id=23738250&amp;iid=3&amp;imgwidth=288&amp;imgheight=347&amp;imgsize=44911&amp;images_links=b" TargetMode="Externa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1</a:t>
            </a:fld>
            <a:endParaRPr lang="ru-RU" sz="16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548680"/>
            <a:ext cx="7848872" cy="1008112"/>
          </a:xfrm>
        </p:spPr>
        <p:txBody>
          <a:bodyPr>
            <a:noAutofit/>
          </a:bodyPr>
          <a:lstStyle/>
          <a:p>
            <a:pPr algn="ctr"/>
            <a:r>
              <a:rPr lang="ru-RU" sz="4800" b="1" i="1" dirty="0" smtClean="0">
                <a:ln>
                  <a:solidFill>
                    <a:srgbClr val="FF0000"/>
                  </a:solidFill>
                </a:ln>
                <a:latin typeface="Times New Roman" pitchFamily="18" charset="0"/>
                <a:cs typeface="Times New Roman" pitchFamily="18" charset="0"/>
              </a:rPr>
              <a:t>Здоровому   –   всё здорово!</a:t>
            </a:r>
            <a:endParaRPr lang="ru-RU" sz="4800" b="1" i="1" dirty="0">
              <a:ln>
                <a:solidFill>
                  <a:srgbClr val="FF0000"/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536" y="2276872"/>
            <a:ext cx="8424936" cy="3384376"/>
          </a:xfrm>
        </p:spPr>
        <p:txBody>
          <a:bodyPr>
            <a:noAutofit/>
          </a:bodyPr>
          <a:lstStyle/>
          <a:p>
            <a:r>
              <a:rPr lang="ru-RU" sz="3600" b="1" i="1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Segoe Print" pitchFamily="2" charset="0"/>
              </a:rPr>
              <a:t>Всем   известно   и   понятно,</a:t>
            </a:r>
          </a:p>
          <a:p>
            <a:r>
              <a:rPr lang="ru-RU" sz="3600" b="1" i="1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Segoe Print" pitchFamily="2" charset="0"/>
              </a:rPr>
              <a:t>Что   здоровым   быть приятно.</a:t>
            </a:r>
          </a:p>
          <a:p>
            <a:r>
              <a:rPr lang="ru-RU" sz="3600" b="1" i="1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Segoe Print" pitchFamily="2" charset="0"/>
              </a:rPr>
              <a:t>Только   надо   знать.</a:t>
            </a:r>
          </a:p>
          <a:p>
            <a:r>
              <a:rPr lang="ru-RU" sz="3600" b="1" i="1" dirty="0" smtClean="0">
                <a:ln>
                  <a:solidFill>
                    <a:srgbClr val="FFFF00"/>
                  </a:solidFill>
                </a:ln>
                <a:solidFill>
                  <a:schemeClr val="tx1"/>
                </a:solidFill>
                <a:latin typeface="Segoe Print" pitchFamily="2" charset="0"/>
              </a:rPr>
              <a:t>Как   здоровым   стать.</a:t>
            </a:r>
            <a:endParaRPr lang="ru-RU" sz="3600" b="1" i="1" dirty="0">
              <a:ln>
                <a:solidFill>
                  <a:srgbClr val="FFFF00"/>
                </a:solidFill>
              </a:ln>
              <a:solidFill>
                <a:schemeClr val="tx1"/>
              </a:solidFill>
              <a:latin typeface="Segoe Print" pitchFamily="2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600" smtClean="0">
                <a:solidFill>
                  <a:schemeClr val="tx1"/>
                </a:solidFill>
              </a:rPr>
              <a:pPr/>
              <a:t>3</a:t>
            </a:fld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7169" name="Rectangle 1"/>
          <p:cNvSpPr>
            <a:spLocks noChangeArrowheads="1"/>
          </p:cNvSpPr>
          <p:nvPr/>
        </p:nvSpPr>
        <p:spPr bwMode="auto">
          <a:xfrm>
            <a:off x="0" y="548680"/>
            <a:ext cx="8964488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«Деньги    потерял   –   ничего   не   потерял,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время   потерял   –   много   потерял, 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здоровье   потерял   –   всё   потерял».</a:t>
            </a:r>
            <a:endParaRPr kumimoji="0" lang="ru-RU" sz="1400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012160" y="2132856"/>
            <a:ext cx="28559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indent="450850" algn="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2000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Народная</a:t>
            </a:r>
            <a:r>
              <a:rPr lang="ru-RU" i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мудрость</a:t>
            </a:r>
            <a:endParaRPr lang="ru-RU" sz="2400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7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69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836712"/>
            <a:ext cx="8147248" cy="4968552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b="1" i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Здоровье – это не только отсутствие</a:t>
            </a:r>
            <a:br>
              <a:rPr lang="ru-RU" b="1" i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</a:br>
            <a:r>
              <a:rPr lang="ru-RU" b="1" i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болезней, но и состояние полного</a:t>
            </a:r>
            <a:br>
              <a:rPr lang="ru-RU" b="1" i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</a:br>
            <a:r>
              <a:rPr lang="ru-RU" b="1" i="1" dirty="0" smtClean="0">
                <a:ln w="11430">
                  <a:solidFill>
                    <a:schemeClr val="tx1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 Antiqua" pitchFamily="18" charset="0"/>
                <a:cs typeface="Arial" pitchFamily="34" charset="0"/>
              </a:rPr>
              <a:t>духовного и физического благополучия.</a:t>
            </a:r>
            <a:endParaRPr lang="ru-RU" b="1" i="1" dirty="0">
              <a:ln w="11430">
                <a:solidFill>
                  <a:schemeClr val="tx1"/>
                </a:solidFill>
              </a:ln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 Antiqua" pitchFamily="18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  <p:transition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8000" r="-2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smtClean="0"/>
              <a:t>                </a:t>
            </a:r>
          </a:p>
        </p:txBody>
      </p:sp>
      <p:sp>
        <p:nvSpPr>
          <p:cNvPr id="52227" name="Содержимое 2"/>
          <p:cNvSpPr>
            <a:spLocks noGrp="1"/>
          </p:cNvSpPr>
          <p:nvPr>
            <p:ph idx="1"/>
          </p:nvPr>
        </p:nvSpPr>
        <p:spPr>
          <a:xfrm>
            <a:off x="3059832" y="332656"/>
            <a:ext cx="5687417" cy="2304256"/>
          </a:xfrm>
        </p:spPr>
        <p:txBody>
          <a:bodyPr>
            <a:normAutofit fontScale="70000" lnSpcReduction="20000"/>
          </a:bodyPr>
          <a:lstStyle/>
          <a:p>
            <a:pPr algn="r">
              <a:buFont typeface="Wingdings" pitchFamily="2" charset="2"/>
              <a:buNone/>
            </a:pPr>
            <a:r>
              <a:rPr lang="ru-RU" altLang="ru-RU" sz="6600" b="1" i="1" dirty="0" smtClean="0">
                <a:latin typeface="Times New Roman" pitchFamily="18" charset="0"/>
                <a:cs typeface="Times New Roman" pitchFamily="18" charset="0"/>
              </a:rPr>
              <a:t>Твое   здоровье   –</a:t>
            </a:r>
          </a:p>
          <a:p>
            <a:pPr algn="r">
              <a:buFont typeface="Wingdings" pitchFamily="2" charset="2"/>
              <a:buNone/>
            </a:pPr>
            <a:r>
              <a:rPr lang="ru-RU" altLang="ru-RU" sz="6600" b="1" i="1" dirty="0" smtClean="0">
                <a:latin typeface="Times New Roman" pitchFamily="18" charset="0"/>
                <a:cs typeface="Times New Roman" pitchFamily="18" charset="0"/>
              </a:rPr>
              <a:t>в   твоих   руках</a:t>
            </a:r>
          </a:p>
          <a:p>
            <a:pPr algn="r">
              <a:buFont typeface="Wingdings" pitchFamily="2" charset="2"/>
              <a:buNone/>
            </a:pPr>
            <a:endParaRPr lang="ru-RU" altLang="ru-RU" sz="24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buFont typeface="Wingdings" pitchFamily="2" charset="2"/>
              <a:buNone/>
            </a:pP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        </a:t>
            </a:r>
          </a:p>
          <a:p>
            <a:pPr algn="r">
              <a:buFont typeface="Wingdings" pitchFamily="2" charset="2"/>
              <a:buNone/>
            </a:pPr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                                       </a:t>
            </a:r>
            <a:endParaRPr lang="ru-RU" altLang="ru-RU" sz="6000" b="1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39552" y="1340768"/>
            <a:ext cx="5970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В   здоровом   теле  -   здоровый   дух.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476672"/>
            <a:ext cx="246997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Пословицы: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39552" y="2204864"/>
            <a:ext cx="452515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Залог   здоровья   -  чистота!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39552" y="3068960"/>
            <a:ext cx="69442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Болен   –   лечись,   а   здоров   –   берегись!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67544" y="3933056"/>
            <a:ext cx="68937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Здоровье   в   порядке   –  спасибо   зарядке!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39553" y="4869160"/>
            <a:ext cx="792088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Больной   на   работе   -   это   не   подвиг,   а   преступление.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8" grpId="0"/>
      <p:bldP spid="9" grpId="0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3131840" y="476672"/>
            <a:ext cx="255711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Анаграммы: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9552" y="1340768"/>
            <a:ext cx="26611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ЗКУЛЬФИТРАУ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427984" y="1340768"/>
            <a:ext cx="208345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физкультура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11560" y="2276872"/>
            <a:ext cx="177535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ДКАЗАРЯ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427984" y="2204864"/>
            <a:ext cx="133979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зарядка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11560" y="3140968"/>
            <a:ext cx="18557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ЛКАЗАКА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4427984" y="3140968"/>
            <a:ext cx="135716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закалка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611560" y="3933056"/>
            <a:ext cx="18598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ЕНГИАГИ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427984" y="3861048"/>
            <a:ext cx="13740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гигиена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611560" y="4797152"/>
            <a:ext cx="211423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ЛКАПРОГУ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427984" y="4797152"/>
            <a:ext cx="155484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прогулка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611560" y="5733256"/>
            <a:ext cx="2111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ЭАКАБРОИ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355976" y="5733256"/>
            <a:ext cx="155940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аэробика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AutoShape 2"/>
          <p:cNvSpPr>
            <a:spLocks noGrp="1" noChangeArrowheads="1"/>
          </p:cNvSpPr>
          <p:nvPr>
            <p:ph type="title"/>
          </p:nvPr>
        </p:nvSpPr>
        <p:spPr>
          <a:xfrm>
            <a:off x="323528" y="548680"/>
            <a:ext cx="8229600" cy="1296144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ОТ  ЧЕГО  ЗАВИСИТ  ЗДОРОВЬЕ   ЧЕЛОВЕКА?</a:t>
            </a:r>
          </a:p>
        </p:txBody>
      </p:sp>
      <p:sp>
        <p:nvSpPr>
          <p:cNvPr id="63491" name="Содержимое 5"/>
          <p:cNvSpPr>
            <a:spLocks noGrp="1"/>
          </p:cNvSpPr>
          <p:nvPr>
            <p:ph idx="1"/>
          </p:nvPr>
        </p:nvSpPr>
        <p:spPr>
          <a:xfrm>
            <a:off x="395536" y="2564904"/>
            <a:ext cx="8229600" cy="4525963"/>
          </a:xfrm>
        </p:spPr>
        <p:txBody>
          <a:bodyPr/>
          <a:lstStyle/>
          <a:p>
            <a:pPr>
              <a:buFontTx/>
              <a:buChar char="-"/>
            </a:pP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на  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60%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  от  его  поведения;</a:t>
            </a:r>
          </a:p>
          <a:p>
            <a:pPr>
              <a:buFontTx/>
              <a:buChar char="-"/>
            </a:pP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на  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  от  здоровья  родителей;</a:t>
            </a:r>
          </a:p>
          <a:p>
            <a:pPr>
              <a:buFontTx/>
              <a:buChar char="-"/>
            </a:pP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на   </a:t>
            </a:r>
            <a:r>
              <a:rPr lang="ru-RU" altLang="ru-RU" sz="4000" b="1" dirty="0" smtClean="0"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ru-RU" altLang="ru-RU" sz="4000" dirty="0" smtClean="0">
                <a:latin typeface="Times New Roman" pitchFamily="18" charset="0"/>
                <a:cs typeface="Times New Roman" pitchFamily="18" charset="0"/>
              </a:rPr>
              <a:t>  от  условий,  в  которых живёт человек.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5013176"/>
            <a:ext cx="3888432" cy="926976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Витамины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0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5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Заголовок 3"/>
          <p:cNvSpPr>
            <a:spLocks noGrp="1"/>
          </p:cNvSpPr>
          <p:nvPr>
            <p:ph type="title"/>
          </p:nvPr>
        </p:nvSpPr>
        <p:spPr>
          <a:xfrm>
            <a:off x="5292080" y="5085184"/>
            <a:ext cx="3045024" cy="504056"/>
          </a:xfrm>
        </p:spPr>
        <p:txBody>
          <a:bodyPr>
            <a:normAutofit/>
          </a:bodyPr>
          <a:lstStyle/>
          <a:p>
            <a:r>
              <a:rPr lang="ru-RU" altLang="ru-RU" sz="2400" b="1" i="1" dirty="0" smtClean="0">
                <a:latin typeface="Times New Roman" pitchFamily="18" charset="0"/>
                <a:cs typeface="Times New Roman" pitchFamily="18" charset="0"/>
              </a:rPr>
              <a:t>Вильям   Шекспир</a:t>
            </a:r>
          </a:p>
        </p:txBody>
      </p:sp>
      <p:sp>
        <p:nvSpPr>
          <p:cNvPr id="53251" name="Содержимое 8"/>
          <p:cNvSpPr>
            <a:spLocks noGrp="1"/>
          </p:cNvSpPr>
          <p:nvPr>
            <p:ph sz="half" idx="1"/>
          </p:nvPr>
        </p:nvSpPr>
        <p:spPr>
          <a:xfrm>
            <a:off x="395536" y="1556792"/>
            <a:ext cx="4038600" cy="4525963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ru-RU" altLang="ru-RU" sz="4800" b="1" i="1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altLang="ru-RU" sz="4800" b="1" i="1" dirty="0" smtClean="0">
                <a:latin typeface="Times New Roman" pitchFamily="18" charset="0"/>
                <a:cs typeface="Times New Roman" pitchFamily="18" charset="0"/>
              </a:rPr>
              <a:t>Здоровье   -   </a:t>
            </a:r>
            <a:endParaRPr lang="ru-RU" alt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altLang="ru-RU" sz="4800" b="1" i="1" dirty="0" smtClean="0">
                <a:latin typeface="Times New Roman" pitchFamily="18" charset="0"/>
                <a:cs typeface="Times New Roman" pitchFamily="18" charset="0"/>
              </a:rPr>
              <a:t>дороже   </a:t>
            </a:r>
            <a:endParaRPr lang="ru-RU" altLang="ru-RU" sz="4800" b="1" i="1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altLang="ru-RU" sz="4800" b="1" i="1" dirty="0" smtClean="0">
                <a:latin typeface="Times New Roman" pitchFamily="18" charset="0"/>
                <a:cs typeface="Times New Roman" pitchFamily="18" charset="0"/>
              </a:rPr>
              <a:t>золота»</a:t>
            </a:r>
          </a:p>
        </p:txBody>
      </p:sp>
      <p:pic>
        <p:nvPicPr>
          <p:cNvPr id="53252" name="Содержимое 10" descr="http://im3-tub.mail.ru/i?id=23738250&amp;tov=3">
            <a:hlinkClick r:id="rId2"/>
          </p:cNvPr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292080" y="1052736"/>
            <a:ext cx="3000375" cy="4000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611560" y="4653136"/>
            <a:ext cx="7693025" cy="1224136"/>
          </a:xfrm>
        </p:spPr>
        <p:txBody>
          <a:bodyPr>
            <a:norm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dirty="0" smtClean="0">
                <a:solidFill>
                  <a:schemeClr val="tx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Больной   человек   -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  сможет   воплотить   в   жизнь   все   свои  мечты</a:t>
            </a:r>
          </a:p>
        </p:txBody>
      </p:sp>
      <p:sp>
        <p:nvSpPr>
          <p:cNvPr id="71683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altLang="ru-RU" b="1" dirty="0" smtClean="0">
                <a:latin typeface="Times New Roman" pitchFamily="18" charset="0"/>
                <a:cs typeface="Times New Roman" pitchFamily="18" charset="0"/>
              </a:rPr>
              <a:t>Самое   главное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7584" y="1484784"/>
            <a:ext cx="72008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ru-RU" sz="36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   самая   главная   ценность    человека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99592" y="2996952"/>
            <a:ext cx="7200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Здоровье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не   купишь   ни   за   какие   деньги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tx1"/>
                </a:solidFill>
              </a:rPr>
              <a:pPr/>
              <a:t>15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Заголовок 1"/>
          <p:cNvSpPr>
            <a:spLocks noGrp="1"/>
          </p:cNvSpPr>
          <p:nvPr>
            <p:ph type="title" idx="4294967295"/>
          </p:nvPr>
        </p:nvSpPr>
        <p:spPr>
          <a:xfrm>
            <a:off x="611560" y="260648"/>
            <a:ext cx="761804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Спасибо   за   внимание. </a:t>
            </a:r>
            <a:br>
              <a:rPr lang="ru-RU" alt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altLang="ru-RU" dirty="0" smtClean="0">
                <a:latin typeface="Times New Roman" pitchFamily="18" charset="0"/>
                <a:cs typeface="Times New Roman" pitchFamily="18" charset="0"/>
              </a:rPr>
              <a:t>Будьте   здоровы!</a:t>
            </a:r>
          </a:p>
        </p:txBody>
      </p:sp>
      <p:pic>
        <p:nvPicPr>
          <p:cNvPr id="7270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67877" y="1844824"/>
            <a:ext cx="5912435" cy="4679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588224" y="6237312"/>
            <a:ext cx="2133600" cy="365125"/>
          </a:xfrm>
        </p:spPr>
        <p:txBody>
          <a:bodyPr/>
          <a:lstStyle/>
          <a:p>
            <a:fld id="{725C68B6-61C2-468F-89AB-4B9F7531AA68}" type="slidenum">
              <a:rPr lang="ru-RU" sz="1400" smtClean="0">
                <a:solidFill>
                  <a:schemeClr val="tx1"/>
                </a:solidFill>
              </a:rPr>
              <a:pPr/>
              <a:t>16</a:t>
            </a:fld>
            <a:endParaRPr lang="ru-RU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202</Words>
  <Application>Microsoft Office PowerPoint</Application>
  <PresentationFormat>Экран (4:3)</PresentationFormat>
  <Paragraphs>65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Здоровому   –   всё здорово!</vt:lpstr>
      <vt:lpstr>Слайд 3</vt:lpstr>
      <vt:lpstr>Слайд 4</vt:lpstr>
      <vt:lpstr>Здоровье – это не только отсутствие болезней, но и состояние полного духовного и физического благополучия.</vt:lpstr>
      <vt:lpstr>                </vt:lpstr>
      <vt:lpstr>Слайд 7</vt:lpstr>
      <vt:lpstr>Слайд 8</vt:lpstr>
      <vt:lpstr>ОТ  ЧЕГО  ЗАВИСИТ  ЗДОРОВЬЕ   ЧЕЛОВЕКА?</vt:lpstr>
      <vt:lpstr>Витамины</vt:lpstr>
      <vt:lpstr>Слайд 11</vt:lpstr>
      <vt:lpstr>Слайд 12</vt:lpstr>
      <vt:lpstr>Слайд 13</vt:lpstr>
      <vt:lpstr>Вильям   Шекспир</vt:lpstr>
      <vt:lpstr>Самое   главное</vt:lpstr>
      <vt:lpstr>Спасибо   за   внимание.  Будьте   здоровы!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Наталья</dc:creator>
  <cp:lastModifiedBy>Наталья</cp:lastModifiedBy>
  <cp:revision>16</cp:revision>
  <dcterms:created xsi:type="dcterms:W3CDTF">2022-04-07T13:03:18Z</dcterms:created>
  <dcterms:modified xsi:type="dcterms:W3CDTF">2022-04-23T09:14:17Z</dcterms:modified>
</cp:coreProperties>
</file>