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56" r:id="rId2"/>
    <p:sldId id="269" r:id="rId3"/>
    <p:sldId id="259" r:id="rId4"/>
    <p:sldId id="265" r:id="rId5"/>
    <p:sldId id="260" r:id="rId6"/>
    <p:sldId id="264" r:id="rId7"/>
    <p:sldId id="263" r:id="rId8"/>
    <p:sldId id="261" r:id="rId9"/>
    <p:sldId id="266" r:id="rId10"/>
    <p:sldId id="262" r:id="rId11"/>
    <p:sldId id="289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00"/>
    <a:srgbClr val="2C4200"/>
    <a:srgbClr val="CCFF99"/>
    <a:srgbClr val="8BB925"/>
    <a:srgbClr val="4F81BD"/>
    <a:srgbClr val="669900"/>
    <a:srgbClr val="456800"/>
    <a:srgbClr val="99AD1F"/>
    <a:srgbClr val="D7E4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41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5EA12-3389-4FDA-92F5-F577FB008427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EC1D69-2C09-46EB-8744-B70A3AE39FC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C1D69-2C09-46EB-8744-B70A3AE39FC4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EC1D69-2C09-46EB-8744-B70A3AE39FC4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jpg"/><Relationship Id="rId4" Type="http://schemas.openxmlformats.org/officeDocument/2006/relationships/image" Target="../media/image11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jpg"/><Relationship Id="rId5" Type="http://schemas.openxmlformats.org/officeDocument/2006/relationships/image" Target="../media/image15.jp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9.jpg"/><Relationship Id="rId4" Type="http://schemas.openxmlformats.org/officeDocument/2006/relationships/image" Target="../media/image1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2.jpe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5.jpeg"/><Relationship Id="rId5" Type="http://schemas.openxmlformats.org/officeDocument/2006/relationships/image" Target="../media/image24.jp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044166" y="3140968"/>
            <a:ext cx="7055668" cy="1008112"/>
          </a:xfrm>
        </p:spPr>
        <p:txBody>
          <a:bodyPr>
            <a:normAutofit fontScale="90000"/>
          </a:bodyPr>
          <a:lstStyle/>
          <a:p>
            <a:pPr>
              <a:lnSpc>
                <a:spcPct val="80000"/>
              </a:lnSpc>
            </a:pPr>
            <a:r>
              <a:rPr lang="ru-RU" sz="49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49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49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«Экзотические птицы</a:t>
            </a:r>
            <a:r>
              <a:rPr lang="ru-RU" sz="54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r>
              <a:rPr lang="ru-RU" sz="3100" b="1" i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sz="3100" b="1" i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3" cstate="print">
            <a:lum bright="-5000" contrast="10000"/>
          </a:blip>
          <a:srcRect/>
          <a:stretch>
            <a:fillRect/>
          </a:stretch>
        </p:blipFill>
        <p:spPr bwMode="auto">
          <a:xfrm>
            <a:off x="3753467" y="476672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4067944" y="5373218"/>
            <a:ext cx="43204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/>
              <a:t>Автор-составитель: Гафаятова З.А., педагог МБОУ ДО Кванториум</a:t>
            </a:r>
            <a:endParaRPr lang="ru-RU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7884368" cy="1143000"/>
          </a:xfrm>
          <a:solidFill>
            <a:srgbClr val="CCFF99">
              <a:alpha val="49000"/>
            </a:srgbClr>
          </a:solidFill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Экзотические  птицы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856567" y="5851882"/>
            <a:ext cx="4248472" cy="720080"/>
          </a:xfrm>
          <a:solidFill>
            <a:srgbClr val="CCFF99">
              <a:alpha val="49000"/>
            </a:srgbClr>
          </a:solidFill>
          <a:ln w="28575">
            <a:solidFill>
              <a:srgbClr val="00420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Павлин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2" cstate="print">
            <a:lum bright="-5000" contrast="10000"/>
          </a:blip>
          <a:srcRect/>
          <a:stretch>
            <a:fillRect/>
          </a:stretch>
        </p:blipFill>
        <p:spPr bwMode="auto">
          <a:xfrm>
            <a:off x="7164288" y="260648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088" y="1835696"/>
            <a:ext cx="3063821" cy="3174500"/>
          </a:xfr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224" y="1508604"/>
            <a:ext cx="4232210" cy="4232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9912" y="1700806"/>
            <a:ext cx="5186453" cy="3578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Заголовок 1"/>
          <p:cNvSpPr txBox="1">
            <a:spLocks/>
          </p:cNvSpPr>
          <p:nvPr/>
        </p:nvSpPr>
        <p:spPr>
          <a:xfrm>
            <a:off x="0" y="476672"/>
            <a:ext cx="7884368" cy="1143000"/>
          </a:xfrm>
          <a:prstGeom prst="rect">
            <a:avLst/>
          </a:prstGeom>
          <a:solidFill>
            <a:srgbClr val="CCFF99">
              <a:alpha val="49000"/>
            </a:srgbClr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Экзотические  птицы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11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3" cstate="print">
            <a:lum bright="-5000" contrast="10000"/>
          </a:blip>
          <a:srcRect/>
          <a:stretch>
            <a:fillRect/>
          </a:stretch>
        </p:blipFill>
        <p:spPr bwMode="auto">
          <a:xfrm>
            <a:off x="7164288" y="260648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775" r="17894"/>
          <a:stretch/>
        </p:blipFill>
        <p:spPr>
          <a:xfrm>
            <a:off x="1888586" y="1645746"/>
            <a:ext cx="4464495" cy="4559409"/>
          </a:xfrm>
          <a:prstGeom prst="rect">
            <a:avLst/>
          </a:prstGeom>
        </p:spPr>
      </p:pic>
      <p:pic>
        <p:nvPicPr>
          <p:cNvPr id="8194" name="Picture 2" descr="C:\Users\user\Desktop\птицы экзотические\Тукан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3528" y="1654696"/>
            <a:ext cx="3939812" cy="42836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28" r="7566"/>
          <a:stretch/>
        </p:blipFill>
        <p:spPr>
          <a:xfrm>
            <a:off x="4286580" y="1792347"/>
            <a:ext cx="4418013" cy="40517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120833" y="5778630"/>
            <a:ext cx="4680520" cy="752947"/>
          </a:xfrm>
          <a:solidFill>
            <a:srgbClr val="CCFF99">
              <a:alpha val="49000"/>
            </a:srgbClr>
          </a:solidFill>
          <a:ln w="28575">
            <a:solidFill>
              <a:srgbClr val="004200"/>
            </a:solidFill>
          </a:ln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Тукан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7884368" cy="1143000"/>
          </a:xfrm>
          <a:solidFill>
            <a:srgbClr val="CCFF99">
              <a:alpha val="49000"/>
            </a:srgbClr>
          </a:solidFill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Экзотические  птицы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2" cstate="print">
            <a:lum bright="-5000" contrast="10000"/>
          </a:blip>
          <a:srcRect/>
          <a:stretch>
            <a:fillRect/>
          </a:stretch>
        </p:blipFill>
        <p:spPr bwMode="auto">
          <a:xfrm>
            <a:off x="7164288" y="260648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25" r="7344"/>
          <a:stretch/>
        </p:blipFill>
        <p:spPr>
          <a:xfrm>
            <a:off x="1835695" y="1537523"/>
            <a:ext cx="4824537" cy="51992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42" name="Picture 2" descr="E:\птицы 2\1465542637_1542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1835696"/>
            <a:ext cx="4015666" cy="4600806"/>
          </a:xfrm>
          <a:prstGeom prst="rect">
            <a:avLst/>
          </a:prstGeom>
          <a:noFill/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39" r="23594"/>
          <a:stretch/>
        </p:blipFill>
        <p:spPr>
          <a:xfrm>
            <a:off x="4412283" y="1707555"/>
            <a:ext cx="4274517" cy="417770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718248" y="5914871"/>
            <a:ext cx="4968552" cy="648072"/>
          </a:xfrm>
          <a:solidFill>
            <a:srgbClr val="CCFF99">
              <a:alpha val="48000"/>
            </a:srgbClr>
          </a:solidFill>
          <a:ln w="28575">
            <a:solidFill>
              <a:srgbClr val="004200"/>
            </a:solidFill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Удод</a:t>
            </a:r>
            <a:endParaRPr lang="ru-RU" sz="4000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7884368" cy="1143000"/>
          </a:xfrm>
          <a:solidFill>
            <a:srgbClr val="CCFF99">
              <a:alpha val="49000"/>
            </a:srgbClr>
          </a:solidFill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Экзотические  птицы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995936" y="5085184"/>
            <a:ext cx="4680520" cy="720080"/>
          </a:xfrm>
          <a:solidFill>
            <a:srgbClr val="CCFF99">
              <a:alpha val="61000"/>
            </a:srgbClr>
          </a:solidFill>
          <a:ln w="28575">
            <a:solidFill>
              <a:srgbClr val="2C4200"/>
            </a:solidFill>
          </a:ln>
        </p:spPr>
        <p:txBody>
          <a:bodyPr>
            <a:noAutofit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Фламинго</a:t>
            </a:r>
            <a:endParaRPr lang="ru-RU" sz="4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3995936" y="2348880"/>
            <a:ext cx="4680520" cy="2448272"/>
          </a:xfrm>
          <a:solidFill>
            <a:srgbClr val="CCFF99">
              <a:alpha val="40000"/>
            </a:srgbClr>
          </a:solidFill>
          <a:ln w="28575">
            <a:solidFill>
              <a:srgbClr val="004200"/>
            </a:solidFill>
          </a:ln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b="1" dirty="0" smtClean="0"/>
              <a:t> </a:t>
            </a:r>
          </a:p>
          <a:p>
            <a:pPr>
              <a:lnSpc>
                <a:spcPct val="120000"/>
              </a:lnSpc>
              <a:buNone/>
            </a:pPr>
            <a:r>
              <a:rPr lang="ru-RU" sz="3100" b="1" dirty="0" smtClean="0"/>
              <a:t>     Эта розовая птица -</a:t>
            </a:r>
            <a:br>
              <a:rPr lang="ru-RU" sz="3100" b="1" dirty="0" smtClean="0"/>
            </a:br>
            <a:r>
              <a:rPr lang="ru-RU" sz="3100" b="1" dirty="0" smtClean="0"/>
              <a:t>Водяная танцовщица.</a:t>
            </a:r>
            <a:br>
              <a:rPr lang="ru-RU" sz="3100" b="1" dirty="0" smtClean="0"/>
            </a:br>
            <a:r>
              <a:rPr lang="ru-RU" sz="3100" b="1" dirty="0" smtClean="0"/>
              <a:t>Всех птенцов своих тайком</a:t>
            </a:r>
            <a:br>
              <a:rPr lang="ru-RU" sz="3100" b="1" dirty="0" smtClean="0"/>
            </a:br>
            <a:r>
              <a:rPr lang="ru-RU" sz="3100" b="1" dirty="0" smtClean="0"/>
              <a:t>Кормит «птичьим молоком»!</a:t>
            </a:r>
            <a:br>
              <a:rPr lang="ru-RU" sz="3100" b="1" dirty="0" smtClean="0"/>
            </a:br>
            <a:endParaRPr lang="ru-RU" sz="3100" b="1" dirty="0"/>
          </a:p>
        </p:txBody>
      </p:sp>
      <p:pic>
        <p:nvPicPr>
          <p:cNvPr id="1026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2" cstate="print">
            <a:lum bright="-5000" contrast="10000"/>
          </a:blip>
          <a:srcRect/>
          <a:stretch>
            <a:fillRect/>
          </a:stretch>
        </p:blipFill>
        <p:spPr bwMode="auto">
          <a:xfrm>
            <a:off x="7164288" y="260648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074" name="Picture 2" descr="C:\Users\user\Desktop\птицы экзотические\Flamingo-flamingos-35634892-800-640.jpg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 l="14173" r="16063"/>
          <a:stretch>
            <a:fillRect/>
          </a:stretch>
        </p:blipFill>
        <p:spPr bwMode="auto">
          <a:xfrm>
            <a:off x="611560" y="2348880"/>
            <a:ext cx="2951730" cy="3456384"/>
          </a:xfrm>
          <a:prstGeom prst="rect">
            <a:avLst/>
          </a:prstGeom>
          <a:noFill/>
          <a:ln w="28575">
            <a:solidFill>
              <a:srgbClr val="2C42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7884368" cy="1143000"/>
          </a:xfrm>
          <a:solidFill>
            <a:srgbClr val="CCFF99">
              <a:alpha val="49000"/>
            </a:srgbClr>
          </a:solidFill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Экзотические  птицы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23728" y="5639722"/>
            <a:ext cx="4320480" cy="792087"/>
          </a:xfrm>
          <a:solidFill>
            <a:srgbClr val="CCFF99">
              <a:alpha val="48000"/>
            </a:srgbClr>
          </a:solidFill>
          <a:ln w="28575">
            <a:solidFill>
              <a:srgbClr val="004200"/>
            </a:solidFill>
          </a:ln>
        </p:spPr>
        <p:txBody>
          <a:bodyPr>
            <a:normAutofit fontScale="25000" lnSpcReduction="20000"/>
          </a:bodyPr>
          <a:lstStyle/>
          <a:p>
            <a:pPr algn="ctr">
              <a:buNone/>
            </a:pPr>
            <a:endParaRPr lang="ru-RU" sz="4000" b="1" dirty="0" smtClean="0">
              <a:solidFill>
                <a:srgbClr val="004200"/>
              </a:solidFill>
            </a:endParaRPr>
          </a:p>
          <a:p>
            <a:pPr algn="ctr">
              <a:buNone/>
            </a:pPr>
            <a:r>
              <a:rPr lang="ru-RU" sz="12300" b="1" dirty="0" smtClean="0">
                <a:solidFill>
                  <a:srgbClr val="C00000"/>
                </a:solidFill>
              </a:rPr>
              <a:t>Колибри</a:t>
            </a:r>
          </a:p>
          <a:p>
            <a:pPr algn="ctr">
              <a:buNone/>
            </a:pPr>
            <a:endParaRPr lang="ru-RU" sz="12300" b="1" dirty="0" smtClean="0">
              <a:solidFill>
                <a:srgbClr val="C00000"/>
              </a:solidFill>
            </a:endParaRPr>
          </a:p>
          <a:p>
            <a:pPr algn="ctr">
              <a:buNone/>
            </a:pPr>
            <a:endParaRPr lang="ru-RU" sz="4000" b="1" dirty="0">
              <a:solidFill>
                <a:srgbClr val="004200"/>
              </a:solidFill>
            </a:endParaRPr>
          </a:p>
        </p:txBody>
      </p:sp>
      <p:pic>
        <p:nvPicPr>
          <p:cNvPr id="7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2" cstate="print">
            <a:lum bright="-5000" contrast="10000"/>
          </a:blip>
          <a:srcRect/>
          <a:stretch>
            <a:fillRect/>
          </a:stretch>
        </p:blipFill>
        <p:spPr bwMode="auto">
          <a:xfrm>
            <a:off x="7164288" y="260648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8" name="Рисунок 2">
            <a:extLst>
              <a:ext uri="{FF2B5EF4-FFF2-40B4-BE49-F238E27FC236}">
                <a16:creationId xmlns:a16="http://schemas.microsoft.com/office/drawing/2014/main" id="{00000000-0000-0000-0000-0000000000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1075" y="1709388"/>
            <a:ext cx="8290563" cy="2743200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01" r="11256"/>
          <a:stretch/>
        </p:blipFill>
        <p:spPr>
          <a:xfrm>
            <a:off x="4979480" y="1584771"/>
            <a:ext cx="3961567" cy="38040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001" y="1638693"/>
            <a:ext cx="4794479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123728" y="4869160"/>
            <a:ext cx="50405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smtClean="0"/>
              <a:t>12-16-13-10-2-18-10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2" grpId="0"/>
      <p:bldP spid="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7884368" cy="1143000"/>
          </a:xfrm>
          <a:solidFill>
            <a:srgbClr val="CCFF99">
              <a:alpha val="49000"/>
            </a:srgbClr>
          </a:solidFill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Экзотические  птицы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766293" y="6051654"/>
            <a:ext cx="7118075" cy="576064"/>
          </a:xfrm>
          <a:solidFill>
            <a:srgbClr val="CCFF99">
              <a:alpha val="49000"/>
            </a:srgbClr>
          </a:solidFill>
          <a:ln w="28575">
            <a:solidFill>
              <a:srgbClr val="2C4200"/>
            </a:solidFill>
          </a:ln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Королевский венценосный </a:t>
            </a:r>
            <a:r>
              <a:rPr lang="ru-RU" sz="4000" b="1" dirty="0" err="1" smtClean="0">
                <a:solidFill>
                  <a:srgbClr val="C00000"/>
                </a:solidFill>
              </a:rPr>
              <a:t>мухоед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2" cstate="print">
            <a:lum bright="-5000" contrast="10000"/>
          </a:blip>
          <a:srcRect/>
          <a:stretch>
            <a:fillRect/>
          </a:stretch>
        </p:blipFill>
        <p:spPr bwMode="auto">
          <a:xfrm>
            <a:off x="7164288" y="260648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9712" y="1700806"/>
            <a:ext cx="5184576" cy="36216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953" y="1613491"/>
            <a:ext cx="3804743" cy="43339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771"/>
          <a:stretch/>
        </p:blipFill>
        <p:spPr>
          <a:xfrm>
            <a:off x="4353312" y="1572635"/>
            <a:ext cx="3315032" cy="44279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7884368" cy="1143000"/>
          </a:xfrm>
          <a:solidFill>
            <a:srgbClr val="CCFF99">
              <a:alpha val="49000"/>
            </a:srgbClr>
          </a:solidFill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Экзотические  птицы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2" cstate="print">
            <a:lum bright="-5000" contrast="10000"/>
          </a:blip>
          <a:srcRect/>
          <a:stretch>
            <a:fillRect/>
          </a:stretch>
        </p:blipFill>
        <p:spPr bwMode="auto">
          <a:xfrm>
            <a:off x="7164288" y="260648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20" t="6406" r="11676"/>
          <a:stretch/>
        </p:blipFill>
        <p:spPr>
          <a:xfrm>
            <a:off x="2051719" y="1716295"/>
            <a:ext cx="4976055" cy="4232985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681301"/>
            <a:ext cx="3312368" cy="49685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12" r="21651"/>
          <a:stretch/>
        </p:blipFill>
        <p:spPr>
          <a:xfrm>
            <a:off x="4539746" y="1647947"/>
            <a:ext cx="3168352" cy="44384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3263133" y="5919128"/>
            <a:ext cx="4608512" cy="720080"/>
          </a:xfrm>
          <a:solidFill>
            <a:srgbClr val="CCFF99">
              <a:alpha val="49000"/>
            </a:srgbClr>
          </a:solidFill>
          <a:ln w="28575">
            <a:solidFill>
              <a:srgbClr val="004200"/>
            </a:solidFill>
          </a:ln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300" b="1" dirty="0" smtClean="0">
                <a:solidFill>
                  <a:srgbClr val="C00000"/>
                </a:solidFill>
              </a:rPr>
              <a:t>Райская птица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7884368" cy="1143000"/>
          </a:xfrm>
          <a:solidFill>
            <a:srgbClr val="CCFF99">
              <a:alpha val="49000"/>
            </a:srgbClr>
          </a:solidFill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Экзотические  птицы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051720" y="5589240"/>
            <a:ext cx="4680520" cy="752947"/>
          </a:xfrm>
          <a:solidFill>
            <a:srgbClr val="CCFF99">
              <a:alpha val="49000"/>
            </a:srgbClr>
          </a:solidFill>
          <a:ln w="28575">
            <a:solidFill>
              <a:srgbClr val="004200"/>
            </a:solidFill>
          </a:ln>
        </p:spPr>
        <p:txBody>
          <a:bodyPr>
            <a:normAutofit fontScale="85000" lnSpcReduction="10000"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Бананоед Ливингстона</a:t>
            </a:r>
            <a:endParaRPr lang="ru-RU" sz="4000" b="1" dirty="0">
              <a:solidFill>
                <a:srgbClr val="C00000"/>
              </a:solidFill>
            </a:endParaRPr>
          </a:p>
        </p:txBody>
      </p:sp>
      <p:pic>
        <p:nvPicPr>
          <p:cNvPr id="7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3" cstate="print">
            <a:lum bright="-5000" contrast="10000"/>
          </a:blip>
          <a:srcRect/>
          <a:stretch>
            <a:fillRect/>
          </a:stretch>
        </p:blipFill>
        <p:spPr bwMode="auto">
          <a:xfrm>
            <a:off x="7164288" y="260648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3" r="3889"/>
          <a:stretch/>
        </p:blipFill>
        <p:spPr>
          <a:xfrm>
            <a:off x="1619672" y="1616137"/>
            <a:ext cx="5373287" cy="39492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0438" y="1759137"/>
            <a:ext cx="4592907" cy="341354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550"/>
          <a:stretch/>
        </p:blipFill>
        <p:spPr>
          <a:xfrm>
            <a:off x="180605" y="1741835"/>
            <a:ext cx="4149834" cy="34308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1"/>
          <p:cNvSpPr>
            <a:spLocks noGrp="1"/>
          </p:cNvSpPr>
          <p:nvPr>
            <p:ph type="title"/>
          </p:nvPr>
        </p:nvSpPr>
        <p:spPr>
          <a:xfrm>
            <a:off x="0" y="476672"/>
            <a:ext cx="7884368" cy="1143000"/>
          </a:xfrm>
          <a:solidFill>
            <a:srgbClr val="CCFF99">
              <a:alpha val="49000"/>
            </a:srgbClr>
          </a:solidFill>
        </p:spPr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Экзотические  птицы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067944" y="5013176"/>
            <a:ext cx="4392488" cy="752947"/>
          </a:xfrm>
          <a:solidFill>
            <a:srgbClr val="CCFF99">
              <a:alpha val="48000"/>
            </a:srgbClr>
          </a:solidFill>
          <a:ln w="28575">
            <a:solidFill>
              <a:srgbClr val="004200"/>
            </a:solidFill>
          </a:ln>
        </p:spPr>
        <p:txBody>
          <a:bodyPr>
            <a:normAutofit fontScale="92500"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Лирохвост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067944" y="2276872"/>
            <a:ext cx="4392488" cy="2448272"/>
          </a:xfrm>
          <a:solidFill>
            <a:srgbClr val="CCFF99">
              <a:alpha val="49000"/>
            </a:srgbClr>
          </a:solidFill>
          <a:ln w="31750">
            <a:solidFill>
              <a:srgbClr val="004200"/>
            </a:solidFill>
          </a:ln>
        </p:spPr>
        <p:txBody>
          <a:bodyPr>
            <a:normAutofit fontScale="92500"/>
          </a:bodyPr>
          <a:lstStyle/>
          <a:p>
            <a:pPr>
              <a:buNone/>
            </a:pPr>
            <a:r>
              <a:rPr lang="ru-RU" sz="2600" b="1" dirty="0" smtClean="0"/>
              <a:t>  </a:t>
            </a:r>
            <a:endParaRPr lang="ru-RU" sz="800" b="1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sz="2600" b="1" dirty="0" smtClean="0"/>
              <a:t>  </a:t>
            </a:r>
            <a:r>
              <a:rPr lang="ru-RU" b="1" dirty="0" smtClean="0"/>
              <a:t>Что за птица на планете</a:t>
            </a:r>
            <a:endParaRPr lang="ru-RU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  Подражает всем на свете?</a:t>
            </a:r>
            <a:endParaRPr lang="ru-RU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  Слышал утром, что она</a:t>
            </a:r>
            <a:endParaRPr lang="ru-RU" dirty="0" smtClean="0"/>
          </a:p>
          <a:p>
            <a:pPr marL="0" indent="0">
              <a:lnSpc>
                <a:spcPct val="110000"/>
              </a:lnSpc>
              <a:spcBef>
                <a:spcPts val="0"/>
              </a:spcBef>
              <a:buNone/>
            </a:pPr>
            <a:r>
              <a:rPr lang="ru-RU" b="1" dirty="0" smtClean="0"/>
              <a:t>  Пела как бензопила.</a:t>
            </a:r>
          </a:p>
          <a:p>
            <a:pPr marL="0" indent="0">
              <a:spcBef>
                <a:spcPts val="0"/>
              </a:spcBef>
              <a:buNone/>
            </a:pPr>
            <a:endParaRPr lang="ru-RU" sz="2600" b="1" dirty="0" smtClean="0"/>
          </a:p>
          <a:p>
            <a:pPr>
              <a:buNone/>
            </a:pPr>
            <a:endParaRPr lang="ru-RU" b="1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7" name="Picture 2" descr="C:\Users\user\Desktop\тукан с книгой.jpg"/>
          <p:cNvPicPr>
            <a:picLocks noChangeAspect="1" noChangeArrowheads="1"/>
          </p:cNvPicPr>
          <p:nvPr/>
        </p:nvPicPr>
        <p:blipFill>
          <a:blip r:embed="rId2" cstate="print">
            <a:lum bright="-5000" contrast="10000"/>
          </a:blip>
          <a:srcRect/>
          <a:stretch>
            <a:fillRect/>
          </a:stretch>
        </p:blipFill>
        <p:spPr bwMode="auto">
          <a:xfrm>
            <a:off x="7164288" y="260648"/>
            <a:ext cx="1637066" cy="1440158"/>
          </a:xfrm>
          <a:prstGeom prst="ellipse">
            <a:avLst/>
          </a:prstGeom>
          <a:solidFill>
            <a:srgbClr val="456800"/>
          </a:solidFill>
          <a:ln w="63500" cap="rnd">
            <a:solidFill>
              <a:srgbClr val="8BB925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5122" name="Picture 2" descr="C:\Users\user\Desktop\птицы экзотические\lyrebird-axel-amuchastegui.jpg"/>
          <p:cNvPicPr>
            <a:picLocks noChangeAspect="1" noChangeArrowheads="1"/>
          </p:cNvPicPr>
          <p:nvPr/>
        </p:nvPicPr>
        <p:blipFill>
          <a:blip r:embed="rId3" cstate="print"/>
          <a:srcRect l="5991" r="5991"/>
          <a:stretch>
            <a:fillRect/>
          </a:stretch>
        </p:blipFill>
        <p:spPr bwMode="auto">
          <a:xfrm>
            <a:off x="827584" y="2276872"/>
            <a:ext cx="2901729" cy="3600400"/>
          </a:xfrm>
          <a:prstGeom prst="rect">
            <a:avLst/>
          </a:prstGeom>
          <a:noFill/>
          <a:ln w="28575">
            <a:solidFill>
              <a:srgbClr val="004200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</a:t>
            </a:r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 </a:t>
            </a:r>
            <a:r>
              <a:rPr lang="ru-RU" b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внимание!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2135</TotalTime>
  <Words>77</Words>
  <Application>Microsoft Office PowerPoint</Application>
  <PresentationFormat>Экран (4:3)</PresentationFormat>
  <Paragraphs>33</Paragraphs>
  <Slides>11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Arial</vt:lpstr>
      <vt:lpstr>Calibri</vt:lpstr>
      <vt:lpstr>Тема Office</vt:lpstr>
      <vt:lpstr> «Экзотические птицы» </vt:lpstr>
      <vt:lpstr>Экзотические  птицы</vt:lpstr>
      <vt:lpstr>Презентация PowerPoint</vt:lpstr>
      <vt:lpstr>Экзотические  птицы</vt:lpstr>
      <vt:lpstr>Экзотические  птицы</vt:lpstr>
      <vt:lpstr>Экзотические  птицы</vt:lpstr>
      <vt:lpstr>Экзотические  птицы</vt:lpstr>
      <vt:lpstr>Экзотические  птицы</vt:lpstr>
      <vt:lpstr>Экзотические  птицы</vt:lpstr>
      <vt:lpstr>Экзотические  птицы</vt:lpstr>
      <vt:lpstr>Спасибо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Игра Экзотические птицы</dc:title>
  <dc:subject>Презентация</dc:subject>
  <dc:creator>Трефилова Р.П.</dc:creator>
  <cp:keywords>Птицы; загадки; игра; экзотические птицы</cp:keywords>
  <cp:lastModifiedBy>User</cp:lastModifiedBy>
  <cp:revision>167</cp:revision>
  <dcterms:created xsi:type="dcterms:W3CDTF">2018-06-03T14:29:14Z</dcterms:created>
  <dcterms:modified xsi:type="dcterms:W3CDTF">2022-05-19T11:47:26Z</dcterms:modified>
</cp:coreProperties>
</file>