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2" r:id="rId5"/>
    <p:sldId id="257" r:id="rId6"/>
    <p:sldId id="258" r:id="rId7"/>
    <p:sldId id="259" r:id="rId8"/>
    <p:sldId id="261" r:id="rId9"/>
    <p:sldId id="278" r:id="rId10"/>
    <p:sldId id="262" r:id="rId11"/>
    <p:sldId id="263" r:id="rId12"/>
    <p:sldId id="277" r:id="rId13"/>
    <p:sldId id="283" r:id="rId14"/>
    <p:sldId id="265" r:id="rId15"/>
    <p:sldId id="266" r:id="rId16"/>
    <p:sldId id="267" r:id="rId17"/>
    <p:sldId id="268" r:id="rId18"/>
    <p:sldId id="269" r:id="rId19"/>
    <p:sldId id="270" r:id="rId20"/>
    <p:sldId id="281" r:id="rId21"/>
    <p:sldId id="271" r:id="rId22"/>
    <p:sldId id="272" r:id="rId23"/>
    <p:sldId id="273" r:id="rId24"/>
    <p:sldId id="274" r:id="rId25"/>
    <p:sldId id="275" r:id="rId26"/>
    <p:sldId id="285" r:id="rId27"/>
    <p:sldId id="276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Презентация &quot;Работа сердца&quot; для 3 класса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E7E7"/>
              </a:clrFrom>
              <a:clrTo>
                <a:srgbClr val="FFE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05" r="14084" b="81827"/>
          <a:stretch/>
        </p:blipFill>
        <p:spPr bwMode="auto">
          <a:xfrm>
            <a:off x="1619672" y="12229"/>
            <a:ext cx="7381875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L'exercice Rendent Le Coeur Concept Sain Et Plus Fort Dirigez  L'illustration, EPS10 Illustration de Vecteur - Illustration du fond,  cardiologie: 11603008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17" r="11645"/>
          <a:stretch/>
        </p:blipFill>
        <p:spPr bwMode="auto">
          <a:xfrm>
            <a:off x="1962150" y="1310132"/>
            <a:ext cx="5819775" cy="42149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86414" y="6488668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Автор:  </a:t>
            </a:r>
            <a:r>
              <a:rPr lang="ru-RU" b="1" dirty="0" err="1" smtClean="0"/>
              <a:t>Шагманова</a:t>
            </a:r>
            <a:r>
              <a:rPr lang="ru-RU" b="1" dirty="0" smtClean="0"/>
              <a:t> З.Р.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ЭВОЛЮЦИЯ СЕРДЦА  ПОЗВОНОЧНЫХ ЖИВОТНЫХ Сердце рыбы Сердце лягушки Сердце ящерицы Сердце собаки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965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Кровообращение- это движение крови по сосудам Органы кровообращения- сердце и сосуды (артерии, вены, капилляры)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0977"/>
            <a:ext cx="8124395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резентация на тему: &quot;Тема урока: «Органы кровообращения». Артерии – это  сосуды, по которым кровь течет от сердца. Они имеют толстые, прочные и  упругие стенки. Почему? Вены.&quot;. Скачать бесплатно и без регистрации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687" r="65495"/>
          <a:stretch/>
        </p:blipFill>
        <p:spPr bwMode="auto">
          <a:xfrm>
            <a:off x="3726869" y="3673051"/>
            <a:ext cx="1682750" cy="279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12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0"/>
            <a:ext cx="9151512" cy="693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Вильям Гарвей  в 17 веке открыл круги кровообращения (1578 – 1657)  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79" r="6933" b="3326"/>
          <a:stretch/>
        </p:blipFill>
        <p:spPr bwMode="auto">
          <a:xfrm>
            <a:off x="714374" y="334973"/>
            <a:ext cx="7391401" cy="605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Сердце человека — Википедия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8627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74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3528" y="476672"/>
            <a:ext cx="8220405" cy="6165304"/>
          </a:xfrm>
        </p:spPr>
      </p:pic>
      <p:pic>
        <p:nvPicPr>
          <p:cNvPr id="28674" name="Picture 2" descr="3D-модель сердца человека в разрезе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25144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955" y="764704"/>
            <a:ext cx="7592742" cy="568863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Симптомы и лечение жидкости в сердце | ГБУЗ ПК «Гайнская ЦРБ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310991"/>
            <a:ext cx="5472608" cy="391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313" b="2444"/>
          <a:stretch/>
        </p:blipFill>
        <p:spPr>
          <a:xfrm>
            <a:off x="761999" y="233029"/>
            <a:ext cx="8130481" cy="6463046"/>
          </a:xfrm>
        </p:spPr>
      </p:pic>
      <p:pic>
        <p:nvPicPr>
          <p:cNvPr id="2050" name="Picture 2" descr="Стенка сердца состоит из трех слоев. Строение стенок сердца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9210" y="3789040"/>
            <a:ext cx="5209906" cy="306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пр.jpg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480"/>
          <a:stretch/>
        </p:blipFill>
        <p:spPr>
          <a:xfrm>
            <a:off x="676275" y="285728"/>
            <a:ext cx="7967690" cy="61436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резентация &quot;Кровообращение человека&quot; - биология, презентац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044" y="352975"/>
            <a:ext cx="8172400" cy="61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862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348" y="126879"/>
            <a:ext cx="6858048" cy="66423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КЛАПАНЫ СЕРДЦА Трехстворчатый- между правым предсердием и правым желудочком; Двухстворчатый (митральный)- между левым предсердием и левым желудочком; Полулунные- между желудочками и артериями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6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Лекция &quot;Строение и работа сердц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989" y="1844824"/>
            <a:ext cx="8284901" cy="327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264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Газообмен в капиллярах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772" y="231271"/>
            <a:ext cx="8496944" cy="637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4263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064" y="285728"/>
            <a:ext cx="8603778" cy="65778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223" t="4668" b="7401"/>
          <a:stretch/>
        </p:blipFill>
        <p:spPr>
          <a:xfrm>
            <a:off x="285750" y="476250"/>
            <a:ext cx="8579967" cy="5705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561" t="2635" r="5420"/>
          <a:stretch/>
        </p:blipFill>
        <p:spPr>
          <a:xfrm>
            <a:off x="571500" y="381000"/>
            <a:ext cx="7743825" cy="61611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282" y="214290"/>
            <a:ext cx="8532339" cy="63992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Интересные факты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Содержимое 3" descr="4 (1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3119" y="2852936"/>
            <a:ext cx="5810250" cy="3429000"/>
          </a:xfrm>
        </p:spPr>
      </p:pic>
      <p:sp>
        <p:nvSpPr>
          <p:cNvPr id="5" name="TextBox 4"/>
          <p:cNvSpPr txBox="1"/>
          <p:nvPr/>
        </p:nvSpPr>
        <p:spPr>
          <a:xfrm>
            <a:off x="778818" y="1052736"/>
            <a:ext cx="7358114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Только роговые оболочки глаз обходятся</a:t>
            </a:r>
          </a:p>
          <a:p>
            <a:pPr algn="ctr"/>
            <a:r>
              <a:rPr lang="ru-RU" sz="2400" b="1" dirty="0" smtClean="0"/>
              <a:t> без кровоснабжения — об этом интересном </a:t>
            </a:r>
          </a:p>
          <a:p>
            <a:pPr algn="ctr"/>
            <a:r>
              <a:rPr lang="ru-RU" sz="2400" b="1" dirty="0" smtClean="0"/>
              <a:t>факте до недавних пор </a:t>
            </a:r>
          </a:p>
          <a:p>
            <a:pPr algn="ctr"/>
            <a:r>
              <a:rPr lang="ru-RU" sz="2400" b="1" dirty="0" smtClean="0"/>
              <a:t>не подозревали даже ученые.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616" y="1340768"/>
            <a:ext cx="4243090" cy="4525963"/>
          </a:xfrm>
        </p:spPr>
      </p:pic>
      <p:sp>
        <p:nvSpPr>
          <p:cNvPr id="5" name="TextBox 4"/>
          <p:cNvSpPr txBox="1"/>
          <p:nvPr/>
        </p:nvSpPr>
        <p:spPr>
          <a:xfrm>
            <a:off x="5643570" y="1785926"/>
            <a:ext cx="2928958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Сердце проделывает гораздо больший объем работы, чем любая другая мышца.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Образовательный портал Мой университет - www.moi-univtrsitet.ru                                          факультет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59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9672" y="2420888"/>
            <a:ext cx="5810250" cy="3429000"/>
          </a:xfrm>
        </p:spPr>
      </p:pic>
      <p:sp>
        <p:nvSpPr>
          <p:cNvPr id="5" name="TextBox 4"/>
          <p:cNvSpPr txBox="1"/>
          <p:nvPr/>
        </p:nvSpPr>
        <p:spPr>
          <a:xfrm>
            <a:off x="746311" y="908720"/>
            <a:ext cx="7643866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За период средней продолжительности жизни, сердце накачает почти 1.5 миллиона баррелей крови — достаточно, чтобы заполнить 200 цистерн поезда.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28728" y="785794"/>
            <a:ext cx="5810250" cy="3429000"/>
          </a:xfrm>
        </p:spPr>
      </p:pic>
      <p:sp>
        <p:nvSpPr>
          <p:cNvPr id="5" name="TextBox 4"/>
          <p:cNvSpPr txBox="1"/>
          <p:nvPr/>
        </p:nvSpPr>
        <p:spPr>
          <a:xfrm>
            <a:off x="785786" y="4643446"/>
            <a:ext cx="7429552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Первая клетка сердца начинает биться уже через 4 недели.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504" y="2060848"/>
            <a:ext cx="5810250" cy="3429000"/>
          </a:xfrm>
        </p:spPr>
      </p:pic>
      <p:sp>
        <p:nvSpPr>
          <p:cNvPr id="5" name="TextBox 4"/>
          <p:cNvSpPr txBox="1"/>
          <p:nvPr/>
        </p:nvSpPr>
        <p:spPr>
          <a:xfrm>
            <a:off x="857224" y="1071546"/>
            <a:ext cx="778674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У голубого кита самое большое сердце, весящее более чем 680 килограмм.</a:t>
            </a:r>
            <a:endParaRPr lang="ru-RU" sz="2400" b="1" dirty="0"/>
          </a:p>
        </p:txBody>
      </p:sp>
      <p:pic>
        <p:nvPicPr>
          <p:cNvPr id="9218" name="Picture 2" descr="Маленький секрет большого сердца: первая в истории кардиограмма синего кита  / Блог компании ua-hosting.company / Хабр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9095" y="3356992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5852" y="2285992"/>
            <a:ext cx="6769243" cy="3994963"/>
          </a:xfrm>
        </p:spPr>
      </p:pic>
      <p:sp>
        <p:nvSpPr>
          <p:cNvPr id="5" name="TextBox 4"/>
          <p:cNvSpPr txBox="1"/>
          <p:nvPr/>
        </p:nvSpPr>
        <p:spPr>
          <a:xfrm>
            <a:off x="571472" y="1000108"/>
            <a:ext cx="8001056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Болезни сердца были обнаружены даже у мумий возрастом в 300 лет.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512" y="-99392"/>
            <a:ext cx="9151512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428604"/>
            <a:ext cx="8001056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Поскольку у сердца есть свой собственный электрический импульс, оно может продолжить биться, даже когда отделено от тела, пока имеет необходимый запас кислорода.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Сердце бьется - анимационная картинка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31513"/>
            <a:ext cx="6552728" cy="368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04" r="15103"/>
          <a:stretch/>
        </p:blipFill>
        <p:spPr bwMode="auto">
          <a:xfrm>
            <a:off x="0" y="0"/>
            <a:ext cx="9144000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1522" y="764704"/>
            <a:ext cx="6624736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Ученые подсчитали, что прочности сердца достаточно для работы на протяжении 150 лет. </a:t>
            </a:r>
          </a:p>
        </p:txBody>
      </p:sp>
      <p:pic>
        <p:nvPicPr>
          <p:cNvPr id="29698" name="Picture 2" descr="Здоровое красное сердце показывая мышцы и прочность, изолированные на белой  прозрачной предпосылке Иллюстрация вектора, EPS10 Иллюстрация вектора -  иллюстрации насчитывающей : 11611177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8777" y="2276872"/>
            <a:ext cx="6366445" cy="424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409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Скачать обои фон, Любовь, Сердечки, Праздник, раздел настроения в  разрешении 1920x108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04" r="15103"/>
          <a:stretch/>
        </p:blipFill>
        <p:spPr bwMode="auto">
          <a:xfrm>
            <a:off x="0" y="0"/>
            <a:ext cx="9144000" cy="703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2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0100" y="2132856"/>
            <a:ext cx="7749551" cy="4573506"/>
          </a:xfrm>
        </p:spPr>
      </p:pic>
      <p:sp>
        <p:nvSpPr>
          <p:cNvPr id="5" name="TextBox 4"/>
          <p:cNvSpPr txBox="1"/>
          <p:nvPr/>
        </p:nvSpPr>
        <p:spPr>
          <a:xfrm>
            <a:off x="642910" y="428604"/>
            <a:ext cx="8143932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Как было сказано ранее, счастье действительно приводит к сердечному здоровью, как и смех. Смех может на 20% ускорить ход крови по вашим венам, так как расслабляет стенки сосудов.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Спасибо за Внимание, Мем Сердце - Моя остановоч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9248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819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171</Words>
  <Application>Microsoft Office PowerPoint</Application>
  <PresentationFormat>Экран (4:3)</PresentationFormat>
  <Paragraphs>14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Интересные факты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Мой</dc:creator>
  <cp:lastModifiedBy>Мой</cp:lastModifiedBy>
  <cp:revision>10</cp:revision>
  <dcterms:created xsi:type="dcterms:W3CDTF">2020-01-04T09:45:45Z</dcterms:created>
  <dcterms:modified xsi:type="dcterms:W3CDTF">2022-05-21T08:46:00Z</dcterms:modified>
</cp:coreProperties>
</file>