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1"/>
  </p:notesMasterIdLst>
  <p:sldIdLst>
    <p:sldId id="262" r:id="rId2"/>
    <p:sldId id="256" r:id="rId3"/>
    <p:sldId id="263" r:id="rId4"/>
    <p:sldId id="264" r:id="rId5"/>
    <p:sldId id="257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F9D51-9781-4B33-85A0-579223C65256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A3247-7754-46AA-8D70-1B824CD1C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A3247-7754-46AA-8D70-1B824CD1C41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C4AC02B-2A43-40C1-A932-F8C859577C20}" type="datetimeFigureOut">
              <a:rPr lang="ru-RU" smtClean="0"/>
              <a:pPr/>
              <a:t>06.04.2022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FC4D65B-B68B-424C-B047-C59945A8BB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268760"/>
            <a:ext cx="7200800" cy="576064"/>
          </a:xfrm>
        </p:spPr>
        <p:txBody>
          <a:bodyPr/>
          <a:lstStyle/>
          <a:p>
            <a:r>
              <a:rPr lang="ru-RU" sz="3600" b="1" dirty="0" smtClean="0"/>
              <a:t>Рисование в приложении </a:t>
            </a:r>
            <a:r>
              <a:rPr lang="en-US" sz="3600" b="1" dirty="0" err="1" smtClean="0"/>
              <a:t>Krita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636912"/>
            <a:ext cx="7772400" cy="1080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Проект по теме: «Рисование  в приложении</a:t>
            </a:r>
            <a:r>
              <a:rPr lang="en-US" sz="2800" dirty="0" smtClean="0"/>
              <a:t> </a:t>
            </a:r>
            <a:r>
              <a:rPr lang="en-US" sz="2800" dirty="0" err="1" smtClean="0"/>
              <a:t>Krita</a:t>
            </a:r>
            <a:r>
              <a:rPr lang="ru-RU" sz="2800" dirty="0" smtClean="0"/>
              <a:t>  при помощи графического планшета».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4088" y="443711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dirty="0" smtClean="0"/>
              <a:t>В</a:t>
            </a:r>
            <a:r>
              <a:rPr lang="ru-RU" dirty="0" smtClean="0"/>
              <a:t>ыполнил: ученица 9 </a:t>
            </a:r>
            <a:r>
              <a:rPr lang="ru-RU" dirty="0" smtClean="0"/>
              <a:t>«В» </a:t>
            </a:r>
            <a:r>
              <a:rPr lang="ru-RU" dirty="0" smtClean="0"/>
              <a:t>класса             </a:t>
            </a:r>
            <a:r>
              <a:rPr lang="ru-RU" dirty="0" err="1" smtClean="0"/>
              <a:t>Биряльцева</a:t>
            </a:r>
            <a:r>
              <a:rPr lang="ru-RU" dirty="0" smtClean="0"/>
              <a:t> Мария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9912" y="6309320"/>
            <a:ext cx="284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 Новокузнецк, 2022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491880" y="404664"/>
            <a:ext cx="268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МБОУ «Лицей №34»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748464" cy="98072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Рисование в приложении </a:t>
            </a:r>
            <a:r>
              <a:rPr lang="en-US" sz="3600" dirty="0" err="1" smtClean="0"/>
              <a:t>Krita</a:t>
            </a:r>
            <a:r>
              <a:rPr lang="ru-RU" sz="3600" dirty="0"/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692696"/>
            <a:ext cx="3960440" cy="192176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/>
              <a:t>Цель</a:t>
            </a:r>
            <a:r>
              <a:rPr lang="ru-RU" sz="2400" b="1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нарисовать рисунок в приложении </a:t>
            </a:r>
            <a:r>
              <a:rPr lang="en-US" sz="2400" dirty="0" err="1" smtClean="0">
                <a:solidFill>
                  <a:schemeClr val="tx1"/>
                </a:solidFill>
              </a:rPr>
              <a:t>Krita</a:t>
            </a:r>
            <a:r>
              <a:rPr lang="ru-RU" sz="2400" dirty="0" smtClean="0">
                <a:solidFill>
                  <a:schemeClr val="tx1"/>
                </a:solidFill>
              </a:rPr>
              <a:t> при помощи графического планшета.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проек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1412776"/>
            <a:ext cx="4248472" cy="4248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2852936"/>
            <a:ext cx="3240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Задачи: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Ознакомиться с методами работы в приложении </a:t>
            </a:r>
            <a:r>
              <a:rPr lang="en-US" sz="2400" dirty="0" err="1" smtClean="0"/>
              <a:t>Krita</a:t>
            </a:r>
            <a:r>
              <a:rPr lang="ru-RU" sz="2400" dirty="0" smtClean="0"/>
              <a:t>, программы для создания рисунков.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Создать изображение в </a:t>
            </a:r>
            <a:r>
              <a:rPr lang="en-US" sz="2400" dirty="0" err="1" smtClean="0"/>
              <a:t>Krita</a:t>
            </a:r>
            <a:r>
              <a:rPr lang="ru-RU" sz="24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Развить знания о применении </a:t>
            </a:r>
            <a:r>
              <a:rPr lang="en-US" sz="2400" dirty="0" smtClean="0"/>
              <a:t> </a:t>
            </a:r>
            <a:r>
              <a:rPr lang="en-US" sz="2400" dirty="0" err="1" smtClean="0"/>
              <a:t>Krita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640960" cy="1196752"/>
          </a:xfrm>
        </p:spPr>
        <p:txBody>
          <a:bodyPr/>
          <a:lstStyle/>
          <a:p>
            <a:r>
              <a:rPr lang="ru-RU" sz="3600" dirty="0" smtClean="0"/>
              <a:t>Подготовка в </a:t>
            </a:r>
            <a:r>
              <a:rPr lang="en-US" sz="3600" dirty="0" err="1" smtClean="0"/>
              <a:t>Krita</a:t>
            </a:r>
            <a:r>
              <a:rPr lang="ru-RU" sz="3600" dirty="0" smtClean="0"/>
              <a:t> рабочего пространства</a:t>
            </a:r>
            <a:endParaRPr lang="ru-RU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8180109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196752"/>
          </a:xfrm>
        </p:spPr>
        <p:txBody>
          <a:bodyPr/>
          <a:lstStyle/>
          <a:p>
            <a:r>
              <a:rPr lang="ru-RU" sz="3600" dirty="0" smtClean="0"/>
              <a:t>Ознакомление с инструментами для рисования в </a:t>
            </a:r>
            <a:r>
              <a:rPr lang="en-US" sz="3600" dirty="0" err="1" smtClean="0"/>
              <a:t>Krita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65432"/>
          <a:stretch>
            <a:fillRect/>
          </a:stretch>
        </p:blipFill>
        <p:spPr bwMode="auto">
          <a:xfrm>
            <a:off x="4211960" y="2132856"/>
            <a:ext cx="54300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 стрелкой 5"/>
          <p:cNvCxnSpPr/>
          <p:nvPr/>
        </p:nvCxnSpPr>
        <p:spPr>
          <a:xfrm>
            <a:off x="1763688" y="1700808"/>
            <a:ext cx="252028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7584" y="1484784"/>
            <a:ext cx="11521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Выбор форм</a:t>
            </a:r>
            <a:endParaRPr lang="ru-RU" sz="11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644008" y="1700808"/>
            <a:ext cx="151216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716016" y="2276872"/>
            <a:ext cx="21602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547664" y="2420888"/>
            <a:ext cx="2736304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1691680" y="2852936"/>
            <a:ext cx="259228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4716016" y="2852936"/>
            <a:ext cx="24482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084168" y="1484784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Текст</a:t>
            </a:r>
            <a:endParaRPr lang="ru-RU" sz="1100" dirty="0"/>
          </a:p>
        </p:txBody>
      </p:sp>
      <p:sp>
        <p:nvSpPr>
          <p:cNvPr id="59" name="TextBox 58"/>
          <p:cNvSpPr txBox="1"/>
          <p:nvPr/>
        </p:nvSpPr>
        <p:spPr>
          <a:xfrm>
            <a:off x="395536" y="2204864"/>
            <a:ext cx="12961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Редактирование форм</a:t>
            </a:r>
            <a:endParaRPr lang="ru-RU" sz="1100" dirty="0"/>
          </a:p>
        </p:txBody>
      </p:sp>
      <p:sp>
        <p:nvSpPr>
          <p:cNvPr id="60" name="TextBox 59"/>
          <p:cNvSpPr txBox="1"/>
          <p:nvPr/>
        </p:nvSpPr>
        <p:spPr>
          <a:xfrm>
            <a:off x="6804248" y="1988840"/>
            <a:ext cx="1512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Каллиграфическое перо</a:t>
            </a:r>
            <a:endParaRPr lang="ru-RU" sz="11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r="45019"/>
          <a:stretch>
            <a:fillRect/>
          </a:stretch>
        </p:blipFill>
        <p:spPr bwMode="auto">
          <a:xfrm>
            <a:off x="4211960" y="3212976"/>
            <a:ext cx="576064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5" name="Прямая со стрелкой 64"/>
          <p:cNvCxnSpPr/>
          <p:nvPr/>
        </p:nvCxnSpPr>
        <p:spPr>
          <a:xfrm flipV="1">
            <a:off x="2267744" y="3068960"/>
            <a:ext cx="194421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 flipV="1">
            <a:off x="4716016" y="3068960"/>
            <a:ext cx="187220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V="1">
            <a:off x="1619672" y="3284984"/>
            <a:ext cx="259228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H="1" flipV="1">
            <a:off x="4644008" y="3356992"/>
            <a:ext cx="259228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V="1">
            <a:off x="2627784" y="3573016"/>
            <a:ext cx="172819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H="1" flipV="1">
            <a:off x="4716016" y="3573016"/>
            <a:ext cx="194421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flipV="1">
            <a:off x="4355976" y="3933056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395536" y="2996952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Рисование от руки</a:t>
            </a:r>
            <a:endParaRPr lang="ru-RU" sz="1100" dirty="0"/>
          </a:p>
        </p:txBody>
      </p:sp>
      <p:sp>
        <p:nvSpPr>
          <p:cNvPr id="87" name="TextBox 86"/>
          <p:cNvSpPr txBox="1"/>
          <p:nvPr/>
        </p:nvSpPr>
        <p:spPr>
          <a:xfrm>
            <a:off x="7236296" y="2708920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Линия</a:t>
            </a:r>
            <a:endParaRPr lang="ru-RU" sz="1100" dirty="0"/>
          </a:p>
        </p:txBody>
      </p:sp>
      <p:sp>
        <p:nvSpPr>
          <p:cNvPr id="88" name="TextBox 87"/>
          <p:cNvSpPr txBox="1"/>
          <p:nvPr/>
        </p:nvSpPr>
        <p:spPr>
          <a:xfrm>
            <a:off x="1043608" y="3429000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Прямоугольник</a:t>
            </a:r>
            <a:endParaRPr lang="ru-RU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6588224" y="3140968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Эллипс</a:t>
            </a:r>
            <a:endParaRPr lang="ru-RU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827584" y="3789040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Градиент</a:t>
            </a:r>
            <a:endParaRPr lang="ru-RU" sz="1100" dirty="0"/>
          </a:p>
        </p:txBody>
      </p:sp>
      <p:sp>
        <p:nvSpPr>
          <p:cNvPr id="91" name="TextBox 90"/>
          <p:cNvSpPr txBox="1"/>
          <p:nvPr/>
        </p:nvSpPr>
        <p:spPr>
          <a:xfrm>
            <a:off x="7308304" y="3933056"/>
            <a:ext cx="1512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Цветовой миксер</a:t>
            </a:r>
            <a:endParaRPr lang="ru-RU" sz="1100" dirty="0"/>
          </a:p>
        </p:txBody>
      </p:sp>
      <p:sp>
        <p:nvSpPr>
          <p:cNvPr id="92" name="TextBox 91"/>
          <p:cNvSpPr txBox="1"/>
          <p:nvPr/>
        </p:nvSpPr>
        <p:spPr>
          <a:xfrm rot="21290369">
            <a:off x="698131" y="4039051"/>
            <a:ext cx="2376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Инструмент редактирования тон. маски</a:t>
            </a:r>
            <a:endParaRPr lang="ru-RU" sz="1100" dirty="0"/>
          </a:p>
        </p:txBody>
      </p:sp>
      <p:sp>
        <p:nvSpPr>
          <p:cNvPr id="93" name="TextBox 92"/>
          <p:cNvSpPr txBox="1"/>
          <p:nvPr/>
        </p:nvSpPr>
        <p:spPr>
          <a:xfrm>
            <a:off x="6660232" y="4365104"/>
            <a:ext cx="15121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Умная заплатка</a:t>
            </a:r>
            <a:endParaRPr lang="ru-RU" sz="1100" dirty="0"/>
          </a:p>
        </p:txBody>
      </p:sp>
      <p:sp>
        <p:nvSpPr>
          <p:cNvPr id="94" name="TextBox 93"/>
          <p:cNvSpPr txBox="1"/>
          <p:nvPr/>
        </p:nvSpPr>
        <p:spPr>
          <a:xfrm>
            <a:off x="3995936" y="4869160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Заливка</a:t>
            </a:r>
            <a:endParaRPr lang="ru-RU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Создание скетча.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3178696" cy="4133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Рисуем скетч- первоначальный набросок рисунка. Позже его можно будет удалить или скрыть в слоях.</a:t>
            </a:r>
            <a:endParaRPr lang="ru-RU" sz="2800" dirty="0"/>
          </a:p>
        </p:txBody>
      </p:sp>
      <p:pic>
        <p:nvPicPr>
          <p:cNvPr id="4" name="Рисунок 3" descr="скетч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1916832"/>
            <a:ext cx="54864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19675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Создание </a:t>
            </a:r>
            <a:r>
              <a:rPr lang="ru-RU" sz="3600" dirty="0" err="1" smtClean="0"/>
              <a:t>лайна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341987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Теперь мы делаем </a:t>
            </a:r>
            <a:r>
              <a:rPr lang="ru-RU" sz="2800" dirty="0" err="1" smtClean="0"/>
              <a:t>лайн</a:t>
            </a:r>
            <a:r>
              <a:rPr lang="ru-RU" sz="2800" dirty="0" smtClean="0"/>
              <a:t>- цветную обводку скетча без вспомогательных линий.</a:t>
            </a:r>
            <a:endParaRPr lang="ru-RU" sz="2800" dirty="0"/>
          </a:p>
        </p:txBody>
      </p:sp>
      <p:pic>
        <p:nvPicPr>
          <p:cNvPr id="4" name="Рисунок 3" descr="лайн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6282" y="1628800"/>
            <a:ext cx="5637718" cy="35235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41763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Работа с фоном.</a:t>
            </a:r>
            <a:endParaRPr lang="ru-RU" sz="3600" dirty="0"/>
          </a:p>
        </p:txBody>
      </p:sp>
      <p:pic>
        <p:nvPicPr>
          <p:cNvPr id="4" name="Содержимое 3" descr="фон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55976" y="2131834"/>
            <a:ext cx="4788024" cy="3169374"/>
          </a:xfrm>
        </p:spPr>
      </p:pic>
      <p:sp>
        <p:nvSpPr>
          <p:cNvPr id="5" name="TextBox 4"/>
          <p:cNvSpPr txBox="1"/>
          <p:nvPr/>
        </p:nvSpPr>
        <p:spPr>
          <a:xfrm>
            <a:off x="395536" y="1556792"/>
            <a:ext cx="26642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Далее мы делаем фон. У нас это заливка фона цветом.</a:t>
            </a: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772400" cy="9144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Покраска рисунка.</a:t>
            </a:r>
            <a:endParaRPr lang="ru-RU" sz="3600" dirty="0"/>
          </a:p>
        </p:txBody>
      </p:sp>
      <p:pic>
        <p:nvPicPr>
          <p:cNvPr id="4" name="Содержимое 3" descr="покрас закончен. работа с лайном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74636" y="1844824"/>
            <a:ext cx="5069364" cy="3168352"/>
          </a:xfrm>
        </p:spPr>
      </p:pic>
      <p:sp>
        <p:nvSpPr>
          <p:cNvPr id="5" name="TextBox 4"/>
          <p:cNvSpPr txBox="1"/>
          <p:nvPr/>
        </p:nvSpPr>
        <p:spPr>
          <a:xfrm>
            <a:off x="467544" y="1484784"/>
            <a:ext cx="30243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Делаем </a:t>
            </a:r>
            <a:r>
              <a:rPr lang="ru-RU" sz="2800" dirty="0" err="1" smtClean="0"/>
              <a:t>покрас</a:t>
            </a:r>
            <a:r>
              <a:rPr lang="ru-RU" sz="2800" dirty="0" smtClean="0"/>
              <a:t> и в некоторых нужных местах добавляем тени и блики, по необходимости. Также я добавила маленькие детали.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1247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Конец.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420888"/>
            <a:ext cx="3312368" cy="25202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/>
              <a:t>Работа с рисунком закончена. В конце я немного изменила фон.  И сохранила рисунок в формате </a:t>
            </a:r>
            <a:r>
              <a:rPr lang="en-US" sz="2800" dirty="0" err="1" smtClean="0"/>
              <a:t>png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" name="Рисунок 3" descr="проек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1124744"/>
            <a:ext cx="4932040" cy="493204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2126</TotalTime>
  <Words>215</Words>
  <Application>Microsoft Office PowerPoint</Application>
  <PresentationFormat>Экран (4:3)</PresentationFormat>
  <Paragraphs>38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Метро</vt:lpstr>
      <vt:lpstr>Рисование в приложении Krita.</vt:lpstr>
      <vt:lpstr>Рисование в приложении Krita.</vt:lpstr>
      <vt:lpstr>Подготовка в Krita рабочего пространства</vt:lpstr>
      <vt:lpstr>Ознакомление с инструментами для рисования в Krita.</vt:lpstr>
      <vt:lpstr>Создание скетча.</vt:lpstr>
      <vt:lpstr>Создание лайна.</vt:lpstr>
      <vt:lpstr>Работа с фоном.</vt:lpstr>
      <vt:lpstr>Покраска рисунка.</vt:lpstr>
      <vt:lpstr>Конец.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Рисование в приложении Krita.</dc:title>
  <dc:creator>Пользователь Windows</dc:creator>
  <cp:lastModifiedBy>Пользователь Windows</cp:lastModifiedBy>
  <cp:revision>20</cp:revision>
  <dcterms:created xsi:type="dcterms:W3CDTF">2022-03-25T09:03:49Z</dcterms:created>
  <dcterms:modified xsi:type="dcterms:W3CDTF">2022-04-06T00:09:22Z</dcterms:modified>
</cp:coreProperties>
</file>