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13"/>
  </p:handout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2D0D4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64" autoAdjust="0"/>
    <p:restoredTop sz="94660"/>
  </p:normalViewPr>
  <p:slideViewPr>
    <p:cSldViewPr snapToGrid="0">
      <p:cViewPr varScale="1">
        <p:scale>
          <a:sx n="98" d="100"/>
          <a:sy n="98" d="100"/>
        </p:scale>
        <p:origin x="-126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pPr/>
              <a:t>06.02.2022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1.png"/><Relationship Id="rId7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6.png"/><Relationship Id="rId11" Type="http://schemas.openxmlformats.org/officeDocument/2006/relationships/image" Target="../media/image28.png"/><Relationship Id="rId5" Type="http://schemas.openxmlformats.org/officeDocument/2006/relationships/image" Target="../media/image14.png"/><Relationship Id="rId10" Type="http://schemas.openxmlformats.org/officeDocument/2006/relationships/image" Target="../media/image13.png"/><Relationship Id="rId4" Type="http://schemas.openxmlformats.org/officeDocument/2006/relationships/image" Target="../media/image32.png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9165" y="160118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066536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1611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4710" y="3719630"/>
            <a:ext cx="749676" cy="775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5836" y="4946754"/>
            <a:ext cx="1313458" cy="4017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911" y="1608417"/>
            <a:ext cx="1180646" cy="601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2934" y="3462687"/>
            <a:ext cx="785245" cy="77835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3252" y="560779"/>
            <a:ext cx="1131863" cy="969486"/>
          </a:xfrm>
          <a:prstGeom prst="rect">
            <a:avLst/>
          </a:prstGeom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23140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295" y="1731776"/>
            <a:ext cx="973361" cy="1253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2185" y="991277"/>
            <a:ext cx="523657" cy="1416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4015" y="3758386"/>
            <a:ext cx="916723" cy="7314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67286" y="147017"/>
            <a:ext cx="722633" cy="717650"/>
          </a:xfrm>
          <a:prstGeom prst="rect">
            <a:avLst/>
          </a:prstGeom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8651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1971" y="182485"/>
            <a:ext cx="623266" cy="657619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7643" y="923337"/>
            <a:ext cx="798187" cy="5240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37089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7098" y="696303"/>
            <a:ext cx="1077995" cy="1387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51018" y="323990"/>
            <a:ext cx="526988" cy="1425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51018" y="2105282"/>
            <a:ext cx="829574" cy="8238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8413" y="5101326"/>
            <a:ext cx="895279" cy="4558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175" y="1529530"/>
            <a:ext cx="1153102" cy="987678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3333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4873" y="3758386"/>
            <a:ext cx="861745" cy="781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467" y="3327816"/>
            <a:ext cx="342592" cy="3741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7323" y="4615103"/>
            <a:ext cx="386095" cy="4234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0807" y="3327816"/>
            <a:ext cx="331469" cy="7776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456" y="3932944"/>
            <a:ext cx="408487" cy="345101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38559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17978" y="1491330"/>
            <a:ext cx="1404330" cy="7150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622" y="1749087"/>
            <a:ext cx="1175655" cy="10069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67486" y="6032241"/>
            <a:ext cx="1008264" cy="603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669348" y="4859421"/>
            <a:ext cx="1798138" cy="570115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28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964" y="2779905"/>
            <a:ext cx="331469" cy="7776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9299" y="3843003"/>
            <a:ext cx="408487" cy="3451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87987" y="1753346"/>
            <a:ext cx="342592" cy="3741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6794" y="3643668"/>
            <a:ext cx="386095" cy="423459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42906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6341" y="249293"/>
            <a:ext cx="798187" cy="524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906" y="1390262"/>
            <a:ext cx="678815" cy="7182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07474" y="1031437"/>
            <a:ext cx="762565" cy="1223076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0512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16004" y="4423435"/>
            <a:ext cx="870858" cy="8648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56070" y="3193142"/>
            <a:ext cx="680703" cy="663421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5441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3611" y="1153529"/>
            <a:ext cx="1390613" cy="11911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75" y="2281641"/>
            <a:ext cx="795802" cy="127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0881" y="5063752"/>
            <a:ext cx="1108023" cy="564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6762" y="63328"/>
            <a:ext cx="726094" cy="7683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3884" y="428151"/>
            <a:ext cx="758559" cy="4943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8288" y="6267711"/>
            <a:ext cx="2502011" cy="425398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967651" y="1031437"/>
            <a:ext cx="4223287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2733549" cy="698271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072896"/>
            <a:ext cx="2733549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39226" y="3066291"/>
            <a:ext cx="2760430" cy="699766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249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79045" y="2569706"/>
            <a:ext cx="5493984" cy="699587"/>
          </a:xfrm>
          <a:prstGeom prst="rect">
            <a:avLst/>
          </a:prstGeom>
        </p:spPr>
        <p:txBody>
          <a:bodyPr/>
          <a:lstStyle>
            <a:lvl1pPr>
              <a:defRPr sz="40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2253" y="3701964"/>
            <a:ext cx="1008264" cy="60348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5488" y="3856564"/>
            <a:ext cx="606578" cy="66791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0518" y="1031437"/>
            <a:ext cx="789025" cy="6467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4707" y="144010"/>
            <a:ext cx="798187" cy="52400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3421" y="4305451"/>
            <a:ext cx="365839" cy="29189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55" y="3514890"/>
            <a:ext cx="342592" cy="3741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4783" y="3126050"/>
            <a:ext cx="331469" cy="7776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5555" y="668011"/>
            <a:ext cx="1077995" cy="138791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3801" y="1727119"/>
            <a:ext cx="623266" cy="65761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6341" y="5928607"/>
            <a:ext cx="1086121" cy="56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467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C -0.00833 0.00278 -0.01823 0.0051 -0.0237 0.01181 C -0.02904 0.01945 -0.03255 0.02963 -0.03633 0.03982 C -0.04023 0.04977 -0.0401 0.06088 -0.03997 0.07223 C -0.03958 0.08264 -0.03867 0.09468 -0.03359 0.10695 C -0.02969 0.11852 -0.02148 0.13056 -0.01185 0.14121 C -0.00352 0.15163 0.00716 0.16088 0.01823 0.16922 C 0.02917 0.17663 0.04062 0.18311 0.05104 0.18704 C 0.06276 0.19121 0.07344 0.1926 0.08372 0.19028 C 0.09271 0.18843 0.10117 0.18496 0.10755 0.17778 C 0.11328 0.17153 0.11745 0.16065 0.11888 0.15047 C 0.12201 0.14213 0.12227 0.12987 0.11901 0.11783 C 0.11628 0.10649 0.10911 0.09514 0.09857 0.08588 C 0.0875 0.07686 0.07591 0.07431 0.06719 0.07593 C 0.05951 0.07848 0.05326 0.08565 0.05013 0.0963 C 0.04818 0.10764 0.0474 0.11852 0.05052 0.12987 C 0.05378 0.14098 0.0526 0.14213 0.0694 0.16389 C 0.08424 0.18519 0.10156 0.19075 0.11224 0.19723 C 0.12214 0.20278 0.13112 0.20371 0.14219 0.20625 C 0.1543 0.20788 0.16536 0.2051 0.17279 0.20163 C 0.18099 0.19885 0.18477 0.19144 0.19102 0.17963 C 0.19648 0.1669 0.19792 0.16065 0.19935 0.14977 C 0.20104 0.13959 0.20286 0.12917 0.20508 0.11899 " pathEditMode="relative" rAng="1020000" ptsTypes="AAAAAAAAAAAAAAAAAAAAA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12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13047 -0.08264 C 0.15768 -0.10069 0.19831 -0.11157 0.24115 -0.11157 C 0.28985 -0.11157 0.32891 -0.10069 0.35612 -0.08264 L 0.48698 -3.7037E-7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49" y="-55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47812 -0.014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6" y="-7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L -0.07838 0.00463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03242 0.2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100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18568 -0.187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45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12630"/>
            <a:ext cx="2806383" cy="32453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0310" y="2319185"/>
            <a:ext cx="3911690" cy="453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86" r:id="rId13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4.xml"/><Relationship Id="rId7" Type="http://schemas.openxmlformats.org/officeDocument/2006/relationships/slide" Target="slide5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image" Target="../media/image41.png"/><Relationship Id="rId9" Type="http://schemas.openxmlformats.org/officeDocument/2006/relationships/image" Target="../media/image4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507" y="1922711"/>
            <a:ext cx="9144000" cy="2387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Музыкальный квест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«Путешествие в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мир музыкально – ритмической деятельности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8766" y="4627266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08021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p14:dur="100">
        <p15:prstTrans prst="drape"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.pinimg.com/originals/49/e3/17/49e31719edc2bff443761a593dac153f.png">
            <a:extLst>
              <a:ext uri="{FF2B5EF4-FFF2-40B4-BE49-F238E27FC236}">
                <a16:creationId xmlns:a16="http://schemas.microsoft.com/office/drawing/2014/main" xmlns="" id="{06C2FC42-16F3-499C-B3E2-770304BC1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6800" y="1959159"/>
            <a:ext cx="4505322" cy="477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xmlns="" id="{D4901D0F-02C0-4752-8AE0-E594C288A5A9}"/>
              </a:ext>
            </a:extLst>
          </p:cNvPr>
          <p:cNvSpPr/>
          <p:nvPr/>
        </p:nvSpPr>
        <p:spPr>
          <a:xfrm>
            <a:off x="3733800" y="285750"/>
            <a:ext cx="4581525" cy="2028826"/>
          </a:xfrm>
          <a:prstGeom prst="wedgeEllipse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Привет! Меня зовут Чаппи, я гулял по лесу и нашёл необычную карту, нажми на нее, чтобы посмотреть!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8" name="Picture 14" descr="https://www.mkuslobcbs.ru/wp-content/uploads/2019/11/transparent-maps-treasure-hunt-15.p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577F0B7B-6354-455B-A8A9-DF6C7C2F0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4534" y="3303679"/>
            <a:ext cx="4395287" cy="228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8255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3.infourok.ru/uploads/ex/0f82/00033049-535ddb91/img37.jpg">
            <a:extLst>
              <a:ext uri="{FF2B5EF4-FFF2-40B4-BE49-F238E27FC236}">
                <a16:creationId xmlns:a16="http://schemas.microsoft.com/office/drawing/2014/main" xmlns="" id="{FB20FA44-8593-4F9C-8813-042256C7C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2243" y="-573829"/>
            <a:ext cx="12396486" cy="800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нак умножения 4">
            <a:extLst>
              <a:ext uri="{FF2B5EF4-FFF2-40B4-BE49-F238E27FC236}">
                <a16:creationId xmlns:a16="http://schemas.microsoft.com/office/drawing/2014/main" xmlns="" id="{34ACDB96-2805-4EAA-8D38-DC72AE73CF51}"/>
              </a:ext>
            </a:extLst>
          </p:cNvPr>
          <p:cNvSpPr/>
          <p:nvPr/>
        </p:nvSpPr>
        <p:spPr>
          <a:xfrm>
            <a:off x="1426718" y="4160939"/>
            <a:ext cx="1342238" cy="1182848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545A83E-92CD-40F7-A92E-3C46FA8FDF9D}"/>
              </a:ext>
            </a:extLst>
          </p:cNvPr>
          <p:cNvSpPr txBox="1"/>
          <p:nvPr/>
        </p:nvSpPr>
        <p:spPr>
          <a:xfrm>
            <a:off x="1711352" y="5159121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Старт </a:t>
            </a:r>
          </a:p>
        </p:txBody>
      </p:sp>
      <p:pic>
        <p:nvPicPr>
          <p:cNvPr id="2052" name="Picture 4" descr="https://img-fotki.yandex.ru/get/50623/200418627.16c/0_172f5a_7130b097_orig.png">
            <a:hlinkClick r:id="rId3" action="ppaction://hlinksldjump"/>
            <a:extLst>
              <a:ext uri="{FF2B5EF4-FFF2-40B4-BE49-F238E27FC236}">
                <a16:creationId xmlns:a16="http://schemas.microsoft.com/office/drawing/2014/main" xmlns="" id="{78D9BC5C-C239-4CAA-971C-093CC26E6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7555" y="687896"/>
            <a:ext cx="1652042" cy="221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img-fotki.yandex.ru/get/50623/200418627.16c/0_172f5a_7130b097_orig.png">
            <a:hlinkClick r:id="rId5" action="ppaction://hlinksldjump"/>
            <a:extLst>
              <a:ext uri="{FF2B5EF4-FFF2-40B4-BE49-F238E27FC236}">
                <a16:creationId xmlns:a16="http://schemas.microsoft.com/office/drawing/2014/main" xmlns="" id="{5ED65CB2-9EDE-4803-A370-277CA28F6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7269" y="1905712"/>
            <a:ext cx="1652042" cy="221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img-fotki.yandex.ru/get/50623/200418627.16c/0_172f5a_7130b097_orig.png">
            <a:hlinkClick r:id="rId6" action="ppaction://hlinksldjump"/>
            <a:extLst>
              <a:ext uri="{FF2B5EF4-FFF2-40B4-BE49-F238E27FC236}">
                <a16:creationId xmlns:a16="http://schemas.microsoft.com/office/drawing/2014/main" xmlns="" id="{6A221C16-2588-4153-AD21-8ACFF01C6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7199" y="445335"/>
            <a:ext cx="1652042" cy="221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s://img-fotki.yandex.ru/get/50623/200418627.16c/0_172f5a_7130b097_orig.png">
            <a:hlinkClick r:id="rId7" action="ppaction://hlinksldjump"/>
            <a:extLst>
              <a:ext uri="{FF2B5EF4-FFF2-40B4-BE49-F238E27FC236}">
                <a16:creationId xmlns:a16="http://schemas.microsoft.com/office/drawing/2014/main" xmlns="" id="{9F88CCB0-A89F-4D8D-8608-E9990087A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6149" y="3767526"/>
            <a:ext cx="1652042" cy="221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phonoteka.org/uploads/posts/2021-05/1621483925_5-phonoteka_org-p-fon-sunduk-s-sokrovishchami-6.jpg">
            <a:hlinkClick r:id="rId8" action="ppaction://hlinksldjump"/>
            <a:extLst>
              <a:ext uri="{FF2B5EF4-FFF2-40B4-BE49-F238E27FC236}">
                <a16:creationId xmlns:a16="http://schemas.microsoft.com/office/drawing/2014/main" xmlns="" id="{6BCAD846-E2B9-4849-BA46-A0AA5B59C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9658" y="4173736"/>
            <a:ext cx="2277611" cy="227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9104ED96-AE5E-42CB-9725-0308DEE78EAA}"/>
              </a:ext>
            </a:extLst>
          </p:cNvPr>
          <p:cNvCxnSpPr>
            <a:cxnSpLocks/>
          </p:cNvCxnSpPr>
          <p:nvPr/>
        </p:nvCxnSpPr>
        <p:spPr>
          <a:xfrm flipV="1">
            <a:off x="2054324" y="2901551"/>
            <a:ext cx="934840" cy="137037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1522AE2-1BEF-4DFD-A430-16DB76B82F79}"/>
              </a:ext>
            </a:extLst>
          </p:cNvPr>
          <p:cNvCxnSpPr>
            <a:cxnSpLocks/>
          </p:cNvCxnSpPr>
          <p:nvPr/>
        </p:nvCxnSpPr>
        <p:spPr>
          <a:xfrm flipH="1" flipV="1">
            <a:off x="4194495" y="3012540"/>
            <a:ext cx="377503" cy="64468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6ADD424A-2536-4BD3-AF5A-E1D75A0F5A0D}"/>
              </a:ext>
            </a:extLst>
          </p:cNvPr>
          <p:cNvCxnSpPr>
            <a:cxnSpLocks/>
          </p:cNvCxnSpPr>
          <p:nvPr/>
        </p:nvCxnSpPr>
        <p:spPr>
          <a:xfrm flipV="1">
            <a:off x="5130879" y="2584875"/>
            <a:ext cx="776972" cy="107166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xmlns="" id="{8FB275A0-1C76-4E01-A46B-8E78B191F0BD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7555441" y="2305440"/>
            <a:ext cx="1281828" cy="70710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59BFB6BC-86ED-4E14-BA59-CAF3C811D58B}"/>
              </a:ext>
            </a:extLst>
          </p:cNvPr>
          <p:cNvCxnSpPr>
            <a:cxnSpLocks/>
          </p:cNvCxnSpPr>
          <p:nvPr/>
        </p:nvCxnSpPr>
        <p:spPr>
          <a:xfrm flipH="1">
            <a:off x="7902429" y="3651451"/>
            <a:ext cx="934840" cy="62969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28890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4819" y="1027665"/>
            <a:ext cx="9144000" cy="154043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Музыкально-ритмическая игра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pic>
        <p:nvPicPr>
          <p:cNvPr id="8" name="Picture 6" descr="https://i.pinimg.com/originals/49/e3/17/49e31719edc2bff443761a593dac153f.png">
            <a:extLst>
              <a:ext uri="{FF2B5EF4-FFF2-40B4-BE49-F238E27FC236}">
                <a16:creationId xmlns:a16="http://schemas.microsoft.com/office/drawing/2014/main" xmlns="" id="{DB035F31-0183-4A26-B4A2-54A9E21ED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1718" y="3287522"/>
            <a:ext cx="3185511" cy="33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www.mkuslobcbs.ru/wp-content/uploads/2019/11/transparent-maps-treasure-hunt-15.p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0CD45F63-00A8-42F1-A716-294946093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6627" y="144718"/>
            <a:ext cx="2319992" cy="12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2AB696F-391C-4431-9E0F-66AD62E22F64}"/>
              </a:ext>
            </a:extLst>
          </p:cNvPr>
          <p:cNvSpPr txBox="1"/>
          <p:nvPr/>
        </p:nvSpPr>
        <p:spPr>
          <a:xfrm>
            <a:off x="10215392" y="1131484"/>
            <a:ext cx="1839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Вернуться на карту</a:t>
            </a:r>
          </a:p>
        </p:txBody>
      </p:sp>
    </p:spTree>
    <p:extLst>
      <p:ext uri="{BB962C8B-B14F-4D97-AF65-F5344CB8AC3E}">
        <p14:creationId xmlns:p14="http://schemas.microsoft.com/office/powerpoint/2010/main" xmlns="" val="391951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p14:dur="100">
        <p15:prstTrans prst="drape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4819" y="1504320"/>
            <a:ext cx="9144000" cy="2387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Музыкально – ритмическая  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pic>
        <p:nvPicPr>
          <p:cNvPr id="8" name="Picture 6" descr="https://i.pinimg.com/originals/49/e3/17/49e31719edc2bff443761a593dac153f.png">
            <a:extLst>
              <a:ext uri="{FF2B5EF4-FFF2-40B4-BE49-F238E27FC236}">
                <a16:creationId xmlns:a16="http://schemas.microsoft.com/office/drawing/2014/main" xmlns="" id="{DD91B0CA-C98C-468E-9262-4816B67BC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295" y="3312689"/>
            <a:ext cx="3185511" cy="33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www.mkuslobcbs.ru/wp-content/uploads/2019/11/transparent-maps-treasure-hunt-15.p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AE1EF50F-4D07-41EA-9E0D-4A6EEC33B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6627" y="144718"/>
            <a:ext cx="2319992" cy="12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17FB57-E4EF-4AEB-8CC7-927F24AC3699}"/>
              </a:ext>
            </a:extLst>
          </p:cNvPr>
          <p:cNvSpPr txBox="1"/>
          <p:nvPr/>
        </p:nvSpPr>
        <p:spPr>
          <a:xfrm>
            <a:off x="10215392" y="1131484"/>
            <a:ext cx="1839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Вернуться на карту</a:t>
            </a:r>
          </a:p>
        </p:txBody>
      </p:sp>
    </p:spTree>
    <p:extLst>
      <p:ext uri="{BB962C8B-B14F-4D97-AF65-F5344CB8AC3E}">
        <p14:creationId xmlns:p14="http://schemas.microsoft.com/office/powerpoint/2010/main" xmlns="" val="14494844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p14:dur="100">
        <p15:prstTrans prst="drape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4819" y="1504320"/>
            <a:ext cx="9144000" cy="2387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Танец-игра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pic>
        <p:nvPicPr>
          <p:cNvPr id="8" name="Picture 6" descr="https://i.pinimg.com/originals/49/e3/17/49e31719edc2bff443761a593dac153f.png">
            <a:extLst>
              <a:ext uri="{FF2B5EF4-FFF2-40B4-BE49-F238E27FC236}">
                <a16:creationId xmlns:a16="http://schemas.microsoft.com/office/drawing/2014/main" xmlns="" id="{DB168429-446C-43DE-9003-AA5D1C8FA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1718" y="3287522"/>
            <a:ext cx="3185511" cy="33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www.mkuslobcbs.ru/wp-content/uploads/2019/11/transparent-maps-treasure-hunt-15.p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69FA5714-06BC-4C26-9CFC-0B07CD003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6627" y="144718"/>
            <a:ext cx="2319992" cy="12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7A55340-ED95-4F37-8CED-37C9AD283C7E}"/>
              </a:ext>
            </a:extLst>
          </p:cNvPr>
          <p:cNvSpPr txBox="1"/>
          <p:nvPr/>
        </p:nvSpPr>
        <p:spPr>
          <a:xfrm>
            <a:off x="10215392" y="1131484"/>
            <a:ext cx="1839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Вернуться на карту</a:t>
            </a:r>
          </a:p>
        </p:txBody>
      </p:sp>
    </p:spTree>
    <p:extLst>
      <p:ext uri="{BB962C8B-B14F-4D97-AF65-F5344CB8AC3E}">
        <p14:creationId xmlns:p14="http://schemas.microsoft.com/office/powerpoint/2010/main" xmlns="" val="2970136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p14:dur="100">
        <p15:prstTrans prst="drape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4819" y="1504320"/>
            <a:ext cx="9144000" cy="181281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Электронная</a:t>
            </a:r>
            <a:r>
              <a:rPr lang="ru-RU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pic>
        <p:nvPicPr>
          <p:cNvPr id="8" name="Picture 6" descr="https://i.pinimg.com/originals/49/e3/17/49e31719edc2bff443761a593dac153f.png">
            <a:extLst>
              <a:ext uri="{FF2B5EF4-FFF2-40B4-BE49-F238E27FC236}">
                <a16:creationId xmlns:a16="http://schemas.microsoft.com/office/drawing/2014/main" xmlns="" id="{9330024A-7889-4427-B216-D621CB234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88873" y="3368616"/>
            <a:ext cx="3185511" cy="33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www.mkuslobcbs.ru/wp-content/uploads/2019/11/transparent-maps-treasure-hunt-15.p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3D0811AB-B459-48D4-AB65-EA3DBBD41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6627" y="144718"/>
            <a:ext cx="2319992" cy="12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EEB7F87-1622-40A2-A85A-C74E3A85E7A5}"/>
              </a:ext>
            </a:extLst>
          </p:cNvPr>
          <p:cNvSpPr txBox="1"/>
          <p:nvPr/>
        </p:nvSpPr>
        <p:spPr>
          <a:xfrm>
            <a:off x="10215392" y="1131484"/>
            <a:ext cx="1839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Вернуться на карту</a:t>
            </a:r>
          </a:p>
        </p:txBody>
      </p:sp>
    </p:spTree>
    <p:extLst>
      <p:ext uri="{BB962C8B-B14F-4D97-AF65-F5344CB8AC3E}">
        <p14:creationId xmlns:p14="http://schemas.microsoft.com/office/powerpoint/2010/main" xmlns="" val="2323099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p14:dur="100">
        <p15:prstTrans prst="drape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9660" y="4140883"/>
            <a:ext cx="1107942" cy="338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749" y="1873862"/>
            <a:ext cx="958505" cy="488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8163" y="1097202"/>
            <a:ext cx="1393373" cy="1193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2971" y="3792164"/>
            <a:ext cx="827313" cy="855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873" y="2931886"/>
            <a:ext cx="932845" cy="924662"/>
          </a:xfrm>
          <a:prstGeom prst="rect">
            <a:avLst/>
          </a:prstGeom>
        </p:spPr>
      </p:pic>
      <p:sp>
        <p:nvSpPr>
          <p:cNvPr id="10" name="Облачко с текстом: овальное 9">
            <a:extLst>
              <a:ext uri="{FF2B5EF4-FFF2-40B4-BE49-F238E27FC236}">
                <a16:creationId xmlns:a16="http://schemas.microsoft.com/office/drawing/2014/main" xmlns="" id="{38FB3988-922D-41CF-B047-E5775B9F8D07}"/>
              </a:ext>
            </a:extLst>
          </p:cNvPr>
          <p:cNvSpPr/>
          <p:nvPr/>
        </p:nvSpPr>
        <p:spPr>
          <a:xfrm>
            <a:off x="3733800" y="285750"/>
            <a:ext cx="4581525" cy="2028826"/>
          </a:xfrm>
          <a:prstGeom prst="wedgeEllipseCallou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  <a:r>
              <a:rPr lang="ru-RU" sz="2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отправились со мной в это путешествие! Было весело!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6" descr="https://i.pinimg.com/originals/49/e3/17/49e31719edc2bff443761a593dac153f.png">
            <a:extLst>
              <a:ext uri="{FF2B5EF4-FFF2-40B4-BE49-F238E27FC236}">
                <a16:creationId xmlns:a16="http://schemas.microsoft.com/office/drawing/2014/main" xmlns="" id="{E0B85323-9B10-45C0-B094-C4656A22E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6800" y="1959159"/>
            <a:ext cx="4505322" cy="477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www.mkuslobcbs.ru/wp-content/uploads/2019/11/transparent-maps-treasure-hunt-15.png">
            <a:hlinkClick r:id="rId8" action="ppaction://hlinksldjump"/>
            <a:extLst>
              <a:ext uri="{FF2B5EF4-FFF2-40B4-BE49-F238E27FC236}">
                <a16:creationId xmlns:a16="http://schemas.microsoft.com/office/drawing/2014/main" xmlns="" id="{12FA24A8-126F-47E6-B8A4-FDB5A7D6F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6627" y="144718"/>
            <a:ext cx="2319992" cy="12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C481015-5D66-494A-8584-3CF15DDF74CC}"/>
              </a:ext>
            </a:extLst>
          </p:cNvPr>
          <p:cNvSpPr txBox="1"/>
          <p:nvPr/>
        </p:nvSpPr>
        <p:spPr>
          <a:xfrm>
            <a:off x="10215392" y="1131484"/>
            <a:ext cx="1839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Вернуться на карту</a:t>
            </a:r>
          </a:p>
        </p:txBody>
      </p:sp>
    </p:spTree>
    <p:extLst>
      <p:ext uri="{BB962C8B-B14F-4D97-AF65-F5344CB8AC3E}">
        <p14:creationId xmlns:p14="http://schemas.microsoft.com/office/powerpoint/2010/main" xmlns="" val="28579013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p14:dur="100">
        <p15:prstTrans prst="drape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3F4240F5-2366-4AD0-A9C8-F7854C4F60D0}" vid="{CD1CFEDD-F3AE-4D17-A8B2-1D95CC7BDB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6E651B-F8A4-462D-AD53-A41449326690}">
  <ds:schemaRefs>
    <ds:schemaRef ds:uri="http://purl.org/dc/terms/"/>
    <ds:schemaRef ds:uri="http://schemas.microsoft.com/office/2006/metadata/properties"/>
    <ds:schemaRef ds:uri="http://purl.org/dc/dcmitype/"/>
    <ds:schemaRef ds:uri="6ee78bd2-4339-4042-adc0-bcc646419980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2547570a-e5f4-4946-a4c3-82580e42479e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70BA057-99D9-4B2E-9EEA-9426853949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741CD3-8569-4BAB-AF6D-FCD53F5F38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на тему Природа и мир вокруг нас с насекомыми</Template>
  <TotalTime>0</TotalTime>
  <Words>62</Words>
  <Application>Microsoft Office PowerPoint</Application>
  <PresentationFormat>Произвольный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Тема1</vt:lpstr>
      <vt:lpstr>Музыкальный квест «Путешествие в мир музыкально – ритмической деятельности»</vt:lpstr>
      <vt:lpstr>Слайд 2</vt:lpstr>
      <vt:lpstr>Слайд 3</vt:lpstr>
      <vt:lpstr>Музыкально-ритмическая игра</vt:lpstr>
      <vt:lpstr>Музыкально – ритмическая  физкультминутка</vt:lpstr>
      <vt:lpstr>Танец-игра</vt:lpstr>
      <vt:lpstr>Электронная физкультминутка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2022-01-26T17:26:07Z</dcterms:created>
  <dcterms:modified xsi:type="dcterms:W3CDTF">2022-02-06T15:53:58Z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