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0F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>
        <p:scale>
          <a:sx n="54" d="100"/>
          <a:sy n="54" d="100"/>
        </p:scale>
        <p:origin x="-984" y="-3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EC027-80B4-4F49-BDBB-3CA3217BC02E}" type="datetimeFigureOut">
              <a:rPr lang="en-US" smtClean="0"/>
              <a:t>12/5/2021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3A4B4-7679-4B95-9E58-1FE77B013B4E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2687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EC027-80B4-4F49-BDBB-3CA3217BC02E}" type="datetimeFigureOut">
              <a:rPr lang="en-US" smtClean="0"/>
              <a:t>12/5/2021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3A4B4-7679-4B95-9E58-1FE77B013B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35771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EC027-80B4-4F49-BDBB-3CA3217BC02E}" type="datetimeFigureOut">
              <a:rPr lang="en-US" smtClean="0"/>
              <a:t>12/5/2021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3A4B4-7679-4B95-9E58-1FE77B013B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59798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EC027-80B4-4F49-BDBB-3CA3217BC02E}" type="datetimeFigureOut">
              <a:rPr lang="en-US" smtClean="0"/>
              <a:t>12/5/2021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3A4B4-7679-4B95-9E58-1FE77B013B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71740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EC027-80B4-4F49-BDBB-3CA3217BC02E}" type="datetimeFigureOut">
              <a:rPr lang="en-US" smtClean="0"/>
              <a:t>12/5/2021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3A4B4-7679-4B95-9E58-1FE77B013B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14679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EC027-80B4-4F49-BDBB-3CA3217BC02E}" type="datetimeFigureOut">
              <a:rPr lang="en-US" smtClean="0"/>
              <a:t>12/5/2021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3A4B4-7679-4B95-9E58-1FE77B013B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30028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EC027-80B4-4F49-BDBB-3CA3217BC02E}" type="datetimeFigureOut">
              <a:rPr lang="en-US" smtClean="0"/>
              <a:t>12/5/2021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3A4B4-7679-4B95-9E58-1FE77B013B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08319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EC027-80B4-4F49-BDBB-3CA3217BC02E}" type="datetimeFigureOut">
              <a:rPr lang="en-US" smtClean="0"/>
              <a:t>12/5/2021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3A4B4-7679-4B95-9E58-1FE77B013B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12527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EC027-80B4-4F49-BDBB-3CA3217BC02E}" type="datetimeFigureOut">
              <a:rPr lang="en-US" smtClean="0"/>
              <a:t>12/5/2021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3A4B4-7679-4B95-9E58-1FE77B013B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7385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EC027-80B4-4F49-BDBB-3CA3217BC02E}" type="datetimeFigureOut">
              <a:rPr lang="en-US" smtClean="0"/>
              <a:t>12/5/2021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3A4B4-7679-4B95-9E58-1FE77B013B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92651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EC027-80B4-4F49-BDBB-3CA3217BC02E}" type="datetimeFigureOut">
              <a:rPr lang="en-US" smtClean="0"/>
              <a:t>12/5/2021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3A4B4-7679-4B95-9E58-1FE77B013B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87951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DEC027-80B4-4F49-BDBB-3CA3217BC02E}" type="datetimeFigureOut">
              <a:rPr lang="en-US" smtClean="0"/>
              <a:t>12/5/2021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63A4B4-7679-4B95-9E58-1FE77B013B4E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44698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7744" y="98235"/>
            <a:ext cx="7525512" cy="2387600"/>
          </a:xfrm>
        </p:spPr>
        <p:txBody>
          <a:bodyPr/>
          <a:lstStyle/>
          <a:p>
            <a:pPr algn="l"/>
            <a:r>
              <a:rPr lang="en-US" b="1" dirty="0" smtClean="0">
                <a:solidFill>
                  <a:schemeClr val="bg1"/>
                </a:solidFill>
                <a:latin typeface="+mn-lt"/>
              </a:rPr>
              <a:t>NAME OF </a:t>
            </a:r>
            <a:br>
              <a:rPr lang="en-US" b="1" dirty="0" smtClean="0">
                <a:solidFill>
                  <a:schemeClr val="bg1"/>
                </a:solidFill>
                <a:latin typeface="+mn-lt"/>
              </a:rPr>
            </a:br>
            <a:r>
              <a:rPr lang="en-US" b="1" dirty="0" smtClean="0">
                <a:solidFill>
                  <a:schemeClr val="bg1"/>
                </a:solidFill>
                <a:latin typeface="+mn-lt"/>
              </a:rPr>
              <a:t>PRESENTATION</a:t>
            </a:r>
            <a:endParaRPr lang="en-US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7744" y="2577910"/>
            <a:ext cx="7525512" cy="1655762"/>
          </a:xfrm>
        </p:spPr>
        <p:txBody>
          <a:bodyPr/>
          <a:lstStyle/>
          <a:p>
            <a:pPr algn="l"/>
            <a:r>
              <a:rPr lang="en-US" dirty="0" smtClean="0">
                <a:solidFill>
                  <a:srgbClr val="F90F40"/>
                </a:solidFill>
              </a:rPr>
              <a:t>Subtitle here</a:t>
            </a:r>
            <a:endParaRPr lang="en-US" dirty="0">
              <a:solidFill>
                <a:srgbClr val="F90F4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36977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20" y="205234"/>
            <a:ext cx="8412480" cy="851027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Slide title</a:t>
            </a:r>
            <a:endParaRPr lang="en-US" dirty="0">
              <a:solidFill>
                <a:schemeClr val="bg1"/>
              </a:solidFill>
            </a:endParaRPr>
          </a:p>
        </p:txBody>
      </p:sp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2703576" y="4175761"/>
            <a:ext cx="5105400" cy="555625"/>
            <a:chOff x="1248" y="1440"/>
            <a:chExt cx="3216" cy="350"/>
          </a:xfrm>
        </p:grpSpPr>
        <p:sp>
          <p:nvSpPr>
            <p:cNvPr id="5" name="Line 3"/>
            <p:cNvSpPr>
              <a:spLocks noChangeShapeType="1"/>
            </p:cNvSpPr>
            <p:nvPr/>
          </p:nvSpPr>
          <p:spPr bwMode="gray">
            <a:xfrm>
              <a:off x="1440" y="179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6" name="Rectangle 4"/>
            <p:cNvSpPr>
              <a:spLocks noChangeArrowheads="1"/>
            </p:cNvSpPr>
            <p:nvPr/>
          </p:nvSpPr>
          <p:spPr bwMode="gray">
            <a:xfrm rot="3419336">
              <a:off x="1261" y="142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FF7C80"/>
                </a:gs>
                <a:gs pos="100000">
                  <a:srgbClr val="FF7C8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7C8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7" name="Text Box 5"/>
            <p:cNvSpPr txBox="1">
              <a:spLocks noChangeArrowheads="1"/>
            </p:cNvSpPr>
            <p:nvPr/>
          </p:nvSpPr>
          <p:spPr bwMode="gray">
            <a:xfrm>
              <a:off x="2256" y="1482"/>
              <a:ext cx="1415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en-US" sz="2400">
                  <a:solidFill>
                    <a:schemeClr val="bg1"/>
                  </a:solidFill>
                </a:rPr>
                <a:t>Click to add Title</a:t>
              </a:r>
            </a:p>
          </p:txBody>
        </p:sp>
        <p:sp>
          <p:nvSpPr>
            <p:cNvPr id="8" name="Text Box 6"/>
            <p:cNvSpPr txBox="1">
              <a:spLocks noChangeArrowheads="1"/>
            </p:cNvSpPr>
            <p:nvPr/>
          </p:nvSpPr>
          <p:spPr bwMode="gray">
            <a:xfrm>
              <a:off x="1296" y="1454"/>
              <a:ext cx="21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>
                  <a:solidFill>
                    <a:schemeClr val="bg1"/>
                  </a:solidFill>
                </a:rPr>
                <a:t>4</a:t>
              </a:r>
            </a:p>
          </p:txBody>
        </p:sp>
      </p:grpSp>
      <p:grpSp>
        <p:nvGrpSpPr>
          <p:cNvPr id="9" name="Group 7"/>
          <p:cNvGrpSpPr>
            <a:grpSpLocks/>
          </p:cNvGrpSpPr>
          <p:nvPr/>
        </p:nvGrpSpPr>
        <p:grpSpPr bwMode="auto">
          <a:xfrm>
            <a:off x="2703576" y="1661161"/>
            <a:ext cx="5105400" cy="555625"/>
            <a:chOff x="1248" y="2030"/>
            <a:chExt cx="3216" cy="350"/>
          </a:xfrm>
        </p:grpSpPr>
        <p:sp>
          <p:nvSpPr>
            <p:cNvPr id="10" name="Line 8"/>
            <p:cNvSpPr>
              <a:spLocks noChangeShapeType="1"/>
            </p:cNvSpPr>
            <p:nvPr/>
          </p:nvSpPr>
          <p:spPr bwMode="gray">
            <a:xfrm>
              <a:off x="1440" y="238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1" name="Rectangle 9"/>
            <p:cNvSpPr>
              <a:spLocks noChangeArrowheads="1"/>
            </p:cNvSpPr>
            <p:nvPr/>
          </p:nvSpPr>
          <p:spPr bwMode="gray">
            <a:xfrm rot="3419336">
              <a:off x="1261" y="201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99CC00"/>
                </a:gs>
                <a:gs pos="100000">
                  <a:srgbClr val="99CC0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99CC0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2" name="Text Box 10"/>
            <p:cNvSpPr txBox="1">
              <a:spLocks noChangeArrowheads="1"/>
            </p:cNvSpPr>
            <p:nvPr/>
          </p:nvSpPr>
          <p:spPr bwMode="gray">
            <a:xfrm>
              <a:off x="2256" y="2072"/>
              <a:ext cx="1415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en-US" sz="2400">
                  <a:solidFill>
                    <a:schemeClr val="bg1"/>
                  </a:solidFill>
                </a:rPr>
                <a:t>Click to add Title</a:t>
              </a:r>
            </a:p>
          </p:txBody>
        </p:sp>
        <p:sp>
          <p:nvSpPr>
            <p:cNvPr id="13" name="Text Box 11"/>
            <p:cNvSpPr txBox="1">
              <a:spLocks noChangeArrowheads="1"/>
            </p:cNvSpPr>
            <p:nvPr/>
          </p:nvSpPr>
          <p:spPr bwMode="gray">
            <a:xfrm>
              <a:off x="1296" y="2044"/>
              <a:ext cx="21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>
                  <a:solidFill>
                    <a:schemeClr val="bg1"/>
                  </a:solidFill>
                </a:rPr>
                <a:t>1</a:t>
              </a:r>
            </a:p>
          </p:txBody>
        </p:sp>
      </p:grpSp>
      <p:grpSp>
        <p:nvGrpSpPr>
          <p:cNvPr id="14" name="Group 12"/>
          <p:cNvGrpSpPr>
            <a:grpSpLocks/>
          </p:cNvGrpSpPr>
          <p:nvPr/>
        </p:nvGrpSpPr>
        <p:grpSpPr bwMode="auto">
          <a:xfrm>
            <a:off x="2703576" y="2499361"/>
            <a:ext cx="5105400" cy="555625"/>
            <a:chOff x="1248" y="2640"/>
            <a:chExt cx="3216" cy="350"/>
          </a:xfrm>
        </p:grpSpPr>
        <p:sp>
          <p:nvSpPr>
            <p:cNvPr id="15" name="Line 13"/>
            <p:cNvSpPr>
              <a:spLocks noChangeShapeType="1"/>
            </p:cNvSpPr>
            <p:nvPr/>
          </p:nvSpPr>
          <p:spPr bwMode="gray">
            <a:xfrm>
              <a:off x="1440" y="299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6" name="Rectangle 14"/>
            <p:cNvSpPr>
              <a:spLocks noChangeArrowheads="1"/>
            </p:cNvSpPr>
            <p:nvPr/>
          </p:nvSpPr>
          <p:spPr bwMode="gray">
            <a:xfrm rot="3419336">
              <a:off x="1261" y="262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006699"/>
                </a:gs>
                <a:gs pos="100000">
                  <a:srgbClr val="006699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6699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7" name="Text Box 15"/>
            <p:cNvSpPr txBox="1">
              <a:spLocks noChangeArrowheads="1"/>
            </p:cNvSpPr>
            <p:nvPr/>
          </p:nvSpPr>
          <p:spPr bwMode="gray">
            <a:xfrm>
              <a:off x="2256" y="2682"/>
              <a:ext cx="1415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en-US" sz="2400">
                  <a:solidFill>
                    <a:schemeClr val="bg1"/>
                  </a:solidFill>
                </a:rPr>
                <a:t>Click to add Title</a:t>
              </a:r>
            </a:p>
          </p:txBody>
        </p:sp>
        <p:sp>
          <p:nvSpPr>
            <p:cNvPr id="18" name="Text Box 16"/>
            <p:cNvSpPr txBox="1">
              <a:spLocks noChangeArrowheads="1"/>
            </p:cNvSpPr>
            <p:nvPr/>
          </p:nvSpPr>
          <p:spPr bwMode="gray">
            <a:xfrm>
              <a:off x="1296" y="2654"/>
              <a:ext cx="21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>
                  <a:solidFill>
                    <a:schemeClr val="bg1"/>
                  </a:solidFill>
                </a:rPr>
                <a:t>2</a:t>
              </a:r>
            </a:p>
          </p:txBody>
        </p:sp>
      </p:grpSp>
      <p:grpSp>
        <p:nvGrpSpPr>
          <p:cNvPr id="19" name="Group 17"/>
          <p:cNvGrpSpPr>
            <a:grpSpLocks/>
          </p:cNvGrpSpPr>
          <p:nvPr/>
        </p:nvGrpSpPr>
        <p:grpSpPr bwMode="auto">
          <a:xfrm>
            <a:off x="2703576" y="3337561"/>
            <a:ext cx="5105400" cy="555625"/>
            <a:chOff x="1248" y="3230"/>
            <a:chExt cx="3216" cy="350"/>
          </a:xfrm>
        </p:grpSpPr>
        <p:sp>
          <p:nvSpPr>
            <p:cNvPr id="20" name="Line 18"/>
            <p:cNvSpPr>
              <a:spLocks noChangeShapeType="1"/>
            </p:cNvSpPr>
            <p:nvPr/>
          </p:nvSpPr>
          <p:spPr bwMode="gray">
            <a:xfrm>
              <a:off x="1441" y="3579"/>
              <a:ext cx="3023" cy="1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21" name="Rectangle 19"/>
            <p:cNvSpPr>
              <a:spLocks noChangeArrowheads="1"/>
            </p:cNvSpPr>
            <p:nvPr/>
          </p:nvSpPr>
          <p:spPr bwMode="gray">
            <a:xfrm rot="3419336">
              <a:off x="1261" y="321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FF9933"/>
                </a:gs>
                <a:gs pos="100000">
                  <a:srgbClr val="FF9933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9933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22" name="Text Box 20"/>
            <p:cNvSpPr txBox="1">
              <a:spLocks noChangeArrowheads="1"/>
            </p:cNvSpPr>
            <p:nvPr/>
          </p:nvSpPr>
          <p:spPr bwMode="gray">
            <a:xfrm>
              <a:off x="2256" y="3272"/>
              <a:ext cx="1415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en-US" sz="2400">
                  <a:solidFill>
                    <a:schemeClr val="bg1"/>
                  </a:solidFill>
                </a:rPr>
                <a:t>Click to add Title</a:t>
              </a:r>
            </a:p>
          </p:txBody>
        </p:sp>
        <p:sp>
          <p:nvSpPr>
            <p:cNvPr id="23" name="Text Box 21"/>
            <p:cNvSpPr txBox="1">
              <a:spLocks noChangeArrowheads="1"/>
            </p:cNvSpPr>
            <p:nvPr/>
          </p:nvSpPr>
          <p:spPr bwMode="gray">
            <a:xfrm>
              <a:off x="1296" y="3244"/>
              <a:ext cx="21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>
                  <a:solidFill>
                    <a:schemeClr val="bg1"/>
                  </a:solidFill>
                </a:rPr>
                <a:t>3</a:t>
              </a:r>
            </a:p>
          </p:txBody>
        </p:sp>
      </p:grpSp>
      <p:grpSp>
        <p:nvGrpSpPr>
          <p:cNvPr id="24" name="Group 22"/>
          <p:cNvGrpSpPr>
            <a:grpSpLocks/>
          </p:cNvGrpSpPr>
          <p:nvPr/>
        </p:nvGrpSpPr>
        <p:grpSpPr bwMode="auto">
          <a:xfrm>
            <a:off x="2703576" y="5036186"/>
            <a:ext cx="5105400" cy="555625"/>
            <a:chOff x="1248" y="3230"/>
            <a:chExt cx="3216" cy="350"/>
          </a:xfrm>
        </p:grpSpPr>
        <p:sp>
          <p:nvSpPr>
            <p:cNvPr id="25" name="Line 23"/>
            <p:cNvSpPr>
              <a:spLocks noChangeShapeType="1"/>
            </p:cNvSpPr>
            <p:nvPr/>
          </p:nvSpPr>
          <p:spPr bwMode="gray">
            <a:xfrm>
              <a:off x="1440" y="358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26" name="Rectangle 24"/>
            <p:cNvSpPr>
              <a:spLocks noChangeArrowheads="1"/>
            </p:cNvSpPr>
            <p:nvPr/>
          </p:nvSpPr>
          <p:spPr bwMode="gray">
            <a:xfrm rot="3419336">
              <a:off x="1261" y="321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990099"/>
                </a:gs>
                <a:gs pos="100000">
                  <a:srgbClr val="990099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990099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27" name="Text Box 25"/>
            <p:cNvSpPr txBox="1">
              <a:spLocks noChangeArrowheads="1"/>
            </p:cNvSpPr>
            <p:nvPr/>
          </p:nvSpPr>
          <p:spPr bwMode="gray">
            <a:xfrm>
              <a:off x="2256" y="3272"/>
              <a:ext cx="1415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en-US" sz="2400">
                  <a:solidFill>
                    <a:schemeClr val="bg1"/>
                  </a:solidFill>
                </a:rPr>
                <a:t>Click to add Title</a:t>
              </a:r>
            </a:p>
          </p:txBody>
        </p:sp>
        <p:sp>
          <p:nvSpPr>
            <p:cNvPr id="28" name="Text Box 26"/>
            <p:cNvSpPr txBox="1">
              <a:spLocks noChangeArrowheads="1"/>
            </p:cNvSpPr>
            <p:nvPr/>
          </p:nvSpPr>
          <p:spPr bwMode="gray">
            <a:xfrm>
              <a:off x="1296" y="3244"/>
              <a:ext cx="21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>
                  <a:solidFill>
                    <a:schemeClr val="bg1"/>
                  </a:solidFill>
                </a:rPr>
                <a:t>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627666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21184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31</Words>
  <Application>Microsoft Office PowerPoint</Application>
  <PresentationFormat>Экран (4:3)</PresentationFormat>
  <Paragraphs>13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Office Theme</vt:lpstr>
      <vt:lpstr>NAME OF  PRESENTATION</vt:lpstr>
      <vt:lpstr>Slide title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 PRESENTATION</dc:title>
  <dc:creator>User</dc:creator>
  <cp:lastModifiedBy>Юля</cp:lastModifiedBy>
  <cp:revision>4</cp:revision>
  <dcterms:created xsi:type="dcterms:W3CDTF">2020-05-19T06:26:08Z</dcterms:created>
  <dcterms:modified xsi:type="dcterms:W3CDTF">2021-12-05T12:20:35Z</dcterms:modified>
</cp:coreProperties>
</file>