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5" r:id="rId4"/>
    <p:sldId id="280" r:id="rId5"/>
    <p:sldId id="281" r:id="rId6"/>
    <p:sldId id="276" r:id="rId7"/>
    <p:sldId id="282" r:id="rId8"/>
    <p:sldId id="283" r:id="rId9"/>
    <p:sldId id="284" r:id="rId10"/>
    <p:sldId id="285" r:id="rId11"/>
    <p:sldId id="286" r:id="rId12"/>
    <p:sldId id="287" r:id="rId13"/>
    <p:sldId id="28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0666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1B52C-AB2F-4991-931F-A5B500726341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7F60C-CB69-44E7-ABEA-7C8C2F4714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386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титул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6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7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95FD5-9BBD-4AB4-BFD2-F0D57D943F6C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3739D-194A-459C-B43C-A204790CECF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рабочий.jpg"/>
          <p:cNvPicPr>
            <a:picLocks noChangeAspect="1"/>
          </p:cNvPicPr>
          <p:nvPr userDrawn="1"/>
        </p:nvPicPr>
        <p:blipFill>
          <a:blip r:embed="rId2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51" r:id="rId15"/>
    <p:sldLayoutId id="2147483652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58" r:id="rId22"/>
    <p:sldLayoutId id="2147483659" r:id="rId2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-285784" y="4643446"/>
            <a:ext cx="9144000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i="1" spc="5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          </a:t>
            </a:r>
            <a:endParaRPr lang="ru-RU" sz="2200" b="1" i="1" spc="50" dirty="0" smtClean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352928" cy="6333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55522"/>
            <a:ext cx="2250269" cy="302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616" y="332656"/>
            <a:ext cx="272015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83768" y="2492896"/>
            <a:ext cx="58143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Безопасное лето</a:t>
            </a:r>
            <a:br>
              <a:rPr lang="ru-RU" sz="4400" b="1" dirty="0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</a:br>
            <a:r>
              <a:rPr lang="ru-RU" sz="4400" b="1" dirty="0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(</a:t>
            </a:r>
            <a:r>
              <a:rPr lang="ru-RU" sz="4400" b="1" dirty="0" smtClean="0">
                <a:solidFill>
                  <a:srgbClr val="C00000"/>
                </a:solidFill>
                <a:latin typeface="Constantia" pitchFamily="18" charset="0"/>
                <a:ea typeface="+mj-ea"/>
                <a:cs typeface="+mj-cs"/>
              </a:rPr>
              <a:t>загадки-подсказки)</a:t>
            </a:r>
            <a:endParaRPr lang="ru-RU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01394"/>
            <a:ext cx="1878013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828" y="3661577"/>
            <a:ext cx="209708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00216" y="540571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white"/>
                </a:solidFill>
                <a:latin typeface="Constantia" pitchFamily="18" charset="0"/>
                <a:cs typeface="Arial" charset="0"/>
              </a:rPr>
              <a:t>Руденок Ирина Викторовна воспитатель ТОО «Бес –тау  XXI» ДО№40 «</a:t>
            </a:r>
            <a:r>
              <a:rPr lang="ru-RU" b="1" dirty="0" err="1">
                <a:solidFill>
                  <a:prstClr val="white"/>
                </a:solidFill>
                <a:latin typeface="Constantia" pitchFamily="18" charset="0"/>
                <a:cs typeface="Arial" charset="0"/>
              </a:rPr>
              <a:t>Балдәурен</a:t>
            </a:r>
            <a:r>
              <a:rPr lang="ru-RU" b="1" dirty="0">
                <a:solidFill>
                  <a:prstClr val="white"/>
                </a:solidFill>
                <a:latin typeface="Constantia" pitchFamily="18" charset="0"/>
                <a:cs typeface="Arial" charset="0"/>
              </a:rPr>
              <a:t>»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533" y="1587047"/>
            <a:ext cx="22860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664" y="217794"/>
            <a:ext cx="2952328" cy="142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732" y="4643446"/>
            <a:ext cx="1695450" cy="185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11560" y="548680"/>
            <a:ext cx="7675184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ru-RU" sz="2400" b="1" i="1" dirty="0">
                <a:solidFill>
                  <a:srgbClr val="008080"/>
                </a:solidFill>
              </a:rPr>
              <a:t>Цель </a:t>
            </a:r>
            <a:r>
              <a:rPr lang="ru-RU" sz="2400" b="1" i="1" dirty="0" smtClean="0">
                <a:solidFill>
                  <a:srgbClr val="008080"/>
                </a:solidFill>
              </a:rPr>
              <a:t>: </a:t>
            </a:r>
          </a:p>
          <a:p>
            <a:pPr lvl="0">
              <a:spcAft>
                <a:spcPts val="1000"/>
              </a:spcAft>
            </a:pPr>
            <a:r>
              <a:rPr lang="ru-RU" sz="2400" b="1" i="1" dirty="0" smtClean="0">
                <a:solidFill>
                  <a:srgbClr val="008080"/>
                </a:solidFill>
              </a:rPr>
              <a:t>Расширять </a:t>
            </a:r>
            <a:r>
              <a:rPr lang="ru-RU" sz="2400" b="1" i="1" dirty="0">
                <a:solidFill>
                  <a:srgbClr val="008080"/>
                </a:solidFill>
              </a:rPr>
              <a:t>представления детей о характерных </a:t>
            </a:r>
            <a:r>
              <a:rPr lang="ru-RU" sz="2400" b="1" i="1" dirty="0" smtClean="0">
                <a:solidFill>
                  <a:srgbClr val="008080"/>
                </a:solidFill>
              </a:rPr>
              <a:t>признаках лета, о том, какие опасности могут подстерегать человека на природе летом.</a:t>
            </a:r>
            <a:endParaRPr lang="ru-RU" sz="2400" b="1" i="1" dirty="0">
              <a:solidFill>
                <a:srgbClr val="008080"/>
              </a:solidFill>
            </a:endParaRPr>
          </a:p>
          <a:p>
            <a:pPr lvl="0">
              <a:spcAft>
                <a:spcPts val="1000"/>
              </a:spcAft>
            </a:pPr>
            <a:r>
              <a:rPr lang="ru-RU" sz="2400" b="1" i="1" dirty="0" smtClean="0">
                <a:solidFill>
                  <a:srgbClr val="008080"/>
                </a:solidFill>
              </a:rPr>
              <a:t>Развивать  </a:t>
            </a:r>
            <a:r>
              <a:rPr lang="ru-RU" sz="2400" b="1" i="1" dirty="0">
                <a:solidFill>
                  <a:srgbClr val="008080"/>
                </a:solidFill>
              </a:rPr>
              <a:t>умение детей отгадывать загадки, фантазию, речь, </a:t>
            </a:r>
            <a:r>
              <a:rPr lang="ru-RU" sz="2400" b="1" i="1" dirty="0" smtClean="0">
                <a:solidFill>
                  <a:srgbClr val="008080"/>
                </a:solidFill>
              </a:rPr>
              <a:t>память, внимание, </a:t>
            </a:r>
            <a:r>
              <a:rPr lang="ru-RU" sz="2400" b="1" i="1" dirty="0">
                <a:solidFill>
                  <a:srgbClr val="008080"/>
                </a:solidFill>
              </a:rPr>
              <a:t>логическое мышление. </a:t>
            </a:r>
            <a:endParaRPr lang="ru-RU" sz="2400" b="1" i="1" dirty="0" smtClean="0">
              <a:solidFill>
                <a:srgbClr val="008080"/>
              </a:solidFill>
            </a:endParaRPr>
          </a:p>
          <a:p>
            <a:pPr lvl="0">
              <a:spcAft>
                <a:spcPts val="1000"/>
              </a:spcAft>
            </a:pPr>
            <a:r>
              <a:rPr lang="ru-RU" sz="2400" b="1" i="1" dirty="0" smtClean="0">
                <a:solidFill>
                  <a:srgbClr val="008080"/>
                </a:solidFill>
              </a:rPr>
              <a:t>Воспитывать </a:t>
            </a:r>
            <a:r>
              <a:rPr lang="ru-RU" sz="2400" b="1" i="1" dirty="0">
                <a:solidFill>
                  <a:srgbClr val="008080"/>
                </a:solidFill>
              </a:rPr>
              <a:t>у детей любознательность, способность наблюдать и видеть красоту </a:t>
            </a:r>
            <a:r>
              <a:rPr lang="ru-RU" sz="2400" b="1" i="1" dirty="0" smtClean="0">
                <a:solidFill>
                  <a:srgbClr val="008080"/>
                </a:solidFill>
              </a:rPr>
              <a:t>природы</a:t>
            </a:r>
            <a:r>
              <a:rPr lang="ru-RU" sz="2400" b="1" i="1" dirty="0">
                <a:solidFill>
                  <a:srgbClr val="008080"/>
                </a:solidFill>
              </a:rPr>
              <a:t>, беречь и любить её.</a:t>
            </a: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7" y="4221088"/>
            <a:ext cx="2335213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653136"/>
            <a:ext cx="3035300" cy="22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44" y="865775"/>
            <a:ext cx="2286000" cy="1764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8628"/>
            <a:ext cx="8247828" cy="6024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5996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8628"/>
            <a:ext cx="8247828" cy="59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5430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8628"/>
            <a:ext cx="8247828" cy="59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2623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692696"/>
            <a:ext cx="8175820" cy="59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5996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8670"/>
            <a:ext cx="8247828" cy="5922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9343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17582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85706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8670"/>
            <a:ext cx="8247828" cy="5922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55702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81" y="422049"/>
            <a:ext cx="8299430" cy="5808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8709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8628"/>
            <a:ext cx="8247828" cy="59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0046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8628"/>
            <a:ext cx="8247828" cy="59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31268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liubavyshka.ru/_ph/17/2/627068635.gif"/>
          <p:cNvPicPr>
            <a:picLocks noChangeAspect="1" noChangeArrowheads="1" noCrop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44" y="0"/>
            <a:ext cx="857256" cy="85725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043608" y="54868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400" b="1" dirty="0">
                <a:solidFill>
                  <a:srgbClr val="008080"/>
                </a:solidFill>
              </a:rPr>
              <a:t/>
            </a:r>
            <a:br>
              <a:rPr lang="ru-RU" sz="2400" b="1" dirty="0">
                <a:solidFill>
                  <a:srgbClr val="008080"/>
                </a:solidFill>
              </a:rPr>
            </a:br>
            <a:endParaRPr lang="ru-RU" sz="2400" b="1" dirty="0">
              <a:solidFill>
                <a:srgbClr val="008080"/>
              </a:solidFill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6895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1283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76</Words>
  <Application>Microsoft Office PowerPoint</Application>
  <PresentationFormat>Экран (4:3)</PresentationFormat>
  <Paragraphs>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USer</cp:lastModifiedBy>
  <cp:revision>35</cp:revision>
  <dcterms:created xsi:type="dcterms:W3CDTF">2015-06-07T12:40:15Z</dcterms:created>
  <dcterms:modified xsi:type="dcterms:W3CDTF">2022-06-09T20:44:28Z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2881942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D6.2.8</vt:lpwstr>
  </property>
</Properties>
</file>