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9" r:id="rId2"/>
    <p:sldId id="259" r:id="rId3"/>
    <p:sldId id="276" r:id="rId4"/>
    <p:sldId id="263" r:id="rId5"/>
    <p:sldId id="264" r:id="rId6"/>
    <p:sldId id="267" r:id="rId7"/>
    <p:sldId id="269" r:id="rId8"/>
    <p:sldId id="270" r:id="rId9"/>
    <p:sldId id="271" r:id="rId10"/>
    <p:sldId id="272" r:id="rId11"/>
    <p:sldId id="273" r:id="rId12"/>
    <p:sldId id="274" r:id="rId13"/>
    <p:sldId id="277" r:id="rId14"/>
    <p:sldId id="27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3CBD9-923D-4C31-B921-B3519253FCE5}" type="datetimeFigureOut">
              <a:rPr lang="ru-RU" smtClean="0"/>
              <a:pPr/>
              <a:t>11.06.2022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58EB0-3A4C-4EE1-B0C1-221FFFFF5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3CBD9-923D-4C31-B921-B3519253FCE5}" type="datetimeFigureOut">
              <a:rPr lang="ru-RU" smtClean="0"/>
              <a:pPr/>
              <a:t>11.06.2022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58EB0-3A4C-4EE1-B0C1-221FFFFF5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3CBD9-923D-4C31-B921-B3519253FCE5}" type="datetimeFigureOut">
              <a:rPr lang="ru-RU" smtClean="0"/>
              <a:pPr/>
              <a:t>11.06.2022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58EB0-3A4C-4EE1-B0C1-221FFFFF5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3CBD9-923D-4C31-B921-B3519253FCE5}" type="datetimeFigureOut">
              <a:rPr lang="ru-RU" smtClean="0"/>
              <a:pPr/>
              <a:t>11.06.2022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58EB0-3A4C-4EE1-B0C1-221FFFFF5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3CBD9-923D-4C31-B921-B3519253FCE5}" type="datetimeFigureOut">
              <a:rPr lang="ru-RU" smtClean="0"/>
              <a:pPr/>
              <a:t>11.06.2022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58EB0-3A4C-4EE1-B0C1-221FFFFF5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3CBD9-923D-4C31-B921-B3519253FCE5}" type="datetimeFigureOut">
              <a:rPr lang="ru-RU" smtClean="0"/>
              <a:pPr/>
              <a:t>11.06.2022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58EB0-3A4C-4EE1-B0C1-221FFFFF5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3CBD9-923D-4C31-B921-B3519253FCE5}" type="datetimeFigureOut">
              <a:rPr lang="ru-RU" smtClean="0"/>
              <a:pPr/>
              <a:t>11.06.2022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58EB0-3A4C-4EE1-B0C1-221FFFFF5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3CBD9-923D-4C31-B921-B3519253FCE5}" type="datetimeFigureOut">
              <a:rPr lang="ru-RU" smtClean="0"/>
              <a:pPr/>
              <a:t>11.06.2022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58EB0-3A4C-4EE1-B0C1-221FFFFF5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3CBD9-923D-4C31-B921-B3519253FCE5}" type="datetimeFigureOut">
              <a:rPr lang="ru-RU" smtClean="0"/>
              <a:pPr/>
              <a:t>11.06.2022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DC58EB0-3A4C-4EE1-B0C1-221FFFFF52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3CBD9-923D-4C31-B921-B3519253FCE5}" type="datetimeFigureOut">
              <a:rPr lang="ru-RU" smtClean="0"/>
              <a:pPr/>
              <a:t>11.06.2022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58EB0-3A4C-4EE1-B0C1-221FFFFF5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3CBD9-923D-4C31-B921-B3519253FCE5}" type="datetimeFigureOut">
              <a:rPr lang="ru-RU" smtClean="0"/>
              <a:pPr/>
              <a:t>11.06.2022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58EB0-3A4C-4EE1-B0C1-221FFFFF52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9C3CBD9-923D-4C31-B921-B3519253FCE5}" type="datetimeFigureOut">
              <a:rPr lang="ru-RU" smtClean="0"/>
              <a:pPr/>
              <a:t>11.06.2022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DC58EB0-3A4C-4EE1-B0C1-221FFFFF527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img-fotki.yandex.ru/get/4805/timag82.e/0_3202e_6ec0de0a_XL.jpg" TargetMode="External"/><Relationship Id="rId13" Type="http://schemas.openxmlformats.org/officeDocument/2006/relationships/hyperlink" Target="http://img-fotki.yandex.ru/get/5105/timag82.e/0_3203a_b3106fd9_XL.jpg" TargetMode="External"/><Relationship Id="rId3" Type="http://schemas.openxmlformats.org/officeDocument/2006/relationships/hyperlink" Target="http://festival.1september.ru/articles/587703/img14.jpg" TargetMode="External"/><Relationship Id="rId7" Type="http://schemas.openxmlformats.org/officeDocument/2006/relationships/hyperlink" Target="http://osinform.org/uploads/posts/2013-10/1381859615_kosta_009.jpg&#1076;&#1077;&#1090;&#1080;" TargetMode="External"/><Relationship Id="rId12" Type="http://schemas.openxmlformats.org/officeDocument/2006/relationships/hyperlink" Target="http://img-fotki.yandex.ru/get/4602/timag82.e/0_32035_64fc727c_XL.jpg" TargetMode="External"/><Relationship Id="rId2" Type="http://schemas.openxmlformats.org/officeDocument/2006/relationships/hyperlink" Target="http://www.sknews.ru/files/images/rubriki/2015/10/16/69832v3f5b61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osinform.org/uploads/posts/2013-10/thumbs/1381859640_kosta_007.jpg" TargetMode="External"/><Relationship Id="rId11" Type="http://schemas.openxmlformats.org/officeDocument/2006/relationships/hyperlink" Target="http://img-fotki.yandex.ru/get/4900/timag82.e/0_32037_c374b4a_XL.jpg" TargetMode="External"/><Relationship Id="rId5" Type="http://schemas.openxmlformats.org/officeDocument/2006/relationships/hyperlink" Target="http://osinform.org/uploads/posts/2013-10/1381859650_kosta_004.jpg" TargetMode="External"/><Relationship Id="rId10" Type="http://schemas.openxmlformats.org/officeDocument/2006/relationships/hyperlink" Target="http://img-fotki.yandex.ru/get/4901/timag82.e/0_32042_b8d4e45c_XL.jpg" TargetMode="External"/><Relationship Id="rId4" Type="http://schemas.openxmlformats.org/officeDocument/2006/relationships/hyperlink" Target="http://festival.1september.ru/articles/587703/img8.jpg" TargetMode="External"/><Relationship Id="rId9" Type="http://schemas.openxmlformats.org/officeDocument/2006/relationships/hyperlink" Target="http://img-fotki.yandex.ru/get/4605/timag82.e/0_32030_ede7af88_XL.jpg" TargetMode="External"/><Relationship Id="rId14" Type="http://schemas.openxmlformats.org/officeDocument/2006/relationships/hyperlink" Target="http://img-fotki.yandex.ru/get/4505/timag82.c/0_30f5a_1c3f3c87_L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stene.ru/wp-content/uploads/2015/05/saklya-v-alupke.-18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8640960" cy="6336704"/>
          </a:xfrm>
          <a:prstGeom prst="rect">
            <a:avLst/>
          </a:prstGeom>
          <a:ln w="228600" cap="sq" cmpd="thickThin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755576" y="476672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err="1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Коста</a:t>
            </a:r>
            <a:r>
              <a:rPr lang="ru-RU" sz="4000" b="1" i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 Хетагуров, живопись. </a:t>
            </a:r>
            <a:endParaRPr lang="ru-RU" sz="4000" b="1" i="1" dirty="0">
              <a:solidFill>
                <a:schemeClr val="accent6">
                  <a:lumMod val="50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sknews.ru/files/images/rubriki/2015/10/16/69832v3f5b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348880"/>
            <a:ext cx="5400600" cy="43204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8712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Великий сын осетинского народа </a:t>
            </a:r>
            <a:r>
              <a:rPr lang="ru-RU" b="1" dirty="0" err="1" smtClean="0"/>
              <a:t>Коста</a:t>
            </a:r>
            <a:r>
              <a:rPr lang="ru-RU" b="1" dirty="0" smtClean="0"/>
              <a:t> Хетагуров</a:t>
            </a:r>
            <a:r>
              <a:rPr lang="ru-RU" dirty="0" smtClean="0"/>
              <a:t> является не только основоположником осетинской литературы, но и зачинателем станковой и фресковой живописи и декоративно-оформительского искусства как в Осетии, так и среди других горцев Северного Кавказа.</a:t>
            </a:r>
            <a:br>
              <a:rPr lang="ru-RU" dirty="0" smtClean="0"/>
            </a:br>
            <a:r>
              <a:rPr lang="ru-RU" dirty="0" smtClean="0"/>
              <a:t> Творчество Хетагурова,  многогранно и разнообразно как в поэзии, так и в живописи.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5689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Мастера-рисовальщики и живописцы, как П. П. Чистяков, </a:t>
            </a:r>
            <a:r>
              <a:rPr lang="ru-RU" dirty="0" err="1" smtClean="0"/>
              <a:t>Шарлеман</a:t>
            </a:r>
            <a:r>
              <a:rPr lang="ru-RU" dirty="0" smtClean="0"/>
              <a:t> и другие профессора академии, прививали учащимся высокое знание рисунка и мастерство кисти., Хетагуров вынес из стен академии определенное мировоззрение художника-демократа-революционера и навыки художника-реалиста, что в полной мере и отразилось в его картинах: "Мальчики-каменщики", "Горянка, идущая за водой", "Женщина-горянка в сакле", "Перевал </a:t>
            </a:r>
            <a:r>
              <a:rPr lang="ru-RU" dirty="0" err="1" smtClean="0"/>
              <a:t>Зикара</a:t>
            </a:r>
            <a:r>
              <a:rPr lang="ru-RU" dirty="0" smtClean="0"/>
              <a:t>", "Природный мост", "Тебердинское ущелье", в рисунке "Повешенный горец" и ряде других его работ.</a:t>
            </a:r>
            <a:endParaRPr lang="ru-RU" dirty="0"/>
          </a:p>
        </p:txBody>
      </p:sp>
      <p:pic>
        <p:nvPicPr>
          <p:cNvPr id="34820" name="Picture 4" descr="http://img-fotki.yandex.ru/get/4505/timag82.c/0_30f5a_1c3f3c87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708920"/>
            <a:ext cx="5616624" cy="3941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32040" y="620688"/>
            <a:ext cx="38884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К.Хетагурову пришлось побывать в горах Карачая, в Теберде. На картине изображён ледник Главного Кавказского Хребта Аман – </a:t>
            </a:r>
            <a:r>
              <a:rPr lang="ru-RU" sz="2400" dirty="0" err="1" smtClean="0"/>
              <a:t>Ауз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>Утреннее восходящее солнце играет на вершинах снежных гор. Внизу, в глубоком ущелье, окутанном лёгким туманом, изгибается река, берега которой покрыты огромными соснами. </a:t>
            </a:r>
            <a:endParaRPr lang="ru-RU" sz="2400" dirty="0"/>
          </a:p>
        </p:txBody>
      </p:sp>
      <p:pic>
        <p:nvPicPr>
          <p:cNvPr id="3076" name="Picture 4" descr="http://festival.1september.ru/articles/587703/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4392488" cy="59766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osinform.org/uploads/posts/2013-10/1381859650_kosta_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4248472" cy="61206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6156176" y="332656"/>
            <a:ext cx="25373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Скорбящий ангел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20072" y="1052736"/>
            <a:ext cx="36724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В копии с картины </a:t>
            </a:r>
            <a:r>
              <a:rPr lang="ru-RU" sz="2400" dirty="0" err="1" smtClean="0"/>
              <a:t>Лендаля</a:t>
            </a:r>
            <a:r>
              <a:rPr lang="ru-RU" sz="2400" dirty="0" smtClean="0"/>
              <a:t> "Плачущий ангел" Хетагуров изобразил А. Попову, в которую был влюблен, с таким поразительным сходством, что ни один служитель церкви не захотел приобрести ее для церкви ввиду явно выраженного художником в образе ангела не небесного, а земного существа.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osinform.org/uploads/posts/2013-10/1381859615_kosta_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4464496" cy="57608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076056" y="908720"/>
            <a:ext cx="381642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Мальчик – осетин, который на Военно-Грузинской дороге занимается отысканием и продажей хрусталя. Автор передал на полотне тот момент, когда перестаёт разбивать каменную глыбу тяжёлым молотом и протягивает руку с хрусталём путникам, как бы говоря: «Купи!»</a:t>
            </a:r>
            <a:br>
              <a:rPr lang="ru-RU" dirty="0" smtClean="0"/>
            </a:br>
            <a:r>
              <a:rPr lang="ru-RU" dirty="0" smtClean="0"/>
              <a:t>Рядом голопузый малыш лет 6-ти, который помогает старшему.</a:t>
            </a:r>
            <a:br>
              <a:rPr lang="ru-RU" dirty="0" smtClean="0"/>
            </a:br>
            <a:r>
              <a:rPr lang="ru-RU" dirty="0" smtClean="0"/>
              <a:t>Непосильный труд мальчика, нищенская одежда, лохмотья – всё это ясно говорит, что эти дети из семьи бедняков. Но это неунывающие дети – горцы с открытыми добрыми лицами.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220072" y="188640"/>
            <a:ext cx="33843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«Дети – каменщики»</a:t>
            </a:r>
            <a:endParaRPr lang="ru-R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&amp;Kcy;&amp;acy;&amp;rcy;&amp;tcy;&amp;icy;&amp;ncy;&amp;ycy;, &amp;ncy;&amp;acy;&amp;pcy;&amp;icy;&amp;scy;&amp;acy;&amp;ncy;&amp;ncy;&amp;ycy;&amp;iecy; &amp;Kcy;&amp;ocy;&amp;scy;&amp;tcy;&amp;acy; &amp;KHcy;&amp;iecy;&amp;tcy;&amp;acy;&amp;gcy;&amp;ucy;&amp;rcy;&amp;ocy;&amp;vcy;&amp;ycy;&amp;m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4248472" cy="6192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860032" y="620688"/>
            <a:ext cx="3888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Природный мост в верховьях Кубани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mg-fotki.yandex.ru/get/4901/timag82.e/0_32042_b8d4e45c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08720"/>
            <a:ext cx="7632848" cy="52166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203848" y="6165304"/>
            <a:ext cx="31269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В осетинской сакле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mg-fotki.yandex.ru/get/4605/timag82.e/0_32030_ede7af88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3960440" cy="567578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44008" y="548680"/>
            <a:ext cx="4104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Горянка, идущая за водой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1484784"/>
            <a:ext cx="41044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Художник изображает тяжёлый труд женщины – горянки. Она должна спускаться к воде и взбираться вверх по опасным горным тропинкам с огромной тяжёлой ношей и в то же время присматривать за бегущим мальчуганом – сыном, который, того и гляди, сорвётся в пропасть.</a:t>
            </a:r>
            <a:endParaRPr lang="ru-RU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img-fotki.yandex.ru/get/4900/timag82.e/0_32037_c374b4a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4176464" cy="553176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5220072" y="692696"/>
            <a:ext cx="30963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Портрет А.Я.Поповой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932040" y="2690336"/>
            <a:ext cx="38164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</a:t>
            </a:r>
            <a:r>
              <a:rPr lang="ru-RU" sz="2400" dirty="0" smtClean="0"/>
              <a:t>ортрет А.Я. Поповой ,в которую был влюблен , художник показывают нам свое  высокое мастерство как живописца, владеющего в совершенстве рисунком.</a:t>
            </a:r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img-fotki.yandex.ru/get/4602/timag82.e/0_32035_64fc727c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4104456" cy="56886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4716016" y="476672"/>
            <a:ext cx="37332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Портрет </a:t>
            </a:r>
            <a:r>
              <a:rPr lang="ru-RU" sz="2400" b="1" dirty="0" err="1" smtClean="0"/>
              <a:t>А.А.Цаликовой</a:t>
            </a:r>
            <a:r>
              <a:rPr lang="ru-RU" sz="2400" dirty="0" smtClean="0"/>
              <a:t> (1898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88024" y="1844824"/>
            <a:ext cx="37444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Сватовство  к  давно  и </a:t>
            </a:r>
          </a:p>
          <a:p>
            <a:r>
              <a:rPr lang="ru-RU" sz="2400" dirty="0" smtClean="0"/>
              <a:t> горячо  любимой  </a:t>
            </a:r>
          </a:p>
          <a:p>
            <a:r>
              <a:rPr lang="ru-RU" sz="2400" dirty="0" smtClean="0"/>
              <a:t>девушке </a:t>
            </a:r>
          </a:p>
          <a:p>
            <a:r>
              <a:rPr lang="ru-RU" sz="2400" dirty="0" smtClean="0"/>
              <a:t> Анне Александровне</a:t>
            </a:r>
          </a:p>
          <a:p>
            <a:r>
              <a:rPr lang="ru-RU" sz="2400" dirty="0" err="1" smtClean="0"/>
              <a:t>Цаликовой</a:t>
            </a:r>
            <a:r>
              <a:rPr lang="ru-RU" sz="2400" dirty="0" smtClean="0"/>
              <a:t> завершилось вежливым  отказом</a:t>
            </a: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img-fotki.yandex.ru/get/5105/timag82.e/0_3203a_b3106fd9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4176464" cy="574779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5148064" y="908720"/>
            <a:ext cx="31146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Портрет </a:t>
            </a:r>
            <a:r>
              <a:rPr lang="ru-RU" sz="2400" b="1" dirty="0" err="1" smtClean="0"/>
              <a:t>Хусина</a:t>
            </a:r>
            <a:r>
              <a:rPr lang="ru-RU" sz="2400" b="1" dirty="0" smtClean="0"/>
              <a:t> Баева</a:t>
            </a:r>
            <a:endParaRPr lang="ru-RU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festival.1september.ru/articles/587703/img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44824"/>
            <a:ext cx="7992888" cy="46805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23528" y="188640"/>
            <a:ext cx="828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Во Владикавказе, в селении Нар работают музеи. Люди, которые знакомы с творчеством К.Л.Хетагурова, съезжаются, чтобы посетить музеи, почтить память и возложить цветы к памятникам  К.Хетагурова – великого поэта и гражданина.</a:t>
            </a:r>
            <a:endParaRPr lang="ru-RU" sz="20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196752"/>
            <a:ext cx="85689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hlinkClick r:id="rId2"/>
              </a:rPr>
              <a:t>http://www.sknews.ru/files/images/rubriki/2015/10/16/69832v3f5b61.jpg</a:t>
            </a:r>
            <a:r>
              <a:rPr lang="ru-RU" dirty="0"/>
              <a:t>  </a:t>
            </a:r>
          </a:p>
          <a:p>
            <a:r>
              <a:rPr lang="ru-RU" u="sng" dirty="0">
                <a:hlinkClick r:id="rId3"/>
              </a:rPr>
              <a:t>http://festival.1september.ru/articles/587703/img14.jpg</a:t>
            </a:r>
            <a:r>
              <a:rPr lang="ru-RU" dirty="0"/>
              <a:t> </a:t>
            </a:r>
          </a:p>
          <a:p>
            <a:r>
              <a:rPr lang="ru-RU" u="sng" dirty="0">
                <a:hlinkClick r:id="rId4"/>
              </a:rPr>
              <a:t>http://festival.1september.ru/articles/587703/img8.jpg</a:t>
            </a:r>
            <a:r>
              <a:rPr lang="ru-RU" dirty="0"/>
              <a:t> </a:t>
            </a:r>
          </a:p>
          <a:p>
            <a:r>
              <a:rPr lang="ru-RU" u="sng" dirty="0">
                <a:hlinkClick r:id="rId5"/>
              </a:rPr>
              <a:t>http://osinform.org/uploads/posts/2013-10/1381859650_kosta_004.jpg</a:t>
            </a:r>
            <a:r>
              <a:rPr lang="ru-RU" dirty="0"/>
              <a:t> </a:t>
            </a:r>
          </a:p>
          <a:p>
            <a:r>
              <a:rPr lang="ru-RU" u="sng" dirty="0">
                <a:hlinkClick r:id="rId6"/>
              </a:rPr>
              <a:t>http://osinform.org/uploads/posts/2013-10/thumbs/1381859640_kosta_007.jpg</a:t>
            </a:r>
            <a:r>
              <a:rPr lang="ru-RU" dirty="0"/>
              <a:t>  </a:t>
            </a:r>
          </a:p>
          <a:p>
            <a:r>
              <a:rPr lang="ru-RU" u="sng" dirty="0">
                <a:hlinkClick r:id="rId7"/>
              </a:rPr>
              <a:t>http://osinform.org/uploads/posts/2013-10/1381859615_kosta_009.jpgдети</a:t>
            </a:r>
            <a:r>
              <a:rPr lang="ru-RU" dirty="0"/>
              <a:t> </a:t>
            </a:r>
          </a:p>
          <a:p>
            <a:r>
              <a:rPr lang="ru-RU" u="sng" dirty="0">
                <a:hlinkClick r:id="rId8"/>
              </a:rPr>
              <a:t>http://img-fotki.yandex.ru/get/4805/timag82.e/0_3202e_6ec0de0a_XL.jpg</a:t>
            </a:r>
            <a:r>
              <a:rPr lang="ru-RU" dirty="0"/>
              <a:t>  </a:t>
            </a:r>
          </a:p>
          <a:p>
            <a:r>
              <a:rPr lang="ru-RU" u="sng" dirty="0">
                <a:hlinkClick r:id="rId9"/>
              </a:rPr>
              <a:t>http://img-fotki.yandex.ru/get/4605/timag82.e/0_32030_ede7af88_XL.jpg</a:t>
            </a:r>
            <a:r>
              <a:rPr lang="ru-RU" dirty="0"/>
              <a:t> </a:t>
            </a:r>
          </a:p>
          <a:p>
            <a:r>
              <a:rPr lang="ru-RU" u="sng" dirty="0">
                <a:hlinkClick r:id="rId10"/>
              </a:rPr>
              <a:t>http://img-fotki.yandex.ru/get/4901/timag82.e/0_32042_b8d4e45c_XL.jpg</a:t>
            </a:r>
            <a:r>
              <a:rPr lang="ru-RU" dirty="0"/>
              <a:t> </a:t>
            </a:r>
          </a:p>
          <a:p>
            <a:r>
              <a:rPr lang="ru-RU" u="sng" dirty="0">
                <a:hlinkClick r:id="rId11"/>
              </a:rPr>
              <a:t>http://img-fotki.yandex.ru/get/4900/timag82.e/0_32037_c374b4a_XL.jpg</a:t>
            </a:r>
            <a:r>
              <a:rPr lang="ru-RU" dirty="0"/>
              <a:t>  </a:t>
            </a:r>
          </a:p>
          <a:p>
            <a:r>
              <a:rPr lang="ru-RU" u="sng" dirty="0">
                <a:hlinkClick r:id="rId12"/>
              </a:rPr>
              <a:t>http://img-fotki.yandex.ru/get/4602/timag82.e/0_32035_64fc727c_XL.jpg</a:t>
            </a:r>
            <a:r>
              <a:rPr lang="ru-RU" dirty="0"/>
              <a:t>  </a:t>
            </a:r>
          </a:p>
          <a:p>
            <a:r>
              <a:rPr lang="ru-RU" u="sng" dirty="0">
                <a:hlinkClick r:id="rId13"/>
              </a:rPr>
              <a:t>http://img-fotki.yandex.ru/get/5105/timag82.e/0_3203a_b3106fd9_XL.jpg</a:t>
            </a:r>
            <a:r>
              <a:rPr lang="ru-RU" dirty="0"/>
              <a:t> </a:t>
            </a:r>
          </a:p>
          <a:p>
            <a:r>
              <a:rPr lang="ru-RU" u="sng" dirty="0">
                <a:hlinkClick r:id="rId14"/>
              </a:rPr>
              <a:t>http://img-fotki.yandex.ru/get/4505/timag82.c/0_30f5a_1c3f3c87_L.jpg</a:t>
            </a:r>
            <a:r>
              <a:rPr lang="ru-RU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1720" y="404664"/>
            <a:ext cx="2502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Интернет-источники</a:t>
            </a:r>
            <a:r>
              <a:rPr lang="ru-RU" dirty="0" smtClean="0"/>
              <a:t>;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130</TotalTime>
  <Words>412</Words>
  <Application>Microsoft Office PowerPoint</Application>
  <PresentationFormat>Экран (4:3)</PresentationFormat>
  <Paragraphs>36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Рита</dc:creator>
  <cp:lastModifiedBy>Ольга</cp:lastModifiedBy>
  <cp:revision>15</cp:revision>
  <dcterms:created xsi:type="dcterms:W3CDTF">2016-08-30T17:17:12Z</dcterms:created>
  <dcterms:modified xsi:type="dcterms:W3CDTF">2022-06-11T18:55:11Z</dcterms:modified>
</cp:coreProperties>
</file>