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40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2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2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582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11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21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61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324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4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42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09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21BA9-FC36-4525-83FF-EB7825EF10CD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5397C-2D1D-44C4-8148-B5AA6A01F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77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буквосочетаний  </a:t>
            </a:r>
            <a:r>
              <a:rPr lang="en-US" dirty="0" err="1" smtClean="0"/>
              <a:t>ow</a:t>
            </a:r>
            <a:r>
              <a:rPr lang="en-US" dirty="0" smtClean="0"/>
              <a:t>, </a:t>
            </a:r>
            <a:r>
              <a:rPr lang="en-US" dirty="0" err="1" smtClean="0"/>
              <a:t>ou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10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clown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79" y="1600200"/>
            <a:ext cx="303204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55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brown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438" y="1600200"/>
            <a:ext cx="355712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8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cow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35" y="1600200"/>
            <a:ext cx="442593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96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mouse</a:t>
            </a:r>
            <a:endParaRPr lang="ru-RU" sz="8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632" y="1600200"/>
            <a:ext cx="466273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92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down</a:t>
            </a:r>
            <a:endParaRPr lang="ru-RU" sz="8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499" y="1600200"/>
            <a:ext cx="518900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37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blouse</a:t>
            </a:r>
            <a:endParaRPr lang="ru-RU" sz="8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195" y="1600200"/>
            <a:ext cx="329160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765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house</a:t>
            </a:r>
            <a:endParaRPr lang="ru-RU" sz="8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025" y="1600200"/>
            <a:ext cx="507394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808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28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Чтение буквосочетаний  ow, ou</vt:lpstr>
      <vt:lpstr>clown</vt:lpstr>
      <vt:lpstr>brown</vt:lpstr>
      <vt:lpstr>cow</vt:lpstr>
      <vt:lpstr>mouse</vt:lpstr>
      <vt:lpstr>down</vt:lpstr>
      <vt:lpstr>blouse</vt:lpstr>
      <vt:lpstr>house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буквосочетаний  ow, ou</dc:title>
  <dc:creator>admin</dc:creator>
  <cp:lastModifiedBy>admin</cp:lastModifiedBy>
  <cp:revision>1</cp:revision>
  <dcterms:created xsi:type="dcterms:W3CDTF">2022-06-23T06:45:20Z</dcterms:created>
  <dcterms:modified xsi:type="dcterms:W3CDTF">2022-06-23T06:53:18Z</dcterms:modified>
</cp:coreProperties>
</file>