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94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6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88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43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25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00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29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150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092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7000A-D2FB-4D1A-A2E7-364B4F233B6F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7EB87-2D26-4A69-9117-3603AA36B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33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буквосочетания </a:t>
            </a:r>
            <a:r>
              <a:rPr lang="en-US" dirty="0" err="1" smtClean="0"/>
              <a:t>er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779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mermaid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295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servant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79" y="1600200"/>
            <a:ext cx="679064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3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fern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51" y="1600200"/>
            <a:ext cx="681449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15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germ</a:t>
            </a:r>
            <a:endParaRPr lang="ru-RU" sz="88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19" y="1600200"/>
            <a:ext cx="449076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2015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Чтение буквосочетания er</vt:lpstr>
      <vt:lpstr>mermaid</vt:lpstr>
      <vt:lpstr>servant</vt:lpstr>
      <vt:lpstr>fern</vt:lpstr>
      <vt:lpstr>germ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буквосочетания er</dc:title>
  <dc:creator>admin</dc:creator>
  <cp:lastModifiedBy>admin</cp:lastModifiedBy>
  <cp:revision>1</cp:revision>
  <dcterms:created xsi:type="dcterms:W3CDTF">2022-06-23T07:05:23Z</dcterms:created>
  <dcterms:modified xsi:type="dcterms:W3CDTF">2022-06-23T07:11:28Z</dcterms:modified>
</cp:coreProperties>
</file>