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0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1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4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972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79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8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9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83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83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32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A9FA1-D5E7-477D-807C-6B9903A9A932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78F24-98C1-4A0E-A2AC-A133C847E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буквосочетания </a:t>
            </a:r>
            <a:r>
              <a:rPr lang="en-US" dirty="0" err="1" smtClean="0"/>
              <a:t>ir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492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bird</a:t>
            </a:r>
            <a:endParaRPr lang="ru-RU" sz="8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453" y="1600200"/>
            <a:ext cx="548509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girl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852" y="1600200"/>
            <a:ext cx="326629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37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birch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852" y="1600200"/>
            <a:ext cx="326629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551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skirt</a:t>
            </a:r>
            <a:endParaRPr lang="ru-RU" sz="8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368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Чтение буквосочетания ir</vt:lpstr>
      <vt:lpstr>bird</vt:lpstr>
      <vt:lpstr>girl</vt:lpstr>
      <vt:lpstr>birch</vt:lpstr>
      <vt:lpstr>skirt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буквосочетания ir</dc:title>
  <dc:creator>admin</dc:creator>
  <cp:lastModifiedBy>admin</cp:lastModifiedBy>
  <cp:revision>1</cp:revision>
  <dcterms:created xsi:type="dcterms:W3CDTF">2022-06-23T06:54:34Z</dcterms:created>
  <dcterms:modified xsi:type="dcterms:W3CDTF">2022-06-23T06:59:31Z</dcterms:modified>
</cp:coreProperties>
</file>