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66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845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01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1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30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7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10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79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57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1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859A5-25C3-48F3-8F77-3548A99DC667}" type="datetimeFigureOut">
              <a:rPr lang="ru-RU" smtClean="0"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CCA85-294D-4483-8568-244BA3E4FE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8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буквосочетания </a:t>
            </a:r>
            <a:r>
              <a:rPr lang="en-US" dirty="0" err="1" smtClean="0"/>
              <a:t>ur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32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nurse</a:t>
            </a:r>
            <a:endParaRPr lang="ru-RU" sz="8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73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turtle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13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purple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600200"/>
            <a:ext cx="72415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791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church</a:t>
            </a:r>
            <a:endParaRPr lang="ru-RU" sz="8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759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</Words>
  <Application>Microsoft Office PowerPoint</Application>
  <PresentationFormat>Экран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Чтение буквосочетания ur</vt:lpstr>
      <vt:lpstr>nurse</vt:lpstr>
      <vt:lpstr>turtle</vt:lpstr>
      <vt:lpstr>purple</vt:lpstr>
      <vt:lpstr>church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буквосочетания ur</dc:title>
  <dc:creator>admin</dc:creator>
  <cp:lastModifiedBy>admin</cp:lastModifiedBy>
  <cp:revision>1</cp:revision>
  <dcterms:created xsi:type="dcterms:W3CDTF">2022-06-23T06:59:51Z</dcterms:created>
  <dcterms:modified xsi:type="dcterms:W3CDTF">2022-06-23T07:05:11Z</dcterms:modified>
</cp:coreProperties>
</file>