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BD1C1-D0B8-4359-B2AA-1B13BA8318AE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E005E-EADC-45EE-BAB6-97E420DBE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953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BD1C1-D0B8-4359-B2AA-1B13BA8318AE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E005E-EADC-45EE-BAB6-97E420DBE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023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BD1C1-D0B8-4359-B2AA-1B13BA8318AE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E005E-EADC-45EE-BAB6-97E420DBE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328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BD1C1-D0B8-4359-B2AA-1B13BA8318AE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E005E-EADC-45EE-BAB6-97E420DBE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077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BD1C1-D0B8-4359-B2AA-1B13BA8318AE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E005E-EADC-45EE-BAB6-97E420DBE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656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BD1C1-D0B8-4359-B2AA-1B13BA8318AE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E005E-EADC-45EE-BAB6-97E420DBE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090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BD1C1-D0B8-4359-B2AA-1B13BA8318AE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E005E-EADC-45EE-BAB6-97E420DBE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74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BD1C1-D0B8-4359-B2AA-1B13BA8318AE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E005E-EADC-45EE-BAB6-97E420DBE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22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BD1C1-D0B8-4359-B2AA-1B13BA8318AE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E005E-EADC-45EE-BAB6-97E420DBE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190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BD1C1-D0B8-4359-B2AA-1B13BA8318AE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E005E-EADC-45EE-BAB6-97E420DBE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76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BD1C1-D0B8-4359-B2AA-1B13BA8318AE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E005E-EADC-45EE-BAB6-97E420DBE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05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BD1C1-D0B8-4359-B2AA-1B13BA8318AE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E005E-EADC-45EE-BAB6-97E420DBE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12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Числительные 1-12 </a:t>
            </a:r>
            <a:br>
              <a:rPr lang="ru-RU" dirty="0" smtClean="0"/>
            </a:br>
            <a:r>
              <a:rPr lang="ru-RU" dirty="0" smtClean="0"/>
              <a:t>в английском языке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учебнику О.В. Афанасьевой, И. В. Михеевой </a:t>
            </a:r>
            <a:r>
              <a:rPr lang="en-US" dirty="0" smtClean="0"/>
              <a:t>Rainbow English </a:t>
            </a:r>
            <a:r>
              <a:rPr lang="ru-RU" dirty="0" smtClean="0"/>
              <a:t>2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299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one</a:t>
            </a:r>
            <a:endParaRPr lang="ru-RU" sz="9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377" y="1600200"/>
            <a:ext cx="291924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5644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two</a:t>
            </a:r>
            <a:endParaRPr lang="ru-RU" sz="9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153" y="1600200"/>
            <a:ext cx="424569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725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three</a:t>
            </a:r>
            <a:endParaRPr lang="ru-RU" sz="9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9230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four</a:t>
            </a:r>
            <a:endParaRPr lang="ru-RU" sz="96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526" y="1600200"/>
            <a:ext cx="338094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872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five</a:t>
            </a:r>
            <a:endParaRPr lang="ru-RU" sz="96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455" y="1600200"/>
            <a:ext cx="424309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5793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six</a:t>
            </a:r>
            <a:endParaRPr lang="ru-RU" sz="96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130" y="1600200"/>
            <a:ext cx="481374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1529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seven</a:t>
            </a:r>
            <a:endParaRPr lang="ru-RU" sz="96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764" y="1600200"/>
            <a:ext cx="339447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646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eight</a:t>
            </a:r>
            <a:endParaRPr lang="ru-RU" sz="96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800" y="1600200"/>
            <a:ext cx="5182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6226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nine</a:t>
            </a:r>
            <a:endParaRPr lang="ru-RU" sz="96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8652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ten</a:t>
            </a:r>
            <a:endParaRPr lang="ru-RU" sz="96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2525"/>
            <a:ext cx="8229600" cy="418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1758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eleven</a:t>
            </a:r>
            <a:endParaRPr lang="ru-RU" sz="96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384" y="1600200"/>
            <a:ext cx="579323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6988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twelve</a:t>
            </a:r>
            <a:endParaRPr lang="ru-RU" sz="96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385" y="1600200"/>
            <a:ext cx="412322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5077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30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Числительные 1-12  в английском языке</vt:lpstr>
      <vt:lpstr>one</vt:lpstr>
      <vt:lpstr>two</vt:lpstr>
      <vt:lpstr>three</vt:lpstr>
      <vt:lpstr>four</vt:lpstr>
      <vt:lpstr>five</vt:lpstr>
      <vt:lpstr>six</vt:lpstr>
      <vt:lpstr>seven</vt:lpstr>
      <vt:lpstr>eight</vt:lpstr>
      <vt:lpstr>nine</vt:lpstr>
      <vt:lpstr>ten</vt:lpstr>
      <vt:lpstr>eleven</vt:lpstr>
      <vt:lpstr>twelve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Числительные 1-12  в английском языке</dc:title>
  <dc:creator>admin</dc:creator>
  <cp:lastModifiedBy>admin</cp:lastModifiedBy>
  <cp:revision>2</cp:revision>
  <dcterms:created xsi:type="dcterms:W3CDTF">2022-06-23T07:12:28Z</dcterms:created>
  <dcterms:modified xsi:type="dcterms:W3CDTF">2022-06-23T07:22:34Z</dcterms:modified>
</cp:coreProperties>
</file>