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2" r:id="rId12"/>
    <p:sldId id="270" r:id="rId13"/>
    <p:sldId id="271" r:id="rId14"/>
    <p:sldId id="272" r:id="rId15"/>
    <p:sldId id="274" r:id="rId16"/>
    <p:sldId id="275" r:id="rId17"/>
    <p:sldId id="268" r:id="rId18"/>
    <p:sldId id="269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24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41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79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7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56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70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41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39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75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69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59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2A64E-D7DD-41DD-966B-B7F3250E50EA}" type="datetimeFigureOut">
              <a:rPr lang="ru-RU" smtClean="0"/>
              <a:t>20.09.2022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0E50D-B450-490A-88F8-8556659B0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88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057275"/>
            <a:ext cx="794385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280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5616624" cy="654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0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1" b="1"/>
          <a:stretch/>
        </p:blipFill>
        <p:spPr bwMode="auto">
          <a:xfrm>
            <a:off x="2051720" y="188640"/>
            <a:ext cx="5184576" cy="623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971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Чистописание</a:t>
            </a:r>
            <a:endParaRPr lang="ru-RU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597143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157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Предложение и слово. </a:t>
            </a:r>
            <a:br>
              <a:rPr lang="ru-RU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Анализ предложения.</a:t>
            </a:r>
            <a:endParaRPr lang="ru-RU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0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" y="980728"/>
            <a:ext cx="8620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83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904875"/>
            <a:ext cx="77914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087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781050"/>
            <a:ext cx="862965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43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14691" cy="647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235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509588"/>
            <a:ext cx="8524875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34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304800"/>
            <a:ext cx="60198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081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25500"/>
            <a:ext cx="8858250" cy="52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152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Жаба в луже сидела,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на жука глядела.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Жук жужжал-жужжал-жужжал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и на ужин к ней </a:t>
            </a:r>
            <a:r>
              <a:rPr lang="ru-RU" dirty="0" smtClean="0">
                <a:solidFill>
                  <a:srgbClr val="FF0000"/>
                </a:solidFill>
              </a:rPr>
              <a:t>попал.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684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074882" cy="6319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386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6632"/>
            <a:ext cx="5184576" cy="6619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838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26" y="2420888"/>
            <a:ext cx="865645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98" y="764704"/>
            <a:ext cx="8229600" cy="1143000"/>
          </a:xfrm>
        </p:spPr>
        <p:txBody>
          <a:bodyPr/>
          <a:lstStyle/>
          <a:p>
            <a:r>
              <a:rPr lang="ru-RU" i="1" dirty="0">
                <a:solidFill>
                  <a:srgbClr val="FF0000"/>
                </a:solidFill>
                <a:latin typeface="Comic Sans MS" panose="030F0702030302020204" pitchFamily="66" charset="0"/>
              </a:rPr>
              <a:t>Чистописание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83492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" b="40514"/>
          <a:stretch/>
        </p:blipFill>
        <p:spPr bwMode="auto">
          <a:xfrm>
            <a:off x="1187624" y="19440"/>
            <a:ext cx="5892088" cy="4359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336096" y="5085184"/>
            <a:ext cx="79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336096" y="5373216"/>
            <a:ext cx="798032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336096" y="5661248"/>
            <a:ext cx="798032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336096" y="6021288"/>
            <a:ext cx="798032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336096" y="6381328"/>
            <a:ext cx="798032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83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496944" cy="530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Сделать схемы предложений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386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828675"/>
            <a:ext cx="824865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6543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</Words>
  <Application>Microsoft Office PowerPoint</Application>
  <PresentationFormat>Экран (4:3)</PresentationFormat>
  <Paragraphs>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Чистописание</vt:lpstr>
      <vt:lpstr>Предложение и слово.  Анализ предложения.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Жаба в луже сидела,  на жука глядела. Жук жужжал-жужжал-жужжал и на ужин к ней попал.</vt:lpstr>
      <vt:lpstr>Презентация PowerPoint</vt:lpstr>
      <vt:lpstr>Презентация PowerPoint</vt:lpstr>
      <vt:lpstr>Чистописание</vt:lpstr>
      <vt:lpstr>Презентация PowerPoint</vt:lpstr>
      <vt:lpstr>Сделать схемы предложений.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</dc:creator>
  <cp:lastModifiedBy>комп</cp:lastModifiedBy>
  <cp:revision>9</cp:revision>
  <dcterms:created xsi:type="dcterms:W3CDTF">2022-09-15T09:24:31Z</dcterms:created>
  <dcterms:modified xsi:type="dcterms:W3CDTF">2022-09-20T08:37:49Z</dcterms:modified>
</cp:coreProperties>
</file>