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/>
          <a:lstStyle/>
          <a:p>
            <a:r>
              <a:rPr lang="ru-RU" dirty="0" err="1"/>
              <a:t>Пластилинография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780928"/>
            <a:ext cx="6400800" cy="1752600"/>
          </a:xfrm>
        </p:spPr>
        <p:txBody>
          <a:bodyPr/>
          <a:lstStyle/>
          <a:p>
            <a:r>
              <a:rPr lang="ru-RU" b="1" dirty="0"/>
              <a:t>Р</a:t>
            </a:r>
            <a:r>
              <a:rPr lang="ru-RU" b="1" dirty="0" smtClean="0"/>
              <a:t>исование </a:t>
            </a:r>
            <a:r>
              <a:rPr lang="ru-RU" b="1" dirty="0"/>
              <a:t>пластилином </a:t>
            </a:r>
            <a:endParaRPr lang="ru-RU" b="1" dirty="0" smtClean="0"/>
          </a:p>
          <a:p>
            <a:r>
              <a:rPr lang="ru-RU" b="1" dirty="0" smtClean="0"/>
              <a:t>«Цветущий луг»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2524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ed-kopilka.ru/upload/blogs/13689_d18ef648385e25f8ccc122daa13c2753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0"/>
            <a:ext cx="5976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493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Цель:</a:t>
            </a:r>
            <a:r>
              <a:rPr lang="ru-RU" sz="2800" dirty="0"/>
              <a:t> </a:t>
            </a:r>
            <a:endParaRPr lang="ru-RU" sz="2800" dirty="0" smtClean="0"/>
          </a:p>
          <a:p>
            <a:r>
              <a:rPr lang="ru-RU" sz="2800" dirty="0" smtClean="0"/>
              <a:t>Выполнение </a:t>
            </a:r>
            <a:r>
              <a:rPr lang="ru-RU" sz="2800" dirty="0"/>
              <a:t>рисунка в технике "</a:t>
            </a:r>
            <a:r>
              <a:rPr lang="ru-RU" sz="2800" dirty="0" err="1"/>
              <a:t>Пластилинография</a:t>
            </a:r>
            <a:r>
              <a:rPr lang="ru-RU" sz="2800" dirty="0"/>
              <a:t>"</a:t>
            </a:r>
            <a:br>
              <a:rPr lang="ru-RU" sz="2800" dirty="0"/>
            </a:br>
            <a:r>
              <a:rPr lang="ru-RU" sz="2800" b="1" dirty="0"/>
              <a:t>Задачи: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/>
              <a:t>- совершенствовать навыки работы с пластилином,</a:t>
            </a:r>
            <a:br>
              <a:rPr lang="ru-RU" sz="2800" dirty="0"/>
            </a:br>
            <a:r>
              <a:rPr lang="ru-RU" sz="2800" dirty="0"/>
              <a:t>- развивать мелкую моторику,</a:t>
            </a:r>
            <a:br>
              <a:rPr lang="ru-RU" sz="2800" dirty="0"/>
            </a:br>
            <a:r>
              <a:rPr lang="ru-RU" sz="2800" dirty="0"/>
              <a:t>- воспитывать трудолюбие, бережное отношение к художественным материалам.</a:t>
            </a:r>
            <a:br>
              <a:rPr lang="ru-RU" sz="2800" dirty="0"/>
            </a:br>
            <a:r>
              <a:rPr lang="ru-RU" sz="2800" b="1" dirty="0"/>
              <a:t>Материалы:</a:t>
            </a:r>
            <a:r>
              <a:rPr lang="ru-RU" sz="2800" dirty="0"/>
              <a:t> </a:t>
            </a:r>
            <a:endParaRPr lang="ru-RU" sz="2800" dirty="0" smtClean="0"/>
          </a:p>
          <a:p>
            <a:r>
              <a:rPr lang="ru-RU" sz="2800" dirty="0" smtClean="0"/>
              <a:t>Для </a:t>
            </a:r>
            <a:r>
              <a:rPr lang="ru-RU" sz="2800" dirty="0"/>
              <a:t>работы нам понадобится </a:t>
            </a:r>
            <a:r>
              <a:rPr lang="ru-RU" sz="2800" dirty="0" smtClean="0"/>
              <a:t>набор </a:t>
            </a:r>
            <a:r>
              <a:rPr lang="ru-RU" sz="2800" dirty="0"/>
              <a:t>пластилина, стек, два листа бумаги (один - основа рисунка, другой - для выполнения подготовительных работ)</a:t>
            </a:r>
          </a:p>
        </p:txBody>
      </p:sp>
    </p:spTree>
    <p:extLst>
      <p:ext uri="{BB962C8B-B14F-4D97-AF65-F5344CB8AC3E}">
        <p14:creationId xmlns:p14="http://schemas.microsoft.com/office/powerpoint/2010/main" val="2553412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581" y="1350539"/>
            <a:ext cx="9036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Пластилинография</a:t>
            </a:r>
            <a:r>
              <a:rPr lang="ru-RU" sz="2800" dirty="0"/>
              <a:t> – это техника, принцип которой заключается в создании пластилином лепной картинки на бумажной, картонной или иной основе, благодаря которой изображения получаются более или менее выпуклые, </a:t>
            </a:r>
            <a:r>
              <a:rPr lang="ru-RU" sz="2800" dirty="0" err="1"/>
              <a:t>полуобъёмные</a:t>
            </a:r>
            <a:r>
              <a:rPr lang="ru-RU" sz="2800" dirty="0"/>
              <a:t>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693741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3923928" cy="6322714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Выполнять наш рисунок мы будем пластилином - это наши краски, вместо кисти мы будем использовать руки (большая нагрузка ляжет на пальцы). Начинаем подготавливать фон.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0"/>
            <a:ext cx="51480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98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85192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/>
              <a:t>Отрывая от кусочка синего цвета немного пластилина, наносим его на бумагу и размазываем. Постепенно меняем оттенок. Для этого используем более светлый цвет. Применяем приём смешивания красок, добавляем в синюю белого, переминаем. Продолжаем заполнять фон новыми оттенками, переходя в зелёную гамму.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50760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39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744416" cy="6250706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Самое время начать рисовать цветы. Выбираем место, где будет расти ромашка. Накладываем жёлтую серединку в виде маленького шарика, придавливаем. Лепестки сначала подготавливаем на втором листе бумаги, раскатывая белый пластилин в тонкие жгутики.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507605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28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744416" cy="6322714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С помощью стека разрезаем жгутики на части, пальцами формуем нужной формы, прикладываем к фону, придавливаем.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0"/>
            <a:ext cx="50040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12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816424" cy="5746650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Для выполнения другого цветка возьмём красный кусочек пластилина. Накатываем пальцами шарики, из них делаем лепестки, придавливаем шарик к основе и размазываем его к середине цветка.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504" y="-7502"/>
            <a:ext cx="4896544" cy="686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763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456384" cy="6178698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Расположив лепестки красного цвета по кругу, можно повторить ещё раз например оранжевым цветом. Для закрепления данных навыков рекомендую ребятам выполнить ещё по одному такому цветку (на "лугу" места много)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0"/>
            <a:ext cx="52200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88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344816" cy="5112568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Для выполнения других цветов проведём подготовительную работу. От синего пластилина стеком отрежем кусочек, сомнём </a:t>
            </a:r>
            <a:r>
              <a:rPr lang="ru-RU" sz="2800" dirty="0" smtClean="0"/>
              <a:t>его </a:t>
            </a:r>
            <a:r>
              <a:rPr lang="ru-RU" sz="2800" dirty="0"/>
              <a:t>в тонкую "лепёшку", на рабочей поверхности вырежем колокольчик. Затем его поместим на наш рисунок. Для одуванчика тоже необходимо сделать сначала листья и подготовить раскатанные, желтого цвета, жгутики. </a:t>
            </a:r>
          </a:p>
        </p:txBody>
      </p:sp>
    </p:spTree>
    <p:extLst>
      <p:ext uri="{BB962C8B-B14F-4D97-AF65-F5344CB8AC3E}">
        <p14:creationId xmlns:p14="http://schemas.microsoft.com/office/powerpoint/2010/main" val="2373437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2809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783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3096344" cy="5386610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Выбираем место для одуванчика, располагаем жёлтые сегменты по кругу, добавляем стебель и листья.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615617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819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3312368" cy="5674642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Проделав больную работу по выполнению цветков, стебельков и листьев можно сказать, что цветочный луг готов!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572412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664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8315"/>
            <a:ext cx="8856984" cy="2722314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Над цветами будут порхать яркие, необычные бабочки. Выполним подготовительную работу. Из выбранного цвета сделаем плоские лепёшечки, расположим на рабочей поверхности, уберём стеком излишки.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8280920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003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528392" cy="1143000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Выложим детали на рисунок.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0"/>
            <a:ext cx="53640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385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dirty="0"/>
              <a:t>Подберём цветовую гамму для украшения крыльев бабочки. Узоры придумываем любые.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7344816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995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575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06490"/>
          </a:xfrm>
        </p:spPr>
        <p:txBody>
          <a:bodyPr>
            <a:noAutofit/>
          </a:bodyPr>
          <a:lstStyle/>
          <a:p>
            <a:pPr algn="l"/>
            <a:r>
              <a:rPr lang="ru-RU" sz="2800" dirty="0"/>
              <a:t>Вторую бабочку выполняем подобным образом. Для декорирования используем стек, им мы наносим разные полоски. (Можно использовать для нанесения узоров разные предметы, оставляющие интересные отпечатки)</a:t>
            </a:r>
          </a:p>
        </p:txBody>
      </p:sp>
    </p:spTree>
    <p:extLst>
      <p:ext uri="{BB962C8B-B14F-4D97-AF65-F5344CB8AC3E}">
        <p14:creationId xmlns:p14="http://schemas.microsoft.com/office/powerpoint/2010/main" val="950415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40871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7328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370</Words>
  <Application>Microsoft Office PowerPoint</Application>
  <PresentationFormat>Экран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Пластилинография  </vt:lpstr>
      <vt:lpstr>Презентация PowerPoint</vt:lpstr>
      <vt:lpstr>Презентация PowerPoint</vt:lpstr>
      <vt:lpstr>Презентация PowerPoint</vt:lpstr>
      <vt:lpstr>Выполнять наш рисунок мы будем пластилином - это наши краски, вместо кисти мы будем использовать руки (большая нагрузка ляжет на пальцы). Начинаем подготавливать фон. </vt:lpstr>
      <vt:lpstr>Отрывая от кусочка синего цвета немного пластилина, наносим его на бумагу и размазываем. Постепенно меняем оттенок. Для этого используем более светлый цвет. Применяем приём смешивания красок, добавляем в синюю белого, переминаем. Продолжаем заполнять фон новыми оттенками, переходя в зелёную гамму.</vt:lpstr>
      <vt:lpstr>Самое время начать рисовать цветы. Выбираем место, где будет расти ромашка. Накладываем жёлтую серединку в виде маленького шарика, придавливаем. Лепестки сначала подготавливаем на втором листе бумаги, раскатывая белый пластилин в тонкие жгутики. </vt:lpstr>
      <vt:lpstr>С помощью стека разрезаем жгутики на части, пальцами формуем нужной формы, прикладываем к фону, придавливаем.</vt:lpstr>
      <vt:lpstr>Для выполнения другого цветка возьмём красный кусочек пластилина. Накатываем пальцами шарики, из них делаем лепестки, придавливаем шарик к основе и размазываем его к середине цветка.</vt:lpstr>
      <vt:lpstr>Расположив лепестки красного цвета по кругу, можно повторить ещё раз например оранжевым цветом. Для закрепления данных навыков рекомендую ребятам выполнить ещё по одному такому цветку (на "лугу" места много)</vt:lpstr>
      <vt:lpstr>Для выполнения других цветов проведём подготовительную работу. От синего пластилина стеком отрежем кусочек, сомнём его в тонкую "лепёшку", на рабочей поверхности вырежем колокольчик. Затем его поместим на наш рисунок. Для одуванчика тоже необходимо сделать сначала листья и подготовить раскатанные, желтого цвета, жгутики. </vt:lpstr>
      <vt:lpstr>Презентация PowerPoint</vt:lpstr>
      <vt:lpstr>Выбираем место для одуванчика, располагаем жёлтые сегменты по кругу, добавляем стебель и листья.</vt:lpstr>
      <vt:lpstr>Проделав больную работу по выполнению цветков, стебельков и листьев можно сказать, что цветочный луг готов!</vt:lpstr>
      <vt:lpstr>Над цветами будут порхать яркие, необычные бабочки. Выполним подготовительную работу. Из выбранного цвета сделаем плоские лепёшечки, расположим на рабочей поверхности, уберём стеком излишки.</vt:lpstr>
      <vt:lpstr>Выложим детали на рисунок. </vt:lpstr>
      <vt:lpstr>Подберём цветовую гамму для украшения крыльев бабочки. Узоры придумываем любые.</vt:lpstr>
      <vt:lpstr>Презентация PowerPoint</vt:lpstr>
      <vt:lpstr>Вторую бабочку выполняем подобным образом. Для декорирования используем стек, им мы наносим разные полоски. (Можно использовать для нанесения узоров разные предметы, оставляющие интересные отпечатки)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Пластилинография  в начальной школе</dc:title>
  <dc:creator>домашний</dc:creator>
  <cp:lastModifiedBy>домашний</cp:lastModifiedBy>
  <cp:revision>6</cp:revision>
  <dcterms:created xsi:type="dcterms:W3CDTF">2019-01-13T13:54:29Z</dcterms:created>
  <dcterms:modified xsi:type="dcterms:W3CDTF">2019-03-17T03:50:55Z</dcterms:modified>
</cp:coreProperties>
</file>