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7EF62-1D69-4B70-9186-CE99A4D436EF}" v="466" dt="2022-02-15T02:00:50.527"/>
    <p1510:client id="{7098E62A-AF1E-48AF-93AB-2EF7121C67EE}" v="221" dt="2022-02-15T00:55:16.632"/>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2" autoAdjust="0"/>
    <p:restoredTop sz="94660"/>
  </p:normalViewPr>
  <p:slideViewPr>
    <p:cSldViewPr snapToGrid="0">
      <p:cViewPr varScale="1">
        <p:scale>
          <a:sx n="74" d="100"/>
          <a:sy n="74" d="100"/>
        </p:scale>
        <p:origin x="49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ость" userId="9cecc63fac14a8fc" providerId="Windows Live" clId="Web-{1E87EF62-1D69-4B70-9186-CE99A4D436EF}"/>
    <pc:docChg chg="addSld modSld">
      <pc:chgData name="Гость" userId="9cecc63fac14a8fc" providerId="Windows Live" clId="Web-{1E87EF62-1D69-4B70-9186-CE99A4D436EF}" dt="2022-02-15T02:00:50.527" v="464"/>
      <pc:docMkLst>
        <pc:docMk/>
      </pc:docMkLst>
      <pc:sldChg chg="addSp modSp">
        <pc:chgData name="Гость" userId="9cecc63fac14a8fc" providerId="Windows Live" clId="Web-{1E87EF62-1D69-4B70-9186-CE99A4D436EF}" dt="2022-02-15T00:58:00.568" v="6" actId="14100"/>
        <pc:sldMkLst>
          <pc:docMk/>
          <pc:sldMk cId="3309866017" sldId="260"/>
        </pc:sldMkLst>
        <pc:spChg chg="mod">
          <ac:chgData name="Гость" userId="9cecc63fac14a8fc" providerId="Windows Live" clId="Web-{1E87EF62-1D69-4B70-9186-CE99A4D436EF}" dt="2022-02-15T00:56:43.441" v="1" actId="14100"/>
          <ac:spMkLst>
            <pc:docMk/>
            <pc:sldMk cId="3309866017" sldId="260"/>
            <ac:spMk id="2" creationId="{6BF1317D-094F-4826-B206-041BC19B7C69}"/>
          </ac:spMkLst>
        </pc:spChg>
        <pc:spChg chg="mod">
          <ac:chgData name="Гость" userId="9cecc63fac14a8fc" providerId="Windows Live" clId="Web-{1E87EF62-1D69-4B70-9186-CE99A4D436EF}" dt="2022-02-15T00:56:51.285" v="2" actId="14100"/>
          <ac:spMkLst>
            <pc:docMk/>
            <pc:sldMk cId="3309866017" sldId="260"/>
            <ac:spMk id="3" creationId="{AAA2952A-1D82-4A41-9551-565DB3768E94}"/>
          </ac:spMkLst>
        </pc:spChg>
        <pc:picChg chg="add mod">
          <ac:chgData name="Гость" userId="9cecc63fac14a8fc" providerId="Windows Live" clId="Web-{1E87EF62-1D69-4B70-9186-CE99A4D436EF}" dt="2022-02-15T00:58:00.568" v="6" actId="14100"/>
          <ac:picMkLst>
            <pc:docMk/>
            <pc:sldMk cId="3309866017" sldId="260"/>
            <ac:picMk id="4" creationId="{05B1290A-4BAC-47AA-A4A2-904083AA24BB}"/>
          </ac:picMkLst>
        </pc:picChg>
      </pc:sldChg>
      <pc:sldChg chg="addSp modSp new">
        <pc:chgData name="Гость" userId="9cecc63fac14a8fc" providerId="Windows Live" clId="Web-{1E87EF62-1D69-4B70-9186-CE99A4D436EF}" dt="2022-02-15T01:03:26.139" v="30" actId="20577"/>
        <pc:sldMkLst>
          <pc:docMk/>
          <pc:sldMk cId="2463610884" sldId="261"/>
        </pc:sldMkLst>
        <pc:spChg chg="mod">
          <ac:chgData name="Гость" userId="9cecc63fac14a8fc" providerId="Windows Live" clId="Web-{1E87EF62-1D69-4B70-9186-CE99A4D436EF}" dt="2022-02-15T01:03:26.139" v="30" actId="20577"/>
          <ac:spMkLst>
            <pc:docMk/>
            <pc:sldMk cId="2463610884" sldId="261"/>
            <ac:spMk id="2" creationId="{982D7713-2720-46E3-ABFC-808133411C55}"/>
          </ac:spMkLst>
        </pc:spChg>
        <pc:picChg chg="add mod">
          <ac:chgData name="Гость" userId="9cecc63fac14a8fc" providerId="Windows Live" clId="Web-{1E87EF62-1D69-4B70-9186-CE99A4D436EF}" dt="2022-02-15T01:02:55.576" v="27" actId="14100"/>
          <ac:picMkLst>
            <pc:docMk/>
            <pc:sldMk cId="2463610884" sldId="261"/>
            <ac:picMk id="4" creationId="{79FB66C9-9396-48E5-8B63-AB8E77509A1F}"/>
          </ac:picMkLst>
        </pc:picChg>
      </pc:sldChg>
      <pc:sldChg chg="addSp modSp new">
        <pc:chgData name="Гость" userId="9cecc63fac14a8fc" providerId="Windows Live" clId="Web-{1E87EF62-1D69-4B70-9186-CE99A4D436EF}" dt="2022-02-15T01:05:40.533" v="38" actId="14100"/>
        <pc:sldMkLst>
          <pc:docMk/>
          <pc:sldMk cId="3386209462" sldId="262"/>
        </pc:sldMkLst>
        <pc:picChg chg="add mod">
          <ac:chgData name="Гость" userId="9cecc63fac14a8fc" providerId="Windows Live" clId="Web-{1E87EF62-1D69-4B70-9186-CE99A4D436EF}" dt="2022-02-15T01:05:40.533" v="38" actId="14100"/>
          <ac:picMkLst>
            <pc:docMk/>
            <pc:sldMk cId="3386209462" sldId="262"/>
            <ac:picMk id="4" creationId="{DD2CF755-2376-400F-AA58-CEB14B9A9360}"/>
          </ac:picMkLst>
        </pc:picChg>
      </pc:sldChg>
      <pc:sldChg chg="addSp modSp new">
        <pc:chgData name="Гость" userId="9cecc63fac14a8fc" providerId="Windows Live" clId="Web-{1E87EF62-1D69-4B70-9186-CE99A4D436EF}" dt="2022-02-15T01:10:14.353" v="63" actId="14100"/>
        <pc:sldMkLst>
          <pc:docMk/>
          <pc:sldMk cId="1488494213" sldId="263"/>
        </pc:sldMkLst>
        <pc:spChg chg="mod">
          <ac:chgData name="Гость" userId="9cecc63fac14a8fc" providerId="Windows Live" clId="Web-{1E87EF62-1D69-4B70-9186-CE99A4D436EF}" dt="2022-02-15T01:08:20.334" v="56" actId="14100"/>
          <ac:spMkLst>
            <pc:docMk/>
            <pc:sldMk cId="1488494213" sldId="263"/>
            <ac:spMk id="2" creationId="{4E50AEDE-F2ED-4DD5-AA94-5A45411411C6}"/>
          </ac:spMkLst>
        </pc:spChg>
        <pc:picChg chg="add mod">
          <ac:chgData name="Гость" userId="9cecc63fac14a8fc" providerId="Windows Live" clId="Web-{1E87EF62-1D69-4B70-9186-CE99A4D436EF}" dt="2022-02-15T01:10:14.353" v="63" actId="14100"/>
          <ac:picMkLst>
            <pc:docMk/>
            <pc:sldMk cId="1488494213" sldId="263"/>
            <ac:picMk id="4" creationId="{BCAF4009-9450-4BFC-A673-0A5D309093C5}"/>
          </ac:picMkLst>
        </pc:picChg>
      </pc:sldChg>
      <pc:sldChg chg="addSp modSp new">
        <pc:chgData name="Гость" userId="9cecc63fac14a8fc" providerId="Windows Live" clId="Web-{1E87EF62-1D69-4B70-9186-CE99A4D436EF}" dt="2022-02-15T01:16:19.331" v="85" actId="20577"/>
        <pc:sldMkLst>
          <pc:docMk/>
          <pc:sldMk cId="1167070460" sldId="264"/>
        </pc:sldMkLst>
        <pc:spChg chg="mod">
          <ac:chgData name="Гость" userId="9cecc63fac14a8fc" providerId="Windows Live" clId="Web-{1E87EF62-1D69-4B70-9186-CE99A4D436EF}" dt="2022-02-15T01:16:19.331" v="85" actId="20577"/>
          <ac:spMkLst>
            <pc:docMk/>
            <pc:sldMk cId="1167070460" sldId="264"/>
            <ac:spMk id="2" creationId="{43B42D7B-01C4-442C-ACD7-804836FBF934}"/>
          </ac:spMkLst>
        </pc:spChg>
        <pc:picChg chg="add mod">
          <ac:chgData name="Гость" userId="9cecc63fac14a8fc" providerId="Windows Live" clId="Web-{1E87EF62-1D69-4B70-9186-CE99A4D436EF}" dt="2022-02-15T01:14:02.797" v="69" actId="14100"/>
          <ac:picMkLst>
            <pc:docMk/>
            <pc:sldMk cId="1167070460" sldId="264"/>
            <ac:picMk id="4" creationId="{23A4A105-A430-42A1-B76C-F9686EF2BFD0}"/>
          </ac:picMkLst>
        </pc:picChg>
      </pc:sldChg>
      <pc:sldChg chg="addSp modSp new">
        <pc:chgData name="Гость" userId="9cecc63fac14a8fc" providerId="Windows Live" clId="Web-{1E87EF62-1D69-4B70-9186-CE99A4D436EF}" dt="2022-02-15T01:19:09.414" v="111" actId="14100"/>
        <pc:sldMkLst>
          <pc:docMk/>
          <pc:sldMk cId="43637261" sldId="265"/>
        </pc:sldMkLst>
        <pc:spChg chg="mod">
          <ac:chgData name="Гость" userId="9cecc63fac14a8fc" providerId="Windows Live" clId="Web-{1E87EF62-1D69-4B70-9186-CE99A4D436EF}" dt="2022-02-15T01:18:19.850" v="105" actId="14100"/>
          <ac:spMkLst>
            <pc:docMk/>
            <pc:sldMk cId="43637261" sldId="265"/>
            <ac:spMk id="2" creationId="{F2490A2F-5AC0-4E48-82DB-285430C89D86}"/>
          </ac:spMkLst>
        </pc:spChg>
        <pc:picChg chg="add mod">
          <ac:chgData name="Гость" userId="9cecc63fac14a8fc" providerId="Windows Live" clId="Web-{1E87EF62-1D69-4B70-9186-CE99A4D436EF}" dt="2022-02-15T01:19:09.414" v="111" actId="14100"/>
          <ac:picMkLst>
            <pc:docMk/>
            <pc:sldMk cId="43637261" sldId="265"/>
            <ac:picMk id="4" creationId="{84942E98-EEF2-49CA-9E19-1FBD13CF845A}"/>
          </ac:picMkLst>
        </pc:picChg>
      </pc:sldChg>
      <pc:sldChg chg="addSp delSp modSp new">
        <pc:chgData name="Гость" userId="9cecc63fac14a8fc" providerId="Windows Live" clId="Web-{1E87EF62-1D69-4B70-9186-CE99A4D436EF}" dt="2022-02-15T01:26:26.863" v="130" actId="14100"/>
        <pc:sldMkLst>
          <pc:docMk/>
          <pc:sldMk cId="3708652168" sldId="266"/>
        </pc:sldMkLst>
        <pc:spChg chg="del mod">
          <ac:chgData name="Гость" userId="9cecc63fac14a8fc" providerId="Windows Live" clId="Web-{1E87EF62-1D69-4B70-9186-CE99A4D436EF}" dt="2022-02-15T01:25:09.080" v="119"/>
          <ac:spMkLst>
            <pc:docMk/>
            <pc:sldMk cId="3708652168" sldId="266"/>
            <ac:spMk id="2" creationId="{ECE018BE-7BC8-4AB0-BE61-B6D69FB72B95}"/>
          </ac:spMkLst>
        </pc:spChg>
        <pc:spChg chg="add mod">
          <ac:chgData name="Гость" userId="9cecc63fac14a8fc" providerId="Windows Live" clId="Web-{1E87EF62-1D69-4B70-9186-CE99A4D436EF}" dt="2022-02-15T01:26:26.863" v="130" actId="14100"/>
          <ac:spMkLst>
            <pc:docMk/>
            <pc:sldMk cId="3708652168" sldId="266"/>
            <ac:spMk id="5" creationId="{DBEE9865-AC8C-4884-B35F-16D5058851AE}"/>
          </ac:spMkLst>
        </pc:spChg>
      </pc:sldChg>
      <pc:sldChg chg="modSp new">
        <pc:chgData name="Гость" userId="9cecc63fac14a8fc" providerId="Windows Live" clId="Web-{1E87EF62-1D69-4B70-9186-CE99A4D436EF}" dt="2022-02-15T01:36:43.161" v="187" actId="20577"/>
        <pc:sldMkLst>
          <pc:docMk/>
          <pc:sldMk cId="1132395504" sldId="267"/>
        </pc:sldMkLst>
        <pc:spChg chg="mod">
          <ac:chgData name="Гость" userId="9cecc63fac14a8fc" providerId="Windows Live" clId="Web-{1E87EF62-1D69-4B70-9186-CE99A4D436EF}" dt="2022-02-15T01:36:43.161" v="187" actId="20577"/>
          <ac:spMkLst>
            <pc:docMk/>
            <pc:sldMk cId="1132395504" sldId="267"/>
            <ac:spMk id="2" creationId="{E22A145C-4099-426E-B2FA-A2AB23ADE144}"/>
          </ac:spMkLst>
        </pc:spChg>
        <pc:spChg chg="mod">
          <ac:chgData name="Гость" userId="9cecc63fac14a8fc" providerId="Windows Live" clId="Web-{1E87EF62-1D69-4B70-9186-CE99A4D436EF}" dt="2022-02-15T01:30:10.728" v="151" actId="14100"/>
          <ac:spMkLst>
            <pc:docMk/>
            <pc:sldMk cId="1132395504" sldId="267"/>
            <ac:spMk id="3" creationId="{65387E82-C2CB-4673-8386-5734EEF5EA79}"/>
          </ac:spMkLst>
        </pc:spChg>
      </pc:sldChg>
      <pc:sldChg chg="addSp modSp new">
        <pc:chgData name="Гость" userId="9cecc63fac14a8fc" providerId="Windows Live" clId="Web-{1E87EF62-1D69-4B70-9186-CE99A4D436EF}" dt="2022-02-15T01:39:09.352" v="210" actId="14100"/>
        <pc:sldMkLst>
          <pc:docMk/>
          <pc:sldMk cId="1663509554" sldId="268"/>
        </pc:sldMkLst>
        <pc:spChg chg="mod">
          <ac:chgData name="Гость" userId="9cecc63fac14a8fc" providerId="Windows Live" clId="Web-{1E87EF62-1D69-4B70-9186-CE99A4D436EF}" dt="2022-02-15T01:38:56.195" v="208" actId="20577"/>
          <ac:spMkLst>
            <pc:docMk/>
            <pc:sldMk cId="1663509554" sldId="268"/>
            <ac:spMk id="2" creationId="{712CE0C2-0529-42C7-A473-DF0C3EDEFF46}"/>
          </ac:spMkLst>
        </pc:spChg>
        <pc:picChg chg="add mod">
          <ac:chgData name="Гость" userId="9cecc63fac14a8fc" providerId="Windows Live" clId="Web-{1E87EF62-1D69-4B70-9186-CE99A4D436EF}" dt="2022-02-15T01:39:09.352" v="210" actId="14100"/>
          <ac:picMkLst>
            <pc:docMk/>
            <pc:sldMk cId="1663509554" sldId="268"/>
            <ac:picMk id="4" creationId="{6914A305-7B1E-4DB6-AB10-A44375EFAD03}"/>
          </ac:picMkLst>
        </pc:picChg>
      </pc:sldChg>
      <pc:sldChg chg="addSp modSp new">
        <pc:chgData name="Гость" userId="9cecc63fac14a8fc" providerId="Windows Live" clId="Web-{1E87EF62-1D69-4B70-9186-CE99A4D436EF}" dt="2022-02-15T01:42:30.342" v="222"/>
        <pc:sldMkLst>
          <pc:docMk/>
          <pc:sldMk cId="3465604883" sldId="269"/>
        </pc:sldMkLst>
        <pc:spChg chg="mod">
          <ac:chgData name="Гость" userId="9cecc63fac14a8fc" providerId="Windows Live" clId="Web-{1E87EF62-1D69-4B70-9186-CE99A4D436EF}" dt="2022-02-15T01:40:04.900" v="216" actId="1076"/>
          <ac:spMkLst>
            <pc:docMk/>
            <pc:sldMk cId="3465604883" sldId="269"/>
            <ac:spMk id="2" creationId="{F7541844-25B9-4B2F-A88C-74912F1FDF3D}"/>
          </ac:spMkLst>
        </pc:spChg>
        <pc:spChg chg="mod">
          <ac:chgData name="Гость" userId="9cecc63fac14a8fc" providerId="Windows Live" clId="Web-{1E87EF62-1D69-4B70-9186-CE99A4D436EF}" dt="2022-02-15T01:40:07.650" v="217" actId="20577"/>
          <ac:spMkLst>
            <pc:docMk/>
            <pc:sldMk cId="3465604883" sldId="269"/>
            <ac:spMk id="3" creationId="{3EEDB39A-DBCB-4E15-8CA1-BD9C86B76074}"/>
          </ac:spMkLst>
        </pc:spChg>
        <pc:graphicFrameChg chg="add mod modGraphic">
          <ac:chgData name="Гость" userId="9cecc63fac14a8fc" providerId="Windows Live" clId="Web-{1E87EF62-1D69-4B70-9186-CE99A4D436EF}" dt="2022-02-15T01:42:30.342" v="222"/>
          <ac:graphicFrameMkLst>
            <pc:docMk/>
            <pc:sldMk cId="3465604883" sldId="269"/>
            <ac:graphicFrameMk id="5" creationId="{D202CE2B-5ED4-41DD-AF88-FFB874CC78C6}"/>
          </ac:graphicFrameMkLst>
        </pc:graphicFrameChg>
      </pc:sldChg>
      <pc:sldChg chg="addSp delSp modSp new">
        <pc:chgData name="Гость" userId="9cecc63fac14a8fc" providerId="Windows Live" clId="Web-{1E87EF62-1D69-4B70-9186-CE99A4D436EF}" dt="2022-02-15T02:00:05.760" v="463"/>
        <pc:sldMkLst>
          <pc:docMk/>
          <pc:sldMk cId="1538985179" sldId="270"/>
        </pc:sldMkLst>
        <pc:graphicFrameChg chg="add del mod modGraphic">
          <ac:chgData name="Гость" userId="9cecc63fac14a8fc" providerId="Windows Live" clId="Web-{1E87EF62-1D69-4B70-9186-CE99A4D436EF}" dt="2022-02-15T01:48:38.382" v="390"/>
          <ac:graphicFrameMkLst>
            <pc:docMk/>
            <pc:sldMk cId="1538985179" sldId="270"/>
            <ac:graphicFrameMk id="5" creationId="{95D71D8B-2ADC-4318-839C-F48770D2E3FA}"/>
          </ac:graphicFrameMkLst>
        </pc:graphicFrameChg>
        <pc:graphicFrameChg chg="add mod modGraphic">
          <ac:chgData name="Гость" userId="9cecc63fac14a8fc" providerId="Windows Live" clId="Web-{1E87EF62-1D69-4B70-9186-CE99A4D436EF}" dt="2022-02-15T02:00:05.760" v="463"/>
          <ac:graphicFrameMkLst>
            <pc:docMk/>
            <pc:sldMk cId="1538985179" sldId="270"/>
            <ac:graphicFrameMk id="7" creationId="{166F25AA-5DE8-45D1-BD88-8E87A3F1D132}"/>
          </ac:graphicFrameMkLst>
        </pc:graphicFrameChg>
      </pc:sldChg>
      <pc:sldChg chg="new">
        <pc:chgData name="Гость" userId="9cecc63fac14a8fc" providerId="Windows Live" clId="Web-{1E87EF62-1D69-4B70-9186-CE99A4D436EF}" dt="2022-02-15T02:00:50.527" v="464"/>
        <pc:sldMkLst>
          <pc:docMk/>
          <pc:sldMk cId="2687921665" sldId="271"/>
        </pc:sldMkLst>
      </pc:sldChg>
    </pc:docChg>
  </pc:docChgLst>
  <pc:docChgLst>
    <pc:chgData name="Гость" userId="9cecc63fac14a8fc" providerId="Windows Live" clId="Web-{7098E62A-AF1E-48AF-93AB-2EF7121C67EE}"/>
    <pc:docChg chg="addSld delSld modSld">
      <pc:chgData name="Гость" userId="9cecc63fac14a8fc" providerId="Windows Live" clId="Web-{7098E62A-AF1E-48AF-93AB-2EF7121C67EE}" dt="2022-02-15T00:55:16.632" v="216" actId="14100"/>
      <pc:docMkLst>
        <pc:docMk/>
      </pc:docMkLst>
      <pc:sldChg chg="addSp delSp modSp">
        <pc:chgData name="Гость" userId="9cecc63fac14a8fc" providerId="Windows Live" clId="Web-{7098E62A-AF1E-48AF-93AB-2EF7121C67EE}" dt="2022-02-15T00:31:40.197" v="69" actId="14100"/>
        <pc:sldMkLst>
          <pc:docMk/>
          <pc:sldMk cId="1351651579" sldId="256"/>
        </pc:sldMkLst>
        <pc:spChg chg="mod">
          <ac:chgData name="Гость" userId="9cecc63fac14a8fc" providerId="Windows Live" clId="Web-{7098E62A-AF1E-48AF-93AB-2EF7121C67EE}" dt="2022-02-15T00:31:28.181" v="67" actId="14100"/>
          <ac:spMkLst>
            <pc:docMk/>
            <pc:sldMk cId="1351651579" sldId="256"/>
            <ac:spMk id="2" creationId="{00000000-0000-0000-0000-000000000000}"/>
          </ac:spMkLst>
        </pc:spChg>
        <pc:picChg chg="add del mod">
          <ac:chgData name="Гость" userId="9cecc63fac14a8fc" providerId="Windows Live" clId="Web-{7098E62A-AF1E-48AF-93AB-2EF7121C67EE}" dt="2022-02-15T00:23:22.938" v="52"/>
          <ac:picMkLst>
            <pc:docMk/>
            <pc:sldMk cId="1351651579" sldId="256"/>
            <ac:picMk id="4" creationId="{2DB29B27-630F-4E4D-9AFD-4B3E4F5BC739}"/>
          </ac:picMkLst>
        </pc:picChg>
        <pc:picChg chg="add mod">
          <ac:chgData name="Гость" userId="9cecc63fac14a8fc" providerId="Windows Live" clId="Web-{7098E62A-AF1E-48AF-93AB-2EF7121C67EE}" dt="2022-02-15T00:31:40.197" v="69" actId="14100"/>
          <ac:picMkLst>
            <pc:docMk/>
            <pc:sldMk cId="1351651579" sldId="256"/>
            <ac:picMk id="5" creationId="{93030A35-9274-4766-83DB-326017648D1B}"/>
          </ac:picMkLst>
        </pc:picChg>
      </pc:sldChg>
      <pc:sldChg chg="addSp modSp new">
        <pc:chgData name="Гость" userId="9cecc63fac14a8fc" providerId="Windows Live" clId="Web-{7098E62A-AF1E-48AF-93AB-2EF7121C67EE}" dt="2022-02-15T00:36:08.955" v="96" actId="14100"/>
        <pc:sldMkLst>
          <pc:docMk/>
          <pc:sldMk cId="3488029604" sldId="257"/>
        </pc:sldMkLst>
        <pc:spChg chg="mod">
          <ac:chgData name="Гость" userId="9cecc63fac14a8fc" providerId="Windows Live" clId="Web-{7098E62A-AF1E-48AF-93AB-2EF7121C67EE}" dt="2022-02-15T00:34:47.294" v="90" actId="14100"/>
          <ac:spMkLst>
            <pc:docMk/>
            <pc:sldMk cId="3488029604" sldId="257"/>
            <ac:spMk id="2" creationId="{4DC8E099-D9F3-4D14-97EF-04C36C5D2F79}"/>
          </ac:spMkLst>
        </pc:spChg>
        <pc:picChg chg="add mod">
          <ac:chgData name="Гость" userId="9cecc63fac14a8fc" providerId="Windows Live" clId="Web-{7098E62A-AF1E-48AF-93AB-2EF7121C67EE}" dt="2022-02-15T00:36:08.955" v="96" actId="14100"/>
          <ac:picMkLst>
            <pc:docMk/>
            <pc:sldMk cId="3488029604" sldId="257"/>
            <ac:picMk id="4" creationId="{5A8AB240-6013-4D07-A460-1968CC2C266F}"/>
          </ac:picMkLst>
        </pc:picChg>
      </pc:sldChg>
      <pc:sldChg chg="addSp modSp new del">
        <pc:chgData name="Гость" userId="9cecc63fac14a8fc" providerId="Windows Live" clId="Web-{7098E62A-AF1E-48AF-93AB-2EF7121C67EE}" dt="2022-02-15T00:49:00.329" v="187"/>
        <pc:sldMkLst>
          <pc:docMk/>
          <pc:sldMk cId="932828601" sldId="258"/>
        </pc:sldMkLst>
        <pc:picChg chg="add mod">
          <ac:chgData name="Гость" userId="9cecc63fac14a8fc" providerId="Windows Live" clId="Web-{7098E62A-AF1E-48AF-93AB-2EF7121C67EE}" dt="2022-02-15T00:24:41.892" v="61" actId="14100"/>
          <ac:picMkLst>
            <pc:docMk/>
            <pc:sldMk cId="932828601" sldId="258"/>
            <ac:picMk id="4" creationId="{8A48E692-FA10-4B67-86D2-A3A0F75ED800}"/>
          </ac:picMkLst>
        </pc:picChg>
      </pc:sldChg>
      <pc:sldChg chg="addSp modSp new">
        <pc:chgData name="Гость" userId="9cecc63fac14a8fc" providerId="Windows Live" clId="Web-{7098E62A-AF1E-48AF-93AB-2EF7121C67EE}" dt="2022-02-15T00:47:45.421" v="186" actId="14100"/>
        <pc:sldMkLst>
          <pc:docMk/>
          <pc:sldMk cId="102201396" sldId="259"/>
        </pc:sldMkLst>
        <pc:spChg chg="mod">
          <ac:chgData name="Гость" userId="9cecc63fac14a8fc" providerId="Windows Live" clId="Web-{7098E62A-AF1E-48AF-93AB-2EF7121C67EE}" dt="2022-02-15T00:47:45.421" v="186" actId="14100"/>
          <ac:spMkLst>
            <pc:docMk/>
            <pc:sldMk cId="102201396" sldId="259"/>
            <ac:spMk id="2" creationId="{A7549D72-B1BB-4DAC-8E45-96714E894807}"/>
          </ac:spMkLst>
        </pc:spChg>
        <pc:picChg chg="add mod">
          <ac:chgData name="Гость" userId="9cecc63fac14a8fc" providerId="Windows Live" clId="Web-{7098E62A-AF1E-48AF-93AB-2EF7121C67EE}" dt="2022-02-15T00:47:25.874" v="183" actId="14100"/>
          <ac:picMkLst>
            <pc:docMk/>
            <pc:sldMk cId="102201396" sldId="259"/>
            <ac:picMk id="4" creationId="{85C34859-D5C5-4300-8EC6-42C5109FDBC9}"/>
          </ac:picMkLst>
        </pc:picChg>
      </pc:sldChg>
      <pc:sldChg chg="modSp new">
        <pc:chgData name="Гость" userId="9cecc63fac14a8fc" providerId="Windows Live" clId="Web-{7098E62A-AF1E-48AF-93AB-2EF7121C67EE}" dt="2022-02-15T00:55:16.632" v="216" actId="14100"/>
        <pc:sldMkLst>
          <pc:docMk/>
          <pc:sldMk cId="3309866017" sldId="260"/>
        </pc:sldMkLst>
        <pc:spChg chg="mod">
          <ac:chgData name="Гость" userId="9cecc63fac14a8fc" providerId="Windows Live" clId="Web-{7098E62A-AF1E-48AF-93AB-2EF7121C67EE}" dt="2022-02-15T00:55:16.632" v="216" actId="14100"/>
          <ac:spMkLst>
            <pc:docMk/>
            <pc:sldMk cId="3309866017" sldId="260"/>
            <ac:spMk id="2" creationId="{6BF1317D-094F-4826-B206-041BC19B7C69}"/>
          </ac:spMkLst>
        </pc:spChg>
        <pc:spChg chg="mod">
          <ac:chgData name="Гость" userId="9cecc63fac14a8fc" providerId="Windows Live" clId="Web-{7098E62A-AF1E-48AF-93AB-2EF7121C67EE}" dt="2022-02-15T00:53:03.645" v="198" actId="14100"/>
          <ac:spMkLst>
            <pc:docMk/>
            <pc:sldMk cId="3309866017" sldId="260"/>
            <ac:spMk id="3" creationId="{AAA2952A-1D82-4A41-9551-565DB3768E9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F2FFB779-270B-4192-84BA-A697F48306DC}" type="datetimeFigureOut">
              <a:rPr lang="ru-RU" smtClean="0"/>
              <a:t>15.02.2022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61079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15.02.2022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703711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2FFB779-270B-4192-84BA-A697F48306DC}" type="datetimeFigureOut">
              <a:rPr lang="ru-RU" smtClean="0"/>
              <a:t>15.02.2022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4076369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2FFB779-270B-4192-84BA-A697F48306DC}" type="datetimeFigureOut">
              <a:rPr lang="ru-RU" smtClean="0"/>
              <a:t>15.02.2022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625762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2FFB779-270B-4192-84BA-A697F48306DC}" type="datetimeFigureOut">
              <a:rPr lang="ru-RU" smtClean="0"/>
              <a:t>15.02.2022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88002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2FFB779-270B-4192-84BA-A697F48306DC}" type="datetimeFigureOut">
              <a:rPr lang="ru-RU" smtClean="0"/>
              <a:t>15.02.2022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295335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2FFB779-270B-4192-84BA-A697F48306DC}" type="datetimeFigureOut">
              <a:rPr lang="ru-RU" smtClean="0"/>
              <a:t>15.02.2022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988754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2FFB779-270B-4192-84BA-A697F48306DC}" type="datetimeFigureOut">
              <a:rPr lang="ru-RU" smtClean="0"/>
              <a:t>15.02.2022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3665695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2FFB779-270B-4192-84BA-A697F48306DC}" type="datetimeFigureOut">
              <a:rPr lang="ru-RU" smtClean="0"/>
              <a:t>15.02.2022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134169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15.02.2022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065727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15.02.2022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812261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FFB779-270B-4192-84BA-A697F48306DC}" type="datetimeFigureOut">
              <a:rPr lang="ru-RU" smtClean="0"/>
              <a:t>15.02.2022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5DC19C-03DA-4066-9FF7-D0BF1BC6D6F6}" type="slidenum">
              <a:rPr lang="ru-RU" smtClean="0"/>
              <a:t>‹#›</a:t>
            </a:fld>
            <a:endParaRPr lang="ru-RU"/>
          </a:p>
        </p:txBody>
      </p:sp>
    </p:spTree>
    <p:extLst>
      <p:ext uri="{BB962C8B-B14F-4D97-AF65-F5344CB8AC3E}">
        <p14:creationId xmlns:p14="http://schemas.microsoft.com/office/powerpoint/2010/main" val="3154979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1223034"/>
          </a:xfrm>
        </p:spPr>
        <p:txBody>
          <a:bodyPr>
            <a:normAutofit/>
          </a:bodyPr>
          <a:lstStyle/>
          <a:p>
            <a:r>
              <a:rPr lang="ru-RU" sz="3600" dirty="0">
                <a:latin typeface="Times New Roman"/>
                <a:cs typeface="Times New Roman"/>
              </a:rPr>
              <a:t>Основные подходы к оценке читательской грамотности обучающихся основной школы</a:t>
            </a:r>
          </a:p>
        </p:txBody>
      </p:sp>
      <p:sp>
        <p:nvSpPr>
          <p:cNvPr id="3" name="Подзаголовок 2"/>
          <p:cNvSpPr>
            <a:spLocks noGrp="1"/>
          </p:cNvSpPr>
          <p:nvPr>
            <p:ph type="subTitle" idx="1"/>
          </p:nvPr>
        </p:nvSpPr>
        <p:spPr/>
        <p:txBody>
          <a:bodyPr/>
          <a:lstStyle/>
          <a:p>
            <a:endParaRPr lang="ru-RU"/>
          </a:p>
        </p:txBody>
      </p:sp>
      <p:pic>
        <p:nvPicPr>
          <p:cNvPr id="5" name="Рисунок 5">
            <a:extLst>
              <a:ext uri="{FF2B5EF4-FFF2-40B4-BE49-F238E27FC236}">
                <a16:creationId xmlns:a16="http://schemas.microsoft.com/office/drawing/2014/main" xmlns="" id="{93030A35-9274-4766-83DB-326017648D1B}"/>
              </a:ext>
            </a:extLst>
          </p:cNvPr>
          <p:cNvPicPr>
            <a:picLocks noChangeAspect="1"/>
          </p:cNvPicPr>
          <p:nvPr/>
        </p:nvPicPr>
        <p:blipFill>
          <a:blip r:embed="rId2"/>
          <a:stretch>
            <a:fillRect/>
          </a:stretch>
        </p:blipFill>
        <p:spPr>
          <a:xfrm>
            <a:off x="928778" y="2629619"/>
            <a:ext cx="5906218" cy="3683479"/>
          </a:xfrm>
          <a:prstGeom prst="rect">
            <a:avLst/>
          </a:prstGeom>
        </p:spPr>
      </p:pic>
    </p:spTree>
    <p:extLst>
      <p:ext uri="{BB962C8B-B14F-4D97-AF65-F5344CB8AC3E}">
        <p14:creationId xmlns:p14="http://schemas.microsoft.com/office/powerpoint/2010/main" val="13516515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DC8E099-D9F3-4D14-97EF-04C36C5D2F79}"/>
              </a:ext>
            </a:extLst>
          </p:cNvPr>
          <p:cNvSpPr>
            <a:spLocks noGrp="1"/>
          </p:cNvSpPr>
          <p:nvPr>
            <p:ph type="ctrTitle"/>
          </p:nvPr>
        </p:nvSpPr>
        <p:spPr>
          <a:xfrm>
            <a:off x="4313207" y="1122363"/>
            <a:ext cx="7260566" cy="4055373"/>
          </a:xfrm>
        </p:spPr>
        <p:txBody>
          <a:bodyPr>
            <a:normAutofit/>
          </a:bodyPr>
          <a:lstStyle/>
          <a:p>
            <a:r>
              <a:rPr lang="ru-RU" sz="3200" dirty="0">
                <a:latin typeface="Times New Roman"/>
                <a:ea typeface="+mj-lt"/>
                <a:cs typeface="+mj-lt"/>
              </a:rPr>
              <a:t>Оценка читательской грамотности – одна из важнейших составляющих оценки функциональной грамотности школьника. </a:t>
            </a:r>
            <a:br>
              <a:rPr lang="ru-RU" sz="3200" dirty="0">
                <a:latin typeface="Times New Roman"/>
                <a:ea typeface="+mj-lt"/>
                <a:cs typeface="+mj-lt"/>
              </a:rPr>
            </a:br>
            <a:r>
              <a:rPr lang="ru-RU" sz="3200" dirty="0">
                <a:latin typeface="Times New Roman"/>
                <a:ea typeface="+mj-lt"/>
                <a:cs typeface="+mj-lt"/>
              </a:rPr>
              <a:t>Предмет измерения :  чтение как сложноорганизованная деятельность по восприятию, пониманию и использованию</a:t>
            </a:r>
            <a:r>
              <a:rPr lang="ru-RU" sz="3200" dirty="0">
                <a:ea typeface="+mj-lt"/>
                <a:cs typeface="+mj-lt"/>
              </a:rPr>
              <a:t> текстов. </a:t>
            </a:r>
            <a:endParaRPr lang="ru-RU" sz="3200">
              <a:cs typeface="Calibri Light"/>
            </a:endParaRPr>
          </a:p>
        </p:txBody>
      </p:sp>
      <p:sp>
        <p:nvSpPr>
          <p:cNvPr id="3" name="Подзаголовок 2">
            <a:extLst>
              <a:ext uri="{FF2B5EF4-FFF2-40B4-BE49-F238E27FC236}">
                <a16:creationId xmlns:a16="http://schemas.microsoft.com/office/drawing/2014/main" xmlns="" id="{5220E0C1-7079-4A98-9BDB-1A88D6974954}"/>
              </a:ext>
            </a:extLst>
          </p:cNvPr>
          <p:cNvSpPr>
            <a:spLocks noGrp="1"/>
          </p:cNvSpPr>
          <p:nvPr>
            <p:ph type="subTitle" idx="1"/>
          </p:nvPr>
        </p:nvSpPr>
        <p:spPr/>
        <p:txBody>
          <a:bodyPr/>
          <a:lstStyle/>
          <a:p>
            <a:endParaRPr lang="ru-RU"/>
          </a:p>
        </p:txBody>
      </p:sp>
      <p:pic>
        <p:nvPicPr>
          <p:cNvPr id="4" name="Рисунок 4" descr="Изображение выглядит как текст, канцелярские товары&#10;&#10;Автоматически созданное описание">
            <a:extLst>
              <a:ext uri="{FF2B5EF4-FFF2-40B4-BE49-F238E27FC236}">
                <a16:creationId xmlns:a16="http://schemas.microsoft.com/office/drawing/2014/main" xmlns="" id="{5A8AB240-6013-4D07-A460-1968CC2C266F}"/>
              </a:ext>
            </a:extLst>
          </p:cNvPr>
          <p:cNvPicPr>
            <a:picLocks noChangeAspect="1"/>
          </p:cNvPicPr>
          <p:nvPr/>
        </p:nvPicPr>
        <p:blipFill>
          <a:blip r:embed="rId2"/>
          <a:stretch>
            <a:fillRect/>
          </a:stretch>
        </p:blipFill>
        <p:spPr>
          <a:xfrm>
            <a:off x="756250" y="658216"/>
            <a:ext cx="3490821" cy="4851453"/>
          </a:xfrm>
          <a:prstGeom prst="rect">
            <a:avLst/>
          </a:prstGeom>
        </p:spPr>
      </p:pic>
    </p:spTree>
    <p:extLst>
      <p:ext uri="{BB962C8B-B14F-4D97-AF65-F5344CB8AC3E}">
        <p14:creationId xmlns:p14="http://schemas.microsoft.com/office/powerpoint/2010/main" val="34880296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7549D72-B1BB-4DAC-8E45-96714E894807}"/>
              </a:ext>
            </a:extLst>
          </p:cNvPr>
          <p:cNvSpPr>
            <a:spLocks noGrp="1"/>
          </p:cNvSpPr>
          <p:nvPr>
            <p:ph type="ctrTitle"/>
          </p:nvPr>
        </p:nvSpPr>
        <p:spPr>
          <a:xfrm>
            <a:off x="1524000" y="1855608"/>
            <a:ext cx="6829246" cy="3839713"/>
          </a:xfrm>
        </p:spPr>
        <p:txBody>
          <a:bodyPr>
            <a:noAutofit/>
          </a:bodyPr>
          <a:lstStyle/>
          <a:p>
            <a:r>
              <a:rPr lang="ru-RU" sz="2800" dirty="0">
                <a:latin typeface="Times New Roman"/>
                <a:ea typeface="+mj-lt"/>
                <a:cs typeface="+mj-lt"/>
              </a:rPr>
              <a:t>- умение  на осмысление и оценку информации;</a:t>
            </a:r>
            <a:br>
              <a:rPr lang="ru-RU" sz="2800" dirty="0">
                <a:latin typeface="Times New Roman"/>
                <a:ea typeface="+mj-lt"/>
                <a:cs typeface="+mj-lt"/>
              </a:rPr>
            </a:br>
            <a:r>
              <a:rPr lang="ru-RU" sz="2800" dirty="0">
                <a:latin typeface="Times New Roman"/>
                <a:ea typeface="+mj-lt"/>
                <a:cs typeface="+mj-lt"/>
              </a:rPr>
              <a:t> -умение оценивать качество и надежность текста,  </a:t>
            </a:r>
            <a:br>
              <a:rPr lang="ru-RU" sz="2800" dirty="0">
                <a:latin typeface="Times New Roman"/>
                <a:ea typeface="+mj-lt"/>
                <a:cs typeface="+mj-lt"/>
              </a:rPr>
            </a:br>
            <a:r>
              <a:rPr lang="ru-RU" sz="2800" dirty="0">
                <a:latin typeface="Times New Roman"/>
                <a:ea typeface="+mj-lt"/>
                <a:cs typeface="+mj-lt"/>
              </a:rPr>
              <a:t>-умение обнаруживать и устранять противоречия, </a:t>
            </a:r>
            <a:br>
              <a:rPr lang="ru-RU" sz="2800" dirty="0">
                <a:latin typeface="Times New Roman"/>
                <a:ea typeface="+mj-lt"/>
                <a:cs typeface="+mj-lt"/>
              </a:rPr>
            </a:br>
            <a:r>
              <a:rPr lang="ru-RU" sz="2800" dirty="0">
                <a:latin typeface="Times New Roman"/>
                <a:ea typeface="+mj-lt"/>
                <a:cs typeface="+mj-lt"/>
              </a:rPr>
              <a:t>-умение критически оценивать информацию,</a:t>
            </a:r>
            <a:br>
              <a:rPr lang="ru-RU" sz="2800" dirty="0">
                <a:latin typeface="Times New Roman"/>
                <a:ea typeface="+mj-lt"/>
                <a:cs typeface="+mj-lt"/>
              </a:rPr>
            </a:br>
            <a:r>
              <a:rPr lang="ru-RU" sz="2800" dirty="0">
                <a:latin typeface="Times New Roman"/>
                <a:ea typeface="+mj-lt"/>
                <a:cs typeface="+mj-lt"/>
              </a:rPr>
              <a:t>- умение применять полученную информацию при решении широкого круга задач.</a:t>
            </a:r>
            <a:endParaRPr lang="ru-RU" sz="2800">
              <a:latin typeface="Times New Roman"/>
              <a:cs typeface="Times New Roman"/>
            </a:endParaRPr>
          </a:p>
        </p:txBody>
      </p:sp>
      <p:sp>
        <p:nvSpPr>
          <p:cNvPr id="3" name="Подзаголовок 2">
            <a:extLst>
              <a:ext uri="{FF2B5EF4-FFF2-40B4-BE49-F238E27FC236}">
                <a16:creationId xmlns:a16="http://schemas.microsoft.com/office/drawing/2014/main" xmlns="" id="{9FA0F28F-8B3C-43DD-9549-7308D2D6CED6}"/>
              </a:ext>
            </a:extLst>
          </p:cNvPr>
          <p:cNvSpPr>
            <a:spLocks noGrp="1"/>
          </p:cNvSpPr>
          <p:nvPr>
            <p:ph type="subTitle" idx="1"/>
          </p:nvPr>
        </p:nvSpPr>
        <p:spPr/>
        <p:txBody>
          <a:bodyPr/>
          <a:lstStyle/>
          <a:p>
            <a:endParaRPr lang="ru-RU"/>
          </a:p>
        </p:txBody>
      </p:sp>
      <p:pic>
        <p:nvPicPr>
          <p:cNvPr id="4" name="Рисунок 4">
            <a:extLst>
              <a:ext uri="{FF2B5EF4-FFF2-40B4-BE49-F238E27FC236}">
                <a16:creationId xmlns:a16="http://schemas.microsoft.com/office/drawing/2014/main" xmlns="" id="{85C34859-D5C5-4300-8EC6-42C5109FDBC9}"/>
              </a:ext>
            </a:extLst>
          </p:cNvPr>
          <p:cNvPicPr>
            <a:picLocks noChangeAspect="1"/>
          </p:cNvPicPr>
          <p:nvPr/>
        </p:nvPicPr>
        <p:blipFill>
          <a:blip r:embed="rId2"/>
          <a:stretch>
            <a:fillRect/>
          </a:stretch>
        </p:blipFill>
        <p:spPr>
          <a:xfrm>
            <a:off x="8232476" y="468787"/>
            <a:ext cx="3404556" cy="5014653"/>
          </a:xfrm>
          <a:prstGeom prst="rect">
            <a:avLst/>
          </a:prstGeom>
        </p:spPr>
      </p:pic>
    </p:spTree>
    <p:extLst>
      <p:ext uri="{BB962C8B-B14F-4D97-AF65-F5344CB8AC3E}">
        <p14:creationId xmlns:p14="http://schemas.microsoft.com/office/powerpoint/2010/main" val="102201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BF1317D-094F-4826-B206-041BC19B7C69}"/>
              </a:ext>
            </a:extLst>
          </p:cNvPr>
          <p:cNvSpPr>
            <a:spLocks noGrp="1"/>
          </p:cNvSpPr>
          <p:nvPr>
            <p:ph type="ctrTitle"/>
          </p:nvPr>
        </p:nvSpPr>
        <p:spPr>
          <a:xfrm>
            <a:off x="4974565" y="662288"/>
            <a:ext cx="5693435" cy="5651258"/>
          </a:xfrm>
        </p:spPr>
        <p:txBody>
          <a:bodyPr vert="horz" lIns="91440" tIns="45720" rIns="91440" bIns="45720" rtlCol="0" anchor="b">
            <a:noAutofit/>
          </a:bodyPr>
          <a:lstStyle/>
          <a:p>
            <a:r>
              <a:rPr lang="ru-RU" sz="3200" dirty="0">
                <a:latin typeface="Times New Roman"/>
                <a:ea typeface="+mj-lt"/>
                <a:cs typeface="+mj-lt"/>
              </a:rPr>
              <a:t>1.способность находить информационно-смысловые взаимосвязи текстов разного типа и формата, в которых поднимается одна и та же проблема;</a:t>
            </a:r>
            <a:br>
              <a:rPr lang="ru-RU" sz="3200" dirty="0">
                <a:latin typeface="Times New Roman"/>
                <a:ea typeface="+mj-lt"/>
                <a:cs typeface="+mj-lt"/>
              </a:rPr>
            </a:br>
            <a:r>
              <a:rPr lang="ru-RU" sz="3200" dirty="0">
                <a:latin typeface="Times New Roman"/>
                <a:ea typeface="+mj-lt"/>
                <a:cs typeface="+mj-lt"/>
              </a:rPr>
              <a:t>2. соотносить информацию из разных текстов с </a:t>
            </a:r>
            <a:r>
              <a:rPr lang="ru-RU" sz="3200" dirty="0" err="1">
                <a:latin typeface="Times New Roman"/>
                <a:ea typeface="+mj-lt"/>
                <a:cs typeface="+mj-lt"/>
              </a:rPr>
              <a:t>внетекстовыми</a:t>
            </a:r>
            <a:r>
              <a:rPr lang="ru-RU" sz="3200" dirty="0">
                <a:latin typeface="Times New Roman"/>
                <a:ea typeface="+mj-lt"/>
                <a:cs typeface="+mj-lt"/>
              </a:rPr>
              <a:t> фоновыми знаниями; </a:t>
            </a:r>
            <a:br>
              <a:rPr lang="ru-RU" sz="3200" dirty="0">
                <a:latin typeface="Times New Roman"/>
                <a:ea typeface="+mj-lt"/>
                <a:cs typeface="+mj-lt"/>
              </a:rPr>
            </a:br>
            <a:r>
              <a:rPr lang="ru-RU" sz="3200" dirty="0">
                <a:latin typeface="Times New Roman"/>
                <a:ea typeface="+mj-lt"/>
                <a:cs typeface="+mj-lt"/>
              </a:rPr>
              <a:t>3.критически оценивать информацию и делать собственный вывод;</a:t>
            </a:r>
            <a:endParaRPr lang="ru-RU" sz="3200" dirty="0">
              <a:latin typeface="Times New Roman"/>
              <a:cs typeface="Times New Roman"/>
            </a:endParaRPr>
          </a:p>
        </p:txBody>
      </p:sp>
      <p:sp>
        <p:nvSpPr>
          <p:cNvPr id="3" name="Подзаголовок 2">
            <a:extLst>
              <a:ext uri="{FF2B5EF4-FFF2-40B4-BE49-F238E27FC236}">
                <a16:creationId xmlns:a16="http://schemas.microsoft.com/office/drawing/2014/main" xmlns="" id="{AAA2952A-1D82-4A41-9551-565DB3768E94}"/>
              </a:ext>
            </a:extLst>
          </p:cNvPr>
          <p:cNvSpPr>
            <a:spLocks noGrp="1"/>
          </p:cNvSpPr>
          <p:nvPr>
            <p:ph type="subTitle" idx="1"/>
          </p:nvPr>
        </p:nvSpPr>
        <p:spPr>
          <a:xfrm flipV="1">
            <a:off x="1524000" y="3690668"/>
            <a:ext cx="9144000" cy="1464124"/>
          </a:xfrm>
        </p:spPr>
        <p:txBody>
          <a:bodyPr>
            <a:normAutofit/>
          </a:bodyPr>
          <a:lstStyle/>
          <a:p>
            <a:endParaRPr lang="ru-RU"/>
          </a:p>
        </p:txBody>
      </p:sp>
      <p:pic>
        <p:nvPicPr>
          <p:cNvPr id="4" name="Рисунок 4" descr="Изображение выглядит как кукла, игрушка, внутренний&#10;&#10;Автоматически созданное описание">
            <a:extLst>
              <a:ext uri="{FF2B5EF4-FFF2-40B4-BE49-F238E27FC236}">
                <a16:creationId xmlns:a16="http://schemas.microsoft.com/office/drawing/2014/main" xmlns="" id="{05B1290A-4BAC-47AA-A4A2-904083AA24BB}"/>
              </a:ext>
            </a:extLst>
          </p:cNvPr>
          <p:cNvPicPr>
            <a:picLocks noChangeAspect="1"/>
          </p:cNvPicPr>
          <p:nvPr/>
        </p:nvPicPr>
        <p:blipFill>
          <a:blip r:embed="rId2"/>
          <a:stretch>
            <a:fillRect/>
          </a:stretch>
        </p:blipFill>
        <p:spPr>
          <a:xfrm>
            <a:off x="655608" y="709495"/>
            <a:ext cx="3792747" cy="3943765"/>
          </a:xfrm>
          <a:prstGeom prst="rect">
            <a:avLst/>
          </a:prstGeom>
        </p:spPr>
      </p:pic>
    </p:spTree>
    <p:extLst>
      <p:ext uri="{BB962C8B-B14F-4D97-AF65-F5344CB8AC3E}">
        <p14:creationId xmlns:p14="http://schemas.microsoft.com/office/powerpoint/2010/main" val="3309866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82D7713-2720-46E3-ABFC-808133411C55}"/>
              </a:ext>
            </a:extLst>
          </p:cNvPr>
          <p:cNvSpPr>
            <a:spLocks noGrp="1"/>
          </p:cNvSpPr>
          <p:nvPr>
            <p:ph type="ctrTitle"/>
          </p:nvPr>
        </p:nvSpPr>
        <p:spPr>
          <a:xfrm>
            <a:off x="345057" y="417873"/>
            <a:ext cx="7059283" cy="5651259"/>
          </a:xfrm>
        </p:spPr>
        <p:txBody>
          <a:bodyPr>
            <a:normAutofit/>
          </a:bodyPr>
          <a:lstStyle/>
          <a:p>
            <a:r>
              <a:rPr lang="ru-RU" sz="3200" b="1" dirty="0">
                <a:latin typeface="Times New Roman"/>
                <a:ea typeface="+mj-lt"/>
                <a:cs typeface="+mj-lt"/>
              </a:rPr>
              <a:t>Объект оценивания :</a:t>
            </a:r>
            <a:br>
              <a:rPr lang="ru-RU" sz="3200" b="1" dirty="0">
                <a:latin typeface="Times New Roman"/>
                <a:ea typeface="+mj-lt"/>
                <a:cs typeface="+mj-lt"/>
              </a:rPr>
            </a:br>
            <a:r>
              <a:rPr lang="ru-RU" sz="3200" dirty="0">
                <a:latin typeface="Times New Roman"/>
                <a:ea typeface="+mj-lt"/>
                <a:cs typeface="+mj-lt"/>
              </a:rPr>
              <a:t> умение осуществлять эффективный поиск, сортировку и фильтрацию большого объёма информации, проводить поиск нужной информации при просмотре множественных источников; </a:t>
            </a:r>
            <a:br>
              <a:rPr lang="ru-RU" sz="3200" dirty="0">
                <a:latin typeface="Times New Roman"/>
                <a:ea typeface="+mj-lt"/>
                <a:cs typeface="+mj-lt"/>
              </a:rPr>
            </a:br>
            <a:r>
              <a:rPr lang="ru-RU" sz="3200" dirty="0">
                <a:latin typeface="Times New Roman"/>
                <a:ea typeface="+mj-lt"/>
                <a:cs typeface="+mj-lt"/>
              </a:rPr>
              <a:t>умение использовать при работе с текстом информацию из разных предметных областей</a:t>
            </a:r>
            <a:r>
              <a:rPr lang="ru-RU" dirty="0">
                <a:ea typeface="+mj-lt"/>
                <a:cs typeface="+mj-lt"/>
              </a:rPr>
              <a:t>. </a:t>
            </a:r>
            <a:endParaRPr lang="ru-RU" dirty="0"/>
          </a:p>
        </p:txBody>
      </p:sp>
      <p:sp>
        <p:nvSpPr>
          <p:cNvPr id="3" name="Подзаголовок 2">
            <a:extLst>
              <a:ext uri="{FF2B5EF4-FFF2-40B4-BE49-F238E27FC236}">
                <a16:creationId xmlns:a16="http://schemas.microsoft.com/office/drawing/2014/main" xmlns="" id="{AE8DD036-400B-4236-869A-69D36B96EB37}"/>
              </a:ext>
            </a:extLst>
          </p:cNvPr>
          <p:cNvSpPr>
            <a:spLocks noGrp="1"/>
          </p:cNvSpPr>
          <p:nvPr>
            <p:ph type="subTitle" idx="1"/>
          </p:nvPr>
        </p:nvSpPr>
        <p:spPr/>
        <p:txBody>
          <a:bodyPr/>
          <a:lstStyle/>
          <a:p>
            <a:endParaRPr lang="ru-RU"/>
          </a:p>
        </p:txBody>
      </p:sp>
      <p:pic>
        <p:nvPicPr>
          <p:cNvPr id="4" name="Рисунок 4" descr="Изображение выглядит как текст, человек&#10;&#10;Автоматически созданное описание">
            <a:extLst>
              <a:ext uri="{FF2B5EF4-FFF2-40B4-BE49-F238E27FC236}">
                <a16:creationId xmlns:a16="http://schemas.microsoft.com/office/drawing/2014/main" xmlns="" id="{79FB66C9-9396-48E5-8B63-AB8E77509A1F}"/>
              </a:ext>
            </a:extLst>
          </p:cNvPr>
          <p:cNvPicPr>
            <a:picLocks noChangeAspect="1"/>
          </p:cNvPicPr>
          <p:nvPr/>
        </p:nvPicPr>
        <p:blipFill>
          <a:blip r:embed="rId2"/>
          <a:stretch>
            <a:fillRect/>
          </a:stretch>
        </p:blipFill>
        <p:spPr>
          <a:xfrm>
            <a:off x="7714890" y="860306"/>
            <a:ext cx="3677728" cy="2405691"/>
          </a:xfrm>
          <a:prstGeom prst="rect">
            <a:avLst/>
          </a:prstGeom>
        </p:spPr>
      </p:pic>
    </p:spTree>
    <p:extLst>
      <p:ext uri="{BB962C8B-B14F-4D97-AF65-F5344CB8AC3E}">
        <p14:creationId xmlns:p14="http://schemas.microsoft.com/office/powerpoint/2010/main" val="2463610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B8ACAD5-7F10-4349-8202-3B098AFE2766}"/>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xmlns="" id="{AC7F686D-C9C8-46CF-9B6D-62B05157E345}"/>
              </a:ext>
            </a:extLst>
          </p:cNvPr>
          <p:cNvSpPr>
            <a:spLocks noGrp="1"/>
          </p:cNvSpPr>
          <p:nvPr>
            <p:ph type="subTitle" idx="1"/>
          </p:nvPr>
        </p:nvSpPr>
        <p:spPr/>
        <p:txBody>
          <a:bodyPr/>
          <a:lstStyle/>
          <a:p>
            <a:endParaRPr lang="ru-RU"/>
          </a:p>
        </p:txBody>
      </p:sp>
      <p:pic>
        <p:nvPicPr>
          <p:cNvPr id="4" name="Рисунок 4" descr="Изображение выглядит как текст&#10;&#10;Автоматически созданное описание">
            <a:extLst>
              <a:ext uri="{FF2B5EF4-FFF2-40B4-BE49-F238E27FC236}">
                <a16:creationId xmlns:a16="http://schemas.microsoft.com/office/drawing/2014/main" xmlns="" id="{DD2CF755-2376-400F-AA58-CEB14B9A9360}"/>
              </a:ext>
            </a:extLst>
          </p:cNvPr>
          <p:cNvPicPr>
            <a:picLocks noChangeAspect="1"/>
          </p:cNvPicPr>
          <p:nvPr/>
        </p:nvPicPr>
        <p:blipFill>
          <a:blip r:embed="rId2"/>
          <a:stretch>
            <a:fillRect/>
          </a:stretch>
        </p:blipFill>
        <p:spPr>
          <a:xfrm>
            <a:off x="727495" y="416225"/>
            <a:ext cx="10981425" cy="6126192"/>
          </a:xfrm>
          <a:prstGeom prst="rect">
            <a:avLst/>
          </a:prstGeom>
        </p:spPr>
      </p:pic>
    </p:spTree>
    <p:extLst>
      <p:ext uri="{BB962C8B-B14F-4D97-AF65-F5344CB8AC3E}">
        <p14:creationId xmlns:p14="http://schemas.microsoft.com/office/powerpoint/2010/main" val="3386209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E50AEDE-F2ED-4DD5-AA94-5A45411411C6}"/>
              </a:ext>
            </a:extLst>
          </p:cNvPr>
          <p:cNvSpPr>
            <a:spLocks noGrp="1"/>
          </p:cNvSpPr>
          <p:nvPr>
            <p:ph type="ctrTitle"/>
          </p:nvPr>
        </p:nvSpPr>
        <p:spPr>
          <a:xfrm>
            <a:off x="1524000" y="547269"/>
            <a:ext cx="9144000" cy="2818921"/>
          </a:xfrm>
        </p:spPr>
        <p:txBody>
          <a:bodyPr>
            <a:noAutofit/>
          </a:bodyPr>
          <a:lstStyle/>
          <a:p>
            <a:pPr algn="just"/>
            <a:r>
              <a:rPr lang="ru-RU" sz="2800" dirty="0">
                <a:latin typeface="Times New Roman"/>
                <a:ea typeface="+mj-lt"/>
                <a:cs typeface="Times New Roman"/>
              </a:rPr>
              <a:t>Чтение – многогранная способность человека, и результаты овладения им должны быть представлены несколькими характеристиками, основанными на </a:t>
            </a:r>
            <a:endParaRPr lang="ru-RU" sz="2800">
              <a:latin typeface="Times New Roman"/>
              <a:ea typeface="PMingLiU-ExtB"/>
              <a:cs typeface="Times New Roman"/>
            </a:endParaRPr>
          </a:p>
          <a:p>
            <a:pPr algn="just"/>
            <a:r>
              <a:rPr lang="ru-RU" sz="2800" dirty="0">
                <a:latin typeface="Times New Roman"/>
                <a:ea typeface="+mj-lt"/>
                <a:cs typeface="Times New Roman"/>
              </a:rPr>
              <a:t> 1) содержании (типах текстов), </a:t>
            </a:r>
            <a:endParaRPr lang="ru-RU" sz="2800">
              <a:latin typeface="Times New Roman"/>
              <a:ea typeface="PMingLiU-ExtB"/>
              <a:cs typeface="Times New Roman"/>
            </a:endParaRPr>
          </a:p>
          <a:p>
            <a:pPr algn="just"/>
            <a:r>
              <a:rPr lang="ru-RU" sz="2800" dirty="0">
                <a:latin typeface="Times New Roman"/>
                <a:ea typeface="+mj-lt"/>
                <a:cs typeface="Times New Roman"/>
              </a:rPr>
              <a:t>2) проверяемых видах деятельности и </a:t>
            </a:r>
            <a:endParaRPr lang="ru-RU" sz="2800">
              <a:latin typeface="Times New Roman"/>
              <a:cs typeface="Times New Roman"/>
            </a:endParaRPr>
          </a:p>
          <a:p>
            <a:r>
              <a:rPr lang="ru-RU" sz="2800" dirty="0">
                <a:latin typeface="Times New Roman"/>
                <a:ea typeface="+mj-lt"/>
                <a:cs typeface="Times New Roman"/>
              </a:rPr>
              <a:t>3) ситуациях, в которых читаются письменные тексты за пределами школы.</a:t>
            </a:r>
            <a:endParaRPr lang="ru-RU" sz="2800">
              <a:latin typeface="Times New Roman"/>
              <a:cs typeface="Times New Roman"/>
            </a:endParaRPr>
          </a:p>
        </p:txBody>
      </p:sp>
      <p:sp>
        <p:nvSpPr>
          <p:cNvPr id="3" name="Подзаголовок 2">
            <a:extLst>
              <a:ext uri="{FF2B5EF4-FFF2-40B4-BE49-F238E27FC236}">
                <a16:creationId xmlns:a16="http://schemas.microsoft.com/office/drawing/2014/main" xmlns="" id="{C1744BA7-9C58-497C-961F-79A8D0DAB7DA}"/>
              </a:ext>
            </a:extLst>
          </p:cNvPr>
          <p:cNvSpPr>
            <a:spLocks noGrp="1"/>
          </p:cNvSpPr>
          <p:nvPr>
            <p:ph type="subTitle" idx="1"/>
          </p:nvPr>
        </p:nvSpPr>
        <p:spPr/>
        <p:txBody>
          <a:bodyPr/>
          <a:lstStyle/>
          <a:p>
            <a:endParaRPr lang="ru-RU"/>
          </a:p>
        </p:txBody>
      </p:sp>
      <p:pic>
        <p:nvPicPr>
          <p:cNvPr id="4" name="Рисунок 4" descr="Изображение выглядит как небо, человек, внешний&#10;&#10;Автоматически созданное описание">
            <a:extLst>
              <a:ext uri="{FF2B5EF4-FFF2-40B4-BE49-F238E27FC236}">
                <a16:creationId xmlns:a16="http://schemas.microsoft.com/office/drawing/2014/main" xmlns="" id="{BCAF4009-9450-4BFC-A673-0A5D309093C5}"/>
              </a:ext>
            </a:extLst>
          </p:cNvPr>
          <p:cNvPicPr>
            <a:picLocks noChangeAspect="1"/>
          </p:cNvPicPr>
          <p:nvPr/>
        </p:nvPicPr>
        <p:blipFill>
          <a:blip r:embed="rId2"/>
          <a:stretch>
            <a:fillRect/>
          </a:stretch>
        </p:blipFill>
        <p:spPr>
          <a:xfrm>
            <a:off x="2409646" y="3492979"/>
            <a:ext cx="7444595" cy="3135701"/>
          </a:xfrm>
          <a:prstGeom prst="rect">
            <a:avLst/>
          </a:prstGeom>
        </p:spPr>
      </p:pic>
    </p:spTree>
    <p:extLst>
      <p:ext uri="{BB962C8B-B14F-4D97-AF65-F5344CB8AC3E}">
        <p14:creationId xmlns:p14="http://schemas.microsoft.com/office/powerpoint/2010/main" val="1488494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3B42D7B-01C4-442C-ACD7-804836FBF934}"/>
              </a:ext>
            </a:extLst>
          </p:cNvPr>
          <p:cNvSpPr>
            <a:spLocks noGrp="1"/>
          </p:cNvSpPr>
          <p:nvPr>
            <p:ph type="ctrTitle"/>
          </p:nvPr>
        </p:nvSpPr>
        <p:spPr>
          <a:xfrm>
            <a:off x="3594339" y="504137"/>
            <a:ext cx="7073661" cy="5536240"/>
          </a:xfrm>
        </p:spPr>
        <p:txBody>
          <a:bodyPr vert="horz" lIns="91440" tIns="45720" rIns="91440" bIns="45720" rtlCol="0" anchor="b">
            <a:noAutofit/>
          </a:bodyPr>
          <a:lstStyle/>
          <a:p>
            <a:pPr algn="just"/>
            <a:r>
              <a:rPr lang="ru-RU" sz="3200" dirty="0">
                <a:latin typeface="Times New Roman"/>
                <a:ea typeface="+mj-lt"/>
                <a:cs typeface="+mj-lt"/>
              </a:rPr>
              <a:t>сплошные тексты : </a:t>
            </a:r>
            <a:endParaRPr lang="ru-RU" sz="3200" dirty="0">
              <a:latin typeface="Times New Roman"/>
              <a:cs typeface="Times New Roman"/>
            </a:endParaRPr>
          </a:p>
          <a:p>
            <a:pPr algn="just"/>
            <a:r>
              <a:rPr lang="ru-RU" sz="3200" dirty="0">
                <a:latin typeface="Times New Roman"/>
                <a:ea typeface="+mj-lt"/>
                <a:cs typeface="+mj-lt"/>
              </a:rPr>
              <a:t>1) описание (художественное и техническое); </a:t>
            </a:r>
            <a:endParaRPr lang="ru-RU" sz="3200">
              <a:latin typeface="Times New Roman"/>
              <a:cs typeface="Times New Roman"/>
            </a:endParaRPr>
          </a:p>
          <a:p>
            <a:pPr algn="just"/>
            <a:r>
              <a:rPr lang="ru-RU" sz="3200" dirty="0">
                <a:latin typeface="Times New Roman"/>
                <a:ea typeface="+mj-lt"/>
                <a:cs typeface="+mj-lt"/>
              </a:rPr>
              <a:t>2) повествование (рассказ, репортаж); </a:t>
            </a:r>
            <a:endParaRPr lang="ru-RU" sz="3200">
              <a:latin typeface="Times New Roman"/>
              <a:cs typeface="Times New Roman"/>
            </a:endParaRPr>
          </a:p>
          <a:p>
            <a:pPr algn="just"/>
            <a:r>
              <a:rPr lang="ru-RU" sz="3200" dirty="0">
                <a:latin typeface="Times New Roman"/>
                <a:ea typeface="+mj-lt"/>
                <a:cs typeface="+mj-lt"/>
              </a:rPr>
              <a:t>3) объяснение (объяснительное сочинение, определение понятия, толкование слова, резюме/выводы, интерпретация); </a:t>
            </a:r>
            <a:endParaRPr lang="ru-RU" sz="3200">
              <a:latin typeface="Times New Roman"/>
              <a:cs typeface="Times New Roman"/>
            </a:endParaRPr>
          </a:p>
          <a:p>
            <a:pPr algn="just"/>
            <a:r>
              <a:rPr lang="ru-RU" sz="3200" dirty="0">
                <a:latin typeface="Times New Roman"/>
                <a:ea typeface="+mj-lt"/>
                <a:cs typeface="+mj-lt"/>
              </a:rPr>
              <a:t>4) аргументация (комментарий, обоснование); </a:t>
            </a:r>
            <a:endParaRPr lang="ru-RU" sz="3200">
              <a:latin typeface="Times New Roman"/>
              <a:cs typeface="Times New Roman"/>
            </a:endParaRPr>
          </a:p>
          <a:p>
            <a:r>
              <a:rPr lang="ru-RU" sz="3200" dirty="0">
                <a:latin typeface="Times New Roman"/>
                <a:ea typeface="+mj-lt"/>
                <a:cs typeface="+mj-lt"/>
              </a:rPr>
              <a:t>5) инструкция (указание к выполнению работы; правила, законы).</a:t>
            </a:r>
            <a:endParaRPr lang="ru-RU" sz="3200">
              <a:latin typeface="Times New Roman"/>
              <a:cs typeface="Times New Roman"/>
            </a:endParaRPr>
          </a:p>
        </p:txBody>
      </p:sp>
      <p:sp>
        <p:nvSpPr>
          <p:cNvPr id="3" name="Подзаголовок 2">
            <a:extLst>
              <a:ext uri="{FF2B5EF4-FFF2-40B4-BE49-F238E27FC236}">
                <a16:creationId xmlns:a16="http://schemas.microsoft.com/office/drawing/2014/main" xmlns="" id="{45712C25-7F9B-43B7-A3C5-F2392FA799D5}"/>
              </a:ext>
            </a:extLst>
          </p:cNvPr>
          <p:cNvSpPr>
            <a:spLocks noGrp="1"/>
          </p:cNvSpPr>
          <p:nvPr>
            <p:ph type="subTitle" idx="1"/>
          </p:nvPr>
        </p:nvSpPr>
        <p:spPr/>
        <p:txBody>
          <a:bodyPr/>
          <a:lstStyle/>
          <a:p>
            <a:endParaRPr lang="ru-RU"/>
          </a:p>
        </p:txBody>
      </p:sp>
      <p:pic>
        <p:nvPicPr>
          <p:cNvPr id="4" name="Рисунок 4">
            <a:extLst>
              <a:ext uri="{FF2B5EF4-FFF2-40B4-BE49-F238E27FC236}">
                <a16:creationId xmlns:a16="http://schemas.microsoft.com/office/drawing/2014/main" xmlns="" id="{23A4A105-A430-42A1-B76C-F9686EF2BFD0}"/>
              </a:ext>
            </a:extLst>
          </p:cNvPr>
          <p:cNvPicPr>
            <a:picLocks noChangeAspect="1"/>
          </p:cNvPicPr>
          <p:nvPr/>
        </p:nvPicPr>
        <p:blipFill>
          <a:blip r:embed="rId2"/>
          <a:stretch>
            <a:fillRect/>
          </a:stretch>
        </p:blipFill>
        <p:spPr>
          <a:xfrm>
            <a:off x="813759" y="3954635"/>
            <a:ext cx="2886974" cy="2284275"/>
          </a:xfrm>
          <a:prstGeom prst="rect">
            <a:avLst/>
          </a:prstGeom>
        </p:spPr>
      </p:pic>
    </p:spTree>
    <p:extLst>
      <p:ext uri="{BB962C8B-B14F-4D97-AF65-F5344CB8AC3E}">
        <p14:creationId xmlns:p14="http://schemas.microsoft.com/office/powerpoint/2010/main" val="1167070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2490A2F-5AC0-4E48-82DB-285430C89D86}"/>
              </a:ext>
            </a:extLst>
          </p:cNvPr>
          <p:cNvSpPr>
            <a:spLocks noGrp="1"/>
          </p:cNvSpPr>
          <p:nvPr>
            <p:ph type="ctrTitle"/>
          </p:nvPr>
        </p:nvSpPr>
        <p:spPr>
          <a:xfrm>
            <a:off x="330680" y="547268"/>
            <a:ext cx="4643887" cy="4903637"/>
          </a:xfrm>
        </p:spPr>
        <p:txBody>
          <a:bodyPr>
            <a:normAutofit/>
          </a:bodyPr>
          <a:lstStyle/>
          <a:p>
            <a:pPr algn="just"/>
            <a:r>
              <a:rPr lang="ru-RU" dirty="0">
                <a:ea typeface="+mj-lt"/>
                <a:cs typeface="+mj-lt"/>
              </a:rPr>
              <a:t> </a:t>
            </a:r>
            <a:r>
              <a:rPr lang="ru-RU" sz="3200" dirty="0" err="1">
                <a:latin typeface="Times New Roman"/>
                <a:ea typeface="+mj-lt"/>
                <a:cs typeface="+mj-lt"/>
              </a:rPr>
              <a:t>Несплошные</a:t>
            </a:r>
            <a:r>
              <a:rPr lang="ru-RU" sz="3200" dirty="0">
                <a:latin typeface="Times New Roman"/>
                <a:ea typeface="+mj-lt"/>
                <a:cs typeface="+mj-lt"/>
              </a:rPr>
              <a:t> тексты  включают: </a:t>
            </a:r>
            <a:endParaRPr lang="ru-RU" sz="3200">
              <a:latin typeface="Times New Roman"/>
              <a:cs typeface="Times New Roman"/>
            </a:endParaRPr>
          </a:p>
          <a:p>
            <a:pPr algn="just"/>
            <a:r>
              <a:rPr lang="ru-RU" sz="3200" dirty="0">
                <a:latin typeface="Times New Roman"/>
                <a:ea typeface="+mj-lt"/>
                <a:cs typeface="+mj-lt"/>
              </a:rPr>
              <a:t>1) графики; </a:t>
            </a:r>
            <a:endParaRPr lang="ru-RU" sz="3200">
              <a:latin typeface="Times New Roman"/>
              <a:cs typeface="Times New Roman"/>
            </a:endParaRPr>
          </a:p>
          <a:p>
            <a:pPr algn="just"/>
            <a:r>
              <a:rPr lang="ru-RU" sz="3200" dirty="0">
                <a:latin typeface="Times New Roman"/>
                <a:ea typeface="+mj-lt"/>
                <a:cs typeface="+mj-lt"/>
              </a:rPr>
              <a:t>2) диаграммы; </a:t>
            </a:r>
            <a:endParaRPr lang="ru-RU" sz="3200">
              <a:latin typeface="Times New Roman"/>
              <a:cs typeface="Times New Roman"/>
            </a:endParaRPr>
          </a:p>
          <a:p>
            <a:pPr algn="just"/>
            <a:r>
              <a:rPr lang="ru-RU" sz="3200" dirty="0">
                <a:latin typeface="Times New Roman"/>
                <a:ea typeface="+mj-lt"/>
                <a:cs typeface="+mj-lt"/>
              </a:rPr>
              <a:t> 3) таблицы; </a:t>
            </a:r>
            <a:endParaRPr lang="ru-RU" sz="3200">
              <a:latin typeface="Times New Roman"/>
              <a:cs typeface="Times New Roman"/>
            </a:endParaRPr>
          </a:p>
          <a:p>
            <a:pPr algn="just"/>
            <a:r>
              <a:rPr lang="ru-RU" sz="3200" dirty="0">
                <a:latin typeface="Times New Roman"/>
                <a:ea typeface="+mj-lt"/>
                <a:cs typeface="+mj-lt"/>
              </a:rPr>
              <a:t>4) карты, схемы; </a:t>
            </a:r>
            <a:endParaRPr lang="ru-RU" sz="3200">
              <a:latin typeface="Times New Roman"/>
              <a:cs typeface="Times New Roman"/>
            </a:endParaRPr>
          </a:p>
          <a:p>
            <a:pPr algn="just"/>
            <a:r>
              <a:rPr lang="ru-RU" sz="3200" dirty="0">
                <a:latin typeface="Times New Roman"/>
                <a:ea typeface="+mj-lt"/>
                <a:cs typeface="+mj-lt"/>
              </a:rPr>
              <a:t>5) рисунки, фотографии, </a:t>
            </a:r>
            <a:endParaRPr lang="ru-RU" sz="3200">
              <a:latin typeface="Times New Roman"/>
              <a:cs typeface="Times New Roman"/>
            </a:endParaRPr>
          </a:p>
          <a:p>
            <a:pPr algn="just"/>
            <a:r>
              <a:rPr lang="ru-RU" sz="3200" dirty="0">
                <a:latin typeface="Times New Roman"/>
                <a:ea typeface="+mj-lt"/>
                <a:cs typeface="+mj-lt"/>
              </a:rPr>
              <a:t>6) формы (анкеты и др.); </a:t>
            </a:r>
            <a:endParaRPr lang="ru-RU" sz="3200">
              <a:latin typeface="Times New Roman"/>
              <a:cs typeface="Times New Roman"/>
            </a:endParaRPr>
          </a:p>
          <a:p>
            <a:r>
              <a:rPr lang="ru-RU" sz="3200" dirty="0">
                <a:latin typeface="Times New Roman"/>
                <a:ea typeface="+mj-lt"/>
                <a:cs typeface="+mj-lt"/>
              </a:rPr>
              <a:t>7) информационные листы и объявления.</a:t>
            </a:r>
            <a:endParaRPr lang="ru-RU" sz="3200">
              <a:latin typeface="Times New Roman"/>
              <a:cs typeface="Times New Roman"/>
            </a:endParaRPr>
          </a:p>
        </p:txBody>
      </p:sp>
      <p:sp>
        <p:nvSpPr>
          <p:cNvPr id="3" name="Подзаголовок 2">
            <a:extLst>
              <a:ext uri="{FF2B5EF4-FFF2-40B4-BE49-F238E27FC236}">
                <a16:creationId xmlns:a16="http://schemas.microsoft.com/office/drawing/2014/main" xmlns="" id="{78A9E14B-F8A4-4DEE-982B-23DAE2772AE8}"/>
              </a:ext>
            </a:extLst>
          </p:cNvPr>
          <p:cNvSpPr>
            <a:spLocks noGrp="1"/>
          </p:cNvSpPr>
          <p:nvPr>
            <p:ph type="subTitle" idx="1"/>
          </p:nvPr>
        </p:nvSpPr>
        <p:spPr/>
        <p:txBody>
          <a:bodyPr/>
          <a:lstStyle/>
          <a:p>
            <a:endParaRPr lang="ru-RU"/>
          </a:p>
        </p:txBody>
      </p:sp>
      <p:pic>
        <p:nvPicPr>
          <p:cNvPr id="4" name="Рисунок 4" descr="Изображение выглядит как трава, внешний, человек, сидит&#10;&#10;Автоматически созданное описание">
            <a:extLst>
              <a:ext uri="{FF2B5EF4-FFF2-40B4-BE49-F238E27FC236}">
                <a16:creationId xmlns:a16="http://schemas.microsoft.com/office/drawing/2014/main" xmlns="" id="{84942E98-EEF2-49CA-9E19-1FBD13CF845A}"/>
              </a:ext>
            </a:extLst>
          </p:cNvPr>
          <p:cNvPicPr>
            <a:picLocks noChangeAspect="1"/>
          </p:cNvPicPr>
          <p:nvPr/>
        </p:nvPicPr>
        <p:blipFill>
          <a:blip r:embed="rId2"/>
          <a:stretch>
            <a:fillRect/>
          </a:stretch>
        </p:blipFill>
        <p:spPr>
          <a:xfrm>
            <a:off x="7499230" y="4064229"/>
            <a:ext cx="3117011" cy="2251994"/>
          </a:xfrm>
          <a:prstGeom prst="rect">
            <a:avLst/>
          </a:prstGeom>
        </p:spPr>
      </p:pic>
    </p:spTree>
    <p:extLst>
      <p:ext uri="{BB962C8B-B14F-4D97-AF65-F5344CB8AC3E}">
        <p14:creationId xmlns:p14="http://schemas.microsoft.com/office/powerpoint/2010/main" val="43637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xmlns="" id="{F40028B0-08B3-445C-B0E2-F720831326D3}"/>
              </a:ext>
            </a:extLst>
          </p:cNvPr>
          <p:cNvSpPr>
            <a:spLocks noGrp="1"/>
          </p:cNvSpPr>
          <p:nvPr>
            <p:ph type="subTitle" idx="1"/>
          </p:nvPr>
        </p:nvSpPr>
        <p:spPr/>
        <p:txBody>
          <a:bodyPr/>
          <a:lstStyle/>
          <a:p>
            <a:endParaRPr lang="ru-RU"/>
          </a:p>
        </p:txBody>
      </p:sp>
      <p:sp>
        <p:nvSpPr>
          <p:cNvPr id="5" name="Заголовок 4">
            <a:extLst>
              <a:ext uri="{FF2B5EF4-FFF2-40B4-BE49-F238E27FC236}">
                <a16:creationId xmlns:a16="http://schemas.microsoft.com/office/drawing/2014/main" xmlns="" id="{DBEE9865-AC8C-4884-B35F-16D5058851AE}"/>
              </a:ext>
            </a:extLst>
          </p:cNvPr>
          <p:cNvSpPr>
            <a:spLocks noGrp="1"/>
          </p:cNvSpPr>
          <p:nvPr>
            <p:ph type="ctrTitle"/>
          </p:nvPr>
        </p:nvSpPr>
        <p:spPr>
          <a:xfrm>
            <a:off x="1524000" y="676665"/>
            <a:ext cx="9906000" cy="5651260"/>
          </a:xfrm>
        </p:spPr>
        <p:txBody>
          <a:bodyPr vert="horz" lIns="91440" tIns="45720" rIns="91440" bIns="45720" rtlCol="0" anchor="b">
            <a:noAutofit/>
          </a:bodyPr>
          <a:lstStyle/>
          <a:p>
            <a:r>
              <a:rPr lang="ru-RU" sz="1600" dirty="0">
                <a:latin typeface="Times New Roman"/>
                <a:ea typeface="+mj-lt"/>
                <a:cs typeface="+mj-lt"/>
              </a:rPr>
              <a:t>АНТИБИОТИКИ </a:t>
            </a:r>
            <a:endParaRPr lang="ru-RU" sz="1600" dirty="0">
              <a:latin typeface="Times New Roman"/>
              <a:cs typeface="Times New Roman"/>
            </a:endParaRPr>
          </a:p>
          <a:p>
            <a:endParaRPr lang="ru-RU" sz="1600" dirty="0">
              <a:latin typeface="Times New Roman"/>
              <a:cs typeface="Times New Roman"/>
            </a:endParaRPr>
          </a:p>
          <a:p>
            <a:pPr algn="just"/>
            <a:r>
              <a:rPr lang="ru-RU" sz="1600" dirty="0">
                <a:latin typeface="Times New Roman"/>
                <a:ea typeface="+mj-lt"/>
                <a:cs typeface="+mj-lt"/>
              </a:rPr>
              <a:t>Открытие британского учёного Александра Флеминга</a:t>
            </a:r>
            <a:r>
              <a:rPr lang="ru-RU" sz="1600" b="1" dirty="0">
                <a:latin typeface="Times New Roman"/>
                <a:ea typeface="+mj-lt"/>
                <a:cs typeface="+mj-lt"/>
              </a:rPr>
              <a:t>, </a:t>
            </a:r>
            <a:r>
              <a:rPr lang="ru-RU" sz="1600" dirty="0">
                <a:latin typeface="Times New Roman"/>
                <a:ea typeface="+mj-lt"/>
                <a:cs typeface="+mj-lt"/>
              </a:rPr>
              <a:t>сделанное в 1929 году, что пенициллин из зелёной плесени убивает микробы, положило начало созданию большой группы антимикробных препаратов под общим названием «антибиотики». Применение антибиотиков позволило в разы сократить смертность от таких заболеваний, как чума, холера, туберкулёз и др. </a:t>
            </a:r>
            <a:endParaRPr lang="ru-RU" sz="1600" dirty="0">
              <a:latin typeface="Times New Roman"/>
              <a:cs typeface="Times New Roman"/>
            </a:endParaRPr>
          </a:p>
          <a:p>
            <a:pPr algn="just"/>
            <a:r>
              <a:rPr lang="ru-RU" sz="1600" dirty="0">
                <a:latin typeface="Times New Roman"/>
                <a:ea typeface="+mj-lt"/>
                <a:cs typeface="+mj-lt"/>
              </a:rPr>
              <a:t>Создав эти лекарства, человечество получило мощное оружие в борьбе с заболеваниями, вызванными бактериями и грибковыми инфекциями, но… постепенно обнаружило, что оружие действует всё слабее, а враг становится всё сильнее. Оказалось, что бактерии тоже защищаются от нас: они «знакомятся» с нашими средствами уничтожения, видоизменяются и начинают проявлять устойчивость (резистентность) к тем препаратам, которыми мы хотим с ними расправиться. Уже многие антибиотики, которые были созданы полвека назад и в первое время хорошо работали, теперь на бактерии не действуют. Микроорганизмы же при этом непрерывно размножаются и передают свои гены «потомкам», а кроме того, обмениваются ими с «соседями»! А ведь антибиотики дают не только людям, но и животным, которых разводит человек: коровам, курицам, рыбам… Для лечения и просто так – «чтобы не заболели». </a:t>
            </a:r>
            <a:endParaRPr lang="ru-RU" sz="1600" dirty="0">
              <a:latin typeface="Times New Roman"/>
              <a:cs typeface="Times New Roman"/>
            </a:endParaRPr>
          </a:p>
          <a:p>
            <a:pPr algn="just"/>
            <a:r>
              <a:rPr lang="ru-RU" sz="1600" dirty="0">
                <a:latin typeface="Times New Roman"/>
                <a:ea typeface="+mj-lt"/>
                <a:cs typeface="+mj-lt"/>
              </a:rPr>
              <a:t>Появились </a:t>
            </a:r>
            <a:r>
              <a:rPr lang="ru-RU" sz="1600" dirty="0" err="1">
                <a:latin typeface="Times New Roman"/>
                <a:ea typeface="+mj-lt"/>
                <a:cs typeface="+mj-lt"/>
              </a:rPr>
              <a:t>супербактерии</a:t>
            </a:r>
            <a:r>
              <a:rPr lang="ru-RU" sz="1600" dirty="0">
                <a:latin typeface="Times New Roman"/>
                <a:ea typeface="+mj-lt"/>
                <a:cs typeface="+mj-lt"/>
              </a:rPr>
              <a:t>, которые устойчивы абсолютно ко всем существующим антибиотикам. </a:t>
            </a:r>
            <a:endParaRPr lang="ru-RU" sz="1600" dirty="0">
              <a:latin typeface="Times New Roman"/>
              <a:cs typeface="Times New Roman"/>
            </a:endParaRPr>
          </a:p>
          <a:p>
            <a:pPr algn="just"/>
            <a:r>
              <a:rPr lang="ru-RU" sz="1600" dirty="0">
                <a:latin typeface="Times New Roman"/>
                <a:ea typeface="+mj-lt"/>
                <a:cs typeface="+mj-lt"/>
              </a:rPr>
              <a:t>В США бактерии, устойчивые к тем или иным антибиотикам, поражают около 2 млн человек в год, из них 23 тысячи не удаётся спасти. </a:t>
            </a:r>
            <a:endParaRPr lang="ru-RU" sz="1600" dirty="0">
              <a:latin typeface="Times New Roman"/>
              <a:cs typeface="Times New Roman"/>
            </a:endParaRPr>
          </a:p>
          <a:p>
            <a:pPr algn="just"/>
            <a:r>
              <a:rPr lang="ru-RU" sz="1600" dirty="0">
                <a:latin typeface="Times New Roman"/>
                <a:ea typeface="+mj-lt"/>
                <a:cs typeface="+mj-lt"/>
              </a:rPr>
              <a:t>Учёные с трудом разрабатывают новые лекарства, более сильные, дорогостоящие, а бактерии, изменившись в который раз, очень быстро перестают реагировать и на них. Это неудивительно: человечество существует миллионы лет, бактерии – миллиарды. Всё это время они приспосабливались к окружающим обстоятельствам, изменялись и выживали. Но люди, создав антибактериальные препараты, ускорили процесс приспособления. Между людьми и бактериями возникла гонка: кто кого? </a:t>
            </a:r>
            <a:endParaRPr lang="ru-RU" sz="1600" dirty="0">
              <a:latin typeface="Times New Roman"/>
              <a:cs typeface="Times New Roman"/>
            </a:endParaRPr>
          </a:p>
          <a:p>
            <a:r>
              <a:rPr lang="ru-RU" sz="1600" dirty="0">
                <a:latin typeface="Times New Roman"/>
                <a:ea typeface="+mj-lt"/>
                <a:cs typeface="+mj-lt"/>
              </a:rPr>
              <a:t>Объявив войну бактериям, мы многих из них сделали сильнее, теперь они для нас такая серьёзная угроза, что её сравнивают с угрозой терроризма. </a:t>
            </a:r>
            <a:endParaRPr lang="ru-RU" sz="1600" dirty="0">
              <a:latin typeface="Times New Roman"/>
              <a:cs typeface="Times New Roman"/>
            </a:endParaRPr>
          </a:p>
        </p:txBody>
      </p:sp>
    </p:spTree>
    <p:extLst>
      <p:ext uri="{BB962C8B-B14F-4D97-AF65-F5344CB8AC3E}">
        <p14:creationId xmlns:p14="http://schemas.microsoft.com/office/powerpoint/2010/main" val="3708652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22A145C-4099-426E-B2FA-A2AB23ADE144}"/>
              </a:ext>
            </a:extLst>
          </p:cNvPr>
          <p:cNvSpPr>
            <a:spLocks noGrp="1"/>
          </p:cNvSpPr>
          <p:nvPr>
            <p:ph type="ctrTitle"/>
          </p:nvPr>
        </p:nvSpPr>
        <p:spPr>
          <a:xfrm>
            <a:off x="704491" y="446626"/>
            <a:ext cx="10639245" cy="6312619"/>
          </a:xfrm>
        </p:spPr>
        <p:txBody>
          <a:bodyPr>
            <a:normAutofit fontScale="90000"/>
          </a:bodyPr>
          <a:lstStyle/>
          <a:p>
            <a:r>
              <a:rPr lang="ru-RU" sz="1800" b="1" dirty="0">
                <a:latin typeface="Times New Roman"/>
                <a:ea typeface="+mj-lt"/>
                <a:cs typeface="+mj-lt"/>
              </a:rPr>
              <a:t>1. </a:t>
            </a:r>
            <a:r>
              <a:rPr lang="ru-RU" sz="1800" dirty="0">
                <a:latin typeface="Times New Roman"/>
                <a:ea typeface="+mj-lt"/>
                <a:cs typeface="+mj-lt"/>
              </a:rPr>
              <a:t>Какое определение наиболее точно объясняет, что такое </a:t>
            </a:r>
            <a:r>
              <a:rPr lang="ru-RU" sz="1800" dirty="0" err="1">
                <a:latin typeface="Times New Roman"/>
                <a:ea typeface="+mj-lt"/>
                <a:cs typeface="+mj-lt"/>
              </a:rPr>
              <a:t>супербактерии</a:t>
            </a:r>
            <a:r>
              <a:rPr lang="ru-RU" sz="1800" dirty="0">
                <a:latin typeface="Times New Roman"/>
                <a:ea typeface="+mj-lt"/>
                <a:cs typeface="+mj-lt"/>
              </a:rPr>
              <a:t>? Отметьте </a:t>
            </a:r>
            <a:r>
              <a:rPr lang="ru-RU" sz="1800" b="1" dirty="0">
                <a:latin typeface="Times New Roman"/>
                <a:ea typeface="+mj-lt"/>
                <a:cs typeface="+mj-lt"/>
              </a:rPr>
              <a:t>ОДИН </a:t>
            </a:r>
            <a:r>
              <a:rPr lang="ru-RU" sz="1800" dirty="0">
                <a:latin typeface="Times New Roman"/>
                <a:ea typeface="+mj-lt"/>
                <a:cs typeface="+mj-lt"/>
              </a:rPr>
              <a:t>верный ответ. </a:t>
            </a:r>
            <a:endParaRPr lang="ru-RU" sz="1800" dirty="0">
              <a:latin typeface="Times New Roman"/>
              <a:cs typeface="Times New Roman"/>
            </a:endParaRPr>
          </a:p>
          <a:p>
            <a:pPr marL="285750" indent="-285750">
              <a:buFont typeface="Arial"/>
              <a:buChar char="•"/>
            </a:pPr>
            <a:r>
              <a:rPr lang="ru-RU" sz="1800" dirty="0">
                <a:latin typeface="Times New Roman"/>
                <a:ea typeface="+mj-lt"/>
                <a:cs typeface="+mj-lt"/>
              </a:rPr>
              <a:t>бактерии, вызывающие смертельно опасные заболевания</a:t>
            </a:r>
            <a:endParaRPr lang="ru-RU" sz="1800" dirty="0">
              <a:latin typeface="Times New Roman"/>
              <a:cs typeface="Times New Roman"/>
            </a:endParaRPr>
          </a:p>
          <a:p>
            <a:pPr marL="285750" indent="-285750">
              <a:buFont typeface="Arial"/>
              <a:buChar char="•"/>
            </a:pPr>
            <a:r>
              <a:rPr lang="ru-RU" sz="1800" dirty="0">
                <a:latin typeface="Times New Roman"/>
                <a:ea typeface="+mj-lt"/>
                <a:cs typeface="+mj-lt"/>
              </a:rPr>
              <a:t>бактерии, с которыми можно бороться только мощными антибиотиками</a:t>
            </a:r>
            <a:endParaRPr lang="ru-RU" sz="1800" dirty="0">
              <a:latin typeface="Times New Roman"/>
              <a:cs typeface="Times New Roman"/>
            </a:endParaRPr>
          </a:p>
          <a:p>
            <a:pPr marL="285750" indent="-285750">
              <a:buFont typeface="Arial"/>
              <a:buChar char="•"/>
            </a:pPr>
            <a:r>
              <a:rPr lang="ru-RU" sz="1800" dirty="0">
                <a:latin typeface="Times New Roman"/>
                <a:ea typeface="+mj-lt"/>
                <a:cs typeface="+mj-lt"/>
              </a:rPr>
              <a:t>бактерии, которые сильнее всех других бактерий</a:t>
            </a:r>
            <a:endParaRPr lang="ru-RU" sz="1800" dirty="0">
              <a:latin typeface="Times New Roman"/>
              <a:cs typeface="Times New Roman"/>
            </a:endParaRPr>
          </a:p>
          <a:p>
            <a:pPr marL="285750" indent="-285750">
              <a:buFont typeface="Arial"/>
              <a:buChar char="•"/>
            </a:pPr>
            <a:r>
              <a:rPr lang="ru-RU" sz="1800" dirty="0">
                <a:latin typeface="Times New Roman"/>
                <a:ea typeface="+mj-lt"/>
                <a:cs typeface="+mj-lt"/>
              </a:rPr>
              <a:t>бактерии, на которые не действуют антибиотики</a:t>
            </a:r>
            <a:endParaRPr lang="ru-RU" sz="1800" dirty="0">
              <a:latin typeface="Times New Roman"/>
              <a:cs typeface="Times New Roman"/>
            </a:endParaRPr>
          </a:p>
          <a:p>
            <a:pPr marL="285750" indent="-285750">
              <a:buFont typeface="Arial"/>
              <a:buChar char="•"/>
            </a:pPr>
            <a:r>
              <a:rPr lang="ru-RU" sz="1800" dirty="0">
                <a:latin typeface="Times New Roman"/>
                <a:ea typeface="+mj-lt"/>
                <a:cs typeface="+mj-lt"/>
              </a:rPr>
              <a:t>бактерии, которые не погибают</a:t>
            </a:r>
            <a:br>
              <a:rPr lang="ru-RU" sz="1800" dirty="0">
                <a:latin typeface="Times New Roman"/>
                <a:ea typeface="+mj-lt"/>
                <a:cs typeface="+mj-lt"/>
              </a:rPr>
            </a:br>
            <a:endParaRPr lang="ru-RU" sz="1800" dirty="0">
              <a:latin typeface="Times New Roman"/>
              <a:cs typeface="Times New Roman"/>
            </a:endParaRPr>
          </a:p>
          <a:p>
            <a:r>
              <a:rPr lang="ru-RU" sz="1800" b="1" dirty="0">
                <a:latin typeface="Times New Roman"/>
                <a:ea typeface="+mj-lt"/>
                <a:cs typeface="+mj-lt"/>
              </a:rPr>
              <a:t>2. </a:t>
            </a:r>
            <a:r>
              <a:rPr lang="ru-RU" sz="1800" dirty="0">
                <a:latin typeface="Times New Roman"/>
                <a:ea typeface="+mj-lt"/>
                <a:cs typeface="+mj-lt"/>
              </a:rPr>
              <a:t>С какой целью авторы добавили к тексту диаграмму «Зарегистрированные антибиотики»? Отметьте </a:t>
            </a:r>
            <a:r>
              <a:rPr lang="ru-RU" sz="1800" b="1" dirty="0">
                <a:latin typeface="Times New Roman"/>
                <a:ea typeface="+mj-lt"/>
                <a:cs typeface="+mj-lt"/>
              </a:rPr>
              <a:t>ОДИН </a:t>
            </a:r>
            <a:r>
              <a:rPr lang="ru-RU" sz="1800" dirty="0">
                <a:latin typeface="Times New Roman"/>
                <a:ea typeface="+mj-lt"/>
                <a:cs typeface="+mj-lt"/>
              </a:rPr>
              <a:t>верный ответ. </a:t>
            </a:r>
          </a:p>
          <a:p>
            <a:r>
              <a:rPr lang="ru-RU" sz="1800" dirty="0">
                <a:latin typeface="Times New Roman"/>
                <a:ea typeface="+mj-lt"/>
                <a:cs typeface="+mj-lt"/>
              </a:rPr>
              <a:t>Чтобы показать, что… </a:t>
            </a:r>
            <a:endParaRPr lang="ru-RU" sz="1800" dirty="0">
              <a:latin typeface="Times New Roman"/>
              <a:cs typeface="Times New Roman"/>
            </a:endParaRPr>
          </a:p>
          <a:p>
            <a:pPr marL="285750" indent="-285750">
              <a:buFont typeface="Arial"/>
              <a:buChar char="•"/>
            </a:pPr>
            <a:r>
              <a:rPr lang="ru-RU" sz="1800" dirty="0">
                <a:latin typeface="Times New Roman"/>
                <a:ea typeface="+mj-lt"/>
                <a:cs typeface="+mj-lt"/>
              </a:rPr>
              <a:t>новые антибиотики становятся всё мощнее</a:t>
            </a:r>
            <a:endParaRPr lang="ru-RU" sz="1800" dirty="0">
              <a:latin typeface="Times New Roman"/>
              <a:cs typeface="Times New Roman"/>
            </a:endParaRPr>
          </a:p>
          <a:p>
            <a:pPr marL="285750" indent="-285750">
              <a:buFont typeface="Arial"/>
              <a:buChar char="•"/>
            </a:pPr>
            <a:r>
              <a:rPr lang="ru-RU" sz="1800" dirty="0">
                <a:latin typeface="Times New Roman"/>
                <a:ea typeface="+mj-lt"/>
                <a:cs typeface="+mj-lt"/>
              </a:rPr>
              <a:t>новые антибиотики становятся всё более дорогими</a:t>
            </a:r>
            <a:endParaRPr lang="ru-RU" sz="1800" dirty="0">
              <a:latin typeface="Times New Roman"/>
              <a:cs typeface="Times New Roman"/>
            </a:endParaRPr>
          </a:p>
          <a:p>
            <a:pPr marL="285750" indent="-285750">
              <a:buFont typeface="Arial"/>
              <a:buChar char="•"/>
            </a:pPr>
            <a:r>
              <a:rPr lang="ru-RU" sz="1800" dirty="0">
                <a:latin typeface="Times New Roman"/>
                <a:ea typeface="+mj-lt"/>
                <a:cs typeface="+mj-lt"/>
              </a:rPr>
              <a:t>новых антибиотиков создают всё меньше</a:t>
            </a:r>
            <a:endParaRPr lang="ru-RU" sz="1800" dirty="0">
              <a:latin typeface="Times New Roman"/>
              <a:cs typeface="Times New Roman"/>
            </a:endParaRPr>
          </a:p>
          <a:p>
            <a:pPr>
              <a:buFont typeface="Arial"/>
              <a:buChar char="•"/>
            </a:pPr>
            <a:r>
              <a:rPr lang="ru-RU" sz="1800" dirty="0">
                <a:latin typeface="Times New Roman"/>
                <a:ea typeface="+mj-lt"/>
                <a:cs typeface="+mj-lt"/>
              </a:rPr>
              <a:t>новые антибиотики хуже предыдущих</a:t>
            </a:r>
            <a:br>
              <a:rPr lang="ru-RU" sz="1800" dirty="0">
                <a:latin typeface="Times New Roman"/>
                <a:ea typeface="+mj-lt"/>
                <a:cs typeface="+mj-lt"/>
              </a:rPr>
            </a:br>
            <a:r>
              <a:rPr lang="ru-RU" sz="1800" dirty="0">
                <a:ea typeface="+mj-lt"/>
                <a:cs typeface="+mj-lt"/>
              </a:rPr>
              <a:t/>
            </a:r>
            <a:br>
              <a:rPr lang="ru-RU" sz="1800" dirty="0">
                <a:ea typeface="+mj-lt"/>
                <a:cs typeface="+mj-lt"/>
              </a:rPr>
            </a:br>
            <a:r>
              <a:rPr lang="ru-RU" sz="1800" dirty="0">
                <a:ea typeface="+mj-lt"/>
                <a:cs typeface="+mj-lt"/>
              </a:rPr>
              <a:t>_____________________________________________________________________________ </a:t>
            </a:r>
            <a:r>
              <a:rPr lang="ru-RU" sz="1800" dirty="0">
                <a:latin typeface="Times New Roman"/>
                <a:ea typeface="+mj-lt"/>
                <a:cs typeface="+mj-lt"/>
              </a:rPr>
              <a:t/>
            </a:r>
            <a:br>
              <a:rPr lang="ru-RU" sz="1800" dirty="0">
                <a:latin typeface="Times New Roman"/>
                <a:ea typeface="+mj-lt"/>
                <a:cs typeface="+mj-lt"/>
              </a:rPr>
            </a:br>
            <a:r>
              <a:rPr lang="ru-RU" sz="1800" dirty="0">
                <a:latin typeface="Times New Roman"/>
                <a:ea typeface="+mj-lt"/>
                <a:cs typeface="+mj-lt"/>
              </a:rPr>
              <a:t> </a:t>
            </a:r>
            <a:r>
              <a:rPr lang="ru-RU" sz="1800" b="1" dirty="0">
                <a:latin typeface="Times New Roman"/>
                <a:ea typeface="+mj-lt"/>
                <a:cs typeface="+mj-lt"/>
              </a:rPr>
              <a:t>3. </a:t>
            </a:r>
            <a:r>
              <a:rPr lang="ru-RU" sz="1800" dirty="0">
                <a:latin typeface="Times New Roman"/>
                <a:ea typeface="+mj-lt"/>
                <a:cs typeface="+mj-lt"/>
              </a:rPr>
              <a:t>Ещё в Древнем Египте плесневелый хлеб прикладывали к ранам и порезам. Могло ли, с вашей точки зрения, это оказывать лечебное действие? Отметьте «Да» или «Нет». </a:t>
            </a:r>
            <a:endParaRPr lang="ru-RU"/>
          </a:p>
          <a:p>
            <a:pPr>
              <a:buFont typeface="Arial"/>
              <a:buChar char="•"/>
            </a:pPr>
            <a:endParaRPr lang="ru-RU" sz="1800" dirty="0">
              <a:latin typeface="Times New Roman"/>
              <a:cs typeface="Times New Roman"/>
            </a:endParaRPr>
          </a:p>
          <a:p>
            <a:pPr>
              <a:buFont typeface="Arial"/>
              <a:buChar char="•"/>
            </a:pPr>
            <a:r>
              <a:rPr lang="ru-RU" sz="1800" dirty="0">
                <a:latin typeface="Times New Roman"/>
                <a:ea typeface="+mj-lt"/>
                <a:cs typeface="+mj-lt"/>
              </a:rPr>
              <a:t>Да</a:t>
            </a:r>
            <a:endParaRPr lang="ru-RU" sz="1800" dirty="0">
              <a:latin typeface="Times New Roman"/>
              <a:cs typeface="Times New Roman"/>
            </a:endParaRPr>
          </a:p>
          <a:p>
            <a:pPr marL="285750" indent="-285750">
              <a:buFont typeface="Arial"/>
              <a:buChar char="•"/>
            </a:pPr>
            <a:r>
              <a:rPr lang="ru-RU" sz="1800" dirty="0">
                <a:latin typeface="Times New Roman"/>
                <a:ea typeface="+mj-lt"/>
                <a:cs typeface="+mj-lt"/>
              </a:rPr>
              <a:t>Нет</a:t>
            </a:r>
            <a:br>
              <a:rPr lang="ru-RU" sz="1800" dirty="0">
                <a:latin typeface="Times New Roman"/>
                <a:ea typeface="+mj-lt"/>
                <a:cs typeface="+mj-lt"/>
              </a:rPr>
            </a:br>
            <a:r>
              <a:rPr lang="ru-RU" sz="1800" dirty="0">
                <a:latin typeface="Times New Roman"/>
                <a:ea typeface="+mj-lt"/>
                <a:cs typeface="+mj-lt"/>
              </a:rPr>
              <a:t/>
            </a:r>
            <a:br>
              <a:rPr lang="ru-RU" sz="1800" dirty="0">
                <a:latin typeface="Times New Roman"/>
                <a:ea typeface="+mj-lt"/>
                <a:cs typeface="+mj-lt"/>
              </a:rPr>
            </a:br>
            <a:r>
              <a:rPr lang="ru-RU" sz="1800" dirty="0">
                <a:latin typeface="Times New Roman"/>
                <a:ea typeface="+mj-lt"/>
                <a:cs typeface="+mj-lt"/>
              </a:rPr>
              <a:t> </a:t>
            </a:r>
            <a:br>
              <a:rPr lang="ru-RU" sz="1800" dirty="0">
                <a:latin typeface="Times New Roman"/>
                <a:ea typeface="+mj-lt"/>
                <a:cs typeface="+mj-lt"/>
              </a:rPr>
            </a:br>
            <a:r>
              <a:rPr lang="ru-RU" sz="1800" dirty="0">
                <a:latin typeface="Times New Roman"/>
                <a:ea typeface="+mj-lt"/>
                <a:cs typeface="+mj-lt"/>
              </a:rPr>
              <a:t/>
            </a:r>
            <a:br>
              <a:rPr lang="ru-RU" sz="1800" dirty="0">
                <a:latin typeface="Times New Roman"/>
                <a:ea typeface="+mj-lt"/>
                <a:cs typeface="+mj-lt"/>
              </a:rPr>
            </a:br>
            <a:r>
              <a:rPr lang="ru-RU" sz="1800" dirty="0">
                <a:latin typeface="Times New Roman"/>
                <a:ea typeface="+mj-lt"/>
                <a:cs typeface="+mj-lt"/>
              </a:rPr>
              <a:t>Объясните свой ответ.</a:t>
            </a:r>
            <a:br>
              <a:rPr lang="ru-RU" sz="1800" dirty="0">
                <a:latin typeface="Times New Roman"/>
                <a:ea typeface="+mj-lt"/>
                <a:cs typeface="+mj-lt"/>
              </a:rPr>
            </a:br>
            <a:r>
              <a:rPr lang="ru-RU" sz="1800" dirty="0">
                <a:latin typeface="Times New Roman"/>
                <a:ea typeface="+mj-lt"/>
                <a:cs typeface="+mj-lt"/>
              </a:rPr>
              <a:t/>
            </a:r>
            <a:br>
              <a:rPr lang="ru-RU" sz="1800" dirty="0">
                <a:latin typeface="Times New Roman"/>
                <a:ea typeface="+mj-lt"/>
                <a:cs typeface="+mj-lt"/>
              </a:rPr>
            </a:br>
            <a:r>
              <a:rPr lang="ru-RU" sz="1600" dirty="0">
                <a:latin typeface="Times New Roman"/>
                <a:ea typeface="+mj-lt"/>
                <a:cs typeface="+mj-lt"/>
              </a:rPr>
              <a:t>_____________________________________________________________</a:t>
            </a:r>
            <a:r>
              <a:rPr lang="ru-RU" sz="1600" dirty="0">
                <a:ea typeface="+mj-lt"/>
                <a:cs typeface="+mj-lt"/>
              </a:rPr>
              <a:t>_____</a:t>
            </a:r>
            <a:r>
              <a:rPr lang="ru-RU" sz="1400" dirty="0">
                <a:ea typeface="+mj-lt"/>
                <a:cs typeface="+mj-lt"/>
              </a:rPr>
              <a:t>___________ </a:t>
            </a:r>
            <a:endParaRPr lang="ru-RU"/>
          </a:p>
          <a:p>
            <a:endParaRPr lang="ru-RU" sz="1400" b="1" dirty="0">
              <a:latin typeface="Times New Roman"/>
              <a:cs typeface="Calibri Light"/>
            </a:endParaRPr>
          </a:p>
        </p:txBody>
      </p:sp>
      <p:sp>
        <p:nvSpPr>
          <p:cNvPr id="3" name="Подзаголовок 2">
            <a:extLst>
              <a:ext uri="{FF2B5EF4-FFF2-40B4-BE49-F238E27FC236}">
                <a16:creationId xmlns:a16="http://schemas.microsoft.com/office/drawing/2014/main" xmlns="" id="{65387E82-C2CB-4673-8386-5734EEF5EA79}"/>
              </a:ext>
            </a:extLst>
          </p:cNvPr>
          <p:cNvSpPr>
            <a:spLocks noGrp="1"/>
          </p:cNvSpPr>
          <p:nvPr>
            <p:ph type="subTitle" idx="1"/>
          </p:nvPr>
        </p:nvSpPr>
        <p:spPr>
          <a:xfrm flipV="1">
            <a:off x="1524000" y="7687573"/>
            <a:ext cx="9144000" cy="170163"/>
          </a:xfrm>
        </p:spPr>
        <p:txBody>
          <a:bodyPr>
            <a:normAutofit fontScale="25000" lnSpcReduction="20000"/>
          </a:bodyPr>
          <a:lstStyle/>
          <a:p>
            <a:endParaRPr lang="ru-RU"/>
          </a:p>
        </p:txBody>
      </p:sp>
    </p:spTree>
    <p:extLst>
      <p:ext uri="{BB962C8B-B14F-4D97-AF65-F5344CB8AC3E}">
        <p14:creationId xmlns:p14="http://schemas.microsoft.com/office/powerpoint/2010/main" val="1132395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12CE0C2-0529-42C7-A473-DF0C3EDEFF46}"/>
              </a:ext>
            </a:extLst>
          </p:cNvPr>
          <p:cNvSpPr>
            <a:spLocks noGrp="1"/>
          </p:cNvSpPr>
          <p:nvPr>
            <p:ph type="ctrTitle"/>
          </p:nvPr>
        </p:nvSpPr>
        <p:spPr>
          <a:xfrm>
            <a:off x="3709358" y="1151118"/>
            <a:ext cx="5650301" cy="4271033"/>
          </a:xfrm>
        </p:spPr>
        <p:txBody>
          <a:bodyPr>
            <a:normAutofit/>
          </a:bodyPr>
          <a:lstStyle/>
          <a:p>
            <a:r>
              <a:rPr lang="ru-RU" sz="1800" b="1" dirty="0">
                <a:latin typeface="Times New Roman"/>
                <a:ea typeface="+mj-lt"/>
                <a:cs typeface="+mj-lt"/>
              </a:rPr>
              <a:t>Характеристики задания</a:t>
            </a:r>
            <a:r>
              <a:rPr lang="ru-RU" sz="1800" dirty="0">
                <a:latin typeface="Times New Roman"/>
                <a:ea typeface="+mj-lt"/>
                <a:cs typeface="+mj-lt"/>
              </a:rPr>
              <a:t> </a:t>
            </a:r>
            <a:endParaRPr lang="ru-RU" sz="1800" dirty="0">
              <a:latin typeface="Times New Roman"/>
              <a:cs typeface="Times New Roman"/>
            </a:endParaRPr>
          </a:p>
          <a:p>
            <a:pPr marL="285750" indent="-285750">
              <a:buFont typeface="Arial"/>
              <a:buChar char="•"/>
            </a:pPr>
            <a:r>
              <a:rPr lang="ru-RU" sz="1800" b="1" dirty="0">
                <a:latin typeface="Times New Roman"/>
                <a:ea typeface="+mj-lt"/>
                <a:cs typeface="+mj-lt"/>
              </a:rPr>
              <a:t>Содержательная область оценки:</a:t>
            </a:r>
            <a:r>
              <a:rPr lang="ru-RU" sz="1800" dirty="0">
                <a:latin typeface="Times New Roman"/>
                <a:ea typeface="+mj-lt"/>
                <a:cs typeface="+mj-lt"/>
              </a:rPr>
              <a:t> Чтение для общественных целей. Здоровье </a:t>
            </a:r>
            <a:endParaRPr lang="ru-RU" sz="1800" dirty="0">
              <a:latin typeface="Times New Roman"/>
              <a:cs typeface="Times New Roman"/>
            </a:endParaRPr>
          </a:p>
          <a:p>
            <a:pPr marL="285750" indent="-285750">
              <a:buFont typeface="Arial"/>
              <a:buChar char="•"/>
            </a:pPr>
            <a:r>
              <a:rPr lang="ru-RU" sz="1800" b="1" dirty="0">
                <a:latin typeface="Times New Roman"/>
                <a:ea typeface="+mj-lt"/>
                <a:cs typeface="+mj-lt"/>
              </a:rPr>
              <a:t>Компетентностная область оценки:</a:t>
            </a:r>
            <a:r>
              <a:rPr lang="ru-RU" sz="1800" dirty="0">
                <a:latin typeface="Times New Roman"/>
                <a:ea typeface="+mj-lt"/>
                <a:cs typeface="+mj-lt"/>
              </a:rPr>
              <a:t> использовать информацию из текста</a:t>
            </a:r>
            <a:r>
              <a:rPr lang="ru-RU" sz="1800" b="1" dirty="0">
                <a:latin typeface="Times New Roman"/>
                <a:ea typeface="+mj-lt"/>
                <a:cs typeface="+mj-lt"/>
              </a:rPr>
              <a:t> </a:t>
            </a:r>
            <a:br>
              <a:rPr lang="ru-RU" sz="1800" b="1" dirty="0">
                <a:latin typeface="Times New Roman"/>
                <a:ea typeface="+mj-lt"/>
                <a:cs typeface="+mj-lt"/>
              </a:rPr>
            </a:br>
            <a:r>
              <a:rPr lang="ru-RU" sz="1800" b="1" dirty="0">
                <a:latin typeface="Times New Roman"/>
                <a:ea typeface="+mj-lt"/>
                <a:cs typeface="+mj-lt"/>
              </a:rPr>
              <a:t>Контекст:</a:t>
            </a:r>
            <a:r>
              <a:rPr lang="ru-RU" sz="1800" dirty="0">
                <a:latin typeface="Times New Roman"/>
                <a:ea typeface="+mj-lt"/>
                <a:cs typeface="+mj-lt"/>
              </a:rPr>
              <a:t> общественный </a:t>
            </a:r>
            <a:endParaRPr lang="ru-RU" sz="1800" dirty="0">
              <a:latin typeface="Times New Roman"/>
              <a:cs typeface="Times New Roman"/>
            </a:endParaRPr>
          </a:p>
          <a:p>
            <a:pPr marL="285750" indent="-285750">
              <a:buFont typeface="Arial"/>
              <a:buChar char="•"/>
            </a:pPr>
            <a:r>
              <a:rPr lang="ru-RU" sz="1800" b="1" dirty="0">
                <a:latin typeface="Times New Roman"/>
                <a:ea typeface="+mj-lt"/>
                <a:cs typeface="+mj-lt"/>
              </a:rPr>
              <a:t>Тип текста:</a:t>
            </a:r>
            <a:r>
              <a:rPr lang="ru-RU" sz="1800" dirty="0">
                <a:latin typeface="Times New Roman"/>
                <a:ea typeface="+mj-lt"/>
                <a:cs typeface="+mj-lt"/>
              </a:rPr>
              <a:t> </a:t>
            </a:r>
            <a:r>
              <a:rPr lang="ru-RU" sz="1800" dirty="0" err="1">
                <a:latin typeface="Times New Roman"/>
                <a:ea typeface="+mj-lt"/>
                <a:cs typeface="+mj-lt"/>
              </a:rPr>
              <a:t>несплошной</a:t>
            </a:r>
            <a:r>
              <a:rPr lang="ru-RU" sz="1800" dirty="0">
                <a:latin typeface="Times New Roman"/>
                <a:ea typeface="+mj-lt"/>
                <a:cs typeface="+mj-lt"/>
              </a:rPr>
              <a:t> (информационная статья с диаграммой) </a:t>
            </a:r>
            <a:endParaRPr lang="ru-RU" sz="1800" dirty="0">
              <a:latin typeface="Times New Roman"/>
              <a:cs typeface="Times New Roman"/>
            </a:endParaRPr>
          </a:p>
          <a:p>
            <a:pPr marL="285750" indent="-285750">
              <a:buFont typeface="Arial"/>
              <a:buChar char="•"/>
            </a:pPr>
            <a:r>
              <a:rPr lang="ru-RU" sz="1800" b="1" dirty="0">
                <a:latin typeface="Times New Roman"/>
                <a:ea typeface="+mj-lt"/>
                <a:cs typeface="+mj-lt"/>
              </a:rPr>
              <a:t>Уровень сложности:</a:t>
            </a:r>
            <a:r>
              <a:rPr lang="ru-RU" sz="1800" dirty="0">
                <a:latin typeface="Times New Roman"/>
                <a:ea typeface="+mj-lt"/>
                <a:cs typeface="+mj-lt"/>
              </a:rPr>
              <a:t> средний</a:t>
            </a:r>
            <a:endParaRPr lang="ru-RU" sz="1800" dirty="0">
              <a:latin typeface="Times New Roman"/>
              <a:cs typeface="Times New Roman"/>
            </a:endParaRPr>
          </a:p>
          <a:p>
            <a:pPr marL="285750" indent="-285750">
              <a:buFont typeface="Arial"/>
              <a:buChar char="•"/>
            </a:pPr>
            <a:r>
              <a:rPr lang="ru-RU" sz="1800" b="1" dirty="0">
                <a:latin typeface="Times New Roman"/>
                <a:ea typeface="+mj-lt"/>
                <a:cs typeface="+mj-lt"/>
              </a:rPr>
              <a:t>Формат ответа:</a:t>
            </a:r>
            <a:r>
              <a:rPr lang="ru-RU" sz="1800" dirty="0">
                <a:latin typeface="Times New Roman"/>
                <a:ea typeface="+mj-lt"/>
                <a:cs typeface="+mj-lt"/>
              </a:rPr>
              <a:t> комплексное задание с выбором ответа и объяснением</a:t>
            </a:r>
            <a:endParaRPr lang="ru-RU" sz="1800" dirty="0">
              <a:latin typeface="Times New Roman"/>
              <a:cs typeface="Times New Roman"/>
            </a:endParaRPr>
          </a:p>
          <a:p>
            <a:pPr marL="285750" indent="-285750">
              <a:buFont typeface="Arial"/>
              <a:buChar char="•"/>
            </a:pPr>
            <a:r>
              <a:rPr lang="ru-RU" sz="1800" b="1" dirty="0">
                <a:latin typeface="Times New Roman"/>
                <a:ea typeface="+mj-lt"/>
                <a:cs typeface="+mj-lt"/>
              </a:rPr>
              <a:t>Объект оценки:</a:t>
            </a:r>
            <a:r>
              <a:rPr lang="ru-RU" sz="1800" dirty="0">
                <a:latin typeface="Times New Roman"/>
                <a:ea typeface="+mj-lt"/>
                <a:cs typeface="+mj-lt"/>
              </a:rPr>
              <a:t> умение формулировать на основе полученной из текста информации собственную гипотезу</a:t>
            </a:r>
            <a:endParaRPr lang="ru-RU" sz="1800" dirty="0">
              <a:latin typeface="Times New Roman"/>
              <a:cs typeface="Times New Roman"/>
            </a:endParaRPr>
          </a:p>
          <a:p>
            <a:endParaRPr lang="ru-RU" sz="1800" dirty="0">
              <a:latin typeface="Times New Roman"/>
              <a:cs typeface="Times New Roman"/>
            </a:endParaRPr>
          </a:p>
          <a:p>
            <a:endParaRPr lang="ru-RU" sz="1800" dirty="0">
              <a:latin typeface="Times New Roman"/>
              <a:cs typeface="Calibri Light"/>
            </a:endParaRPr>
          </a:p>
        </p:txBody>
      </p:sp>
      <p:sp>
        <p:nvSpPr>
          <p:cNvPr id="3" name="Подзаголовок 2">
            <a:extLst>
              <a:ext uri="{FF2B5EF4-FFF2-40B4-BE49-F238E27FC236}">
                <a16:creationId xmlns:a16="http://schemas.microsoft.com/office/drawing/2014/main" xmlns="" id="{B87EE857-8CA3-46DD-90ED-E16570082679}"/>
              </a:ext>
            </a:extLst>
          </p:cNvPr>
          <p:cNvSpPr>
            <a:spLocks noGrp="1"/>
          </p:cNvSpPr>
          <p:nvPr>
            <p:ph type="subTitle" idx="1"/>
          </p:nvPr>
        </p:nvSpPr>
        <p:spPr/>
        <p:txBody>
          <a:bodyPr/>
          <a:lstStyle/>
          <a:p>
            <a:endParaRPr lang="ru-RU"/>
          </a:p>
        </p:txBody>
      </p:sp>
      <p:pic>
        <p:nvPicPr>
          <p:cNvPr id="4" name="Рисунок 4" descr="Изображение выглядит как текст&#10;&#10;Автоматически созданное описание">
            <a:extLst>
              <a:ext uri="{FF2B5EF4-FFF2-40B4-BE49-F238E27FC236}">
                <a16:creationId xmlns:a16="http://schemas.microsoft.com/office/drawing/2014/main" xmlns="" id="{6914A305-7B1E-4DB6-AB10-A44375EFAD03}"/>
              </a:ext>
            </a:extLst>
          </p:cNvPr>
          <p:cNvPicPr>
            <a:picLocks noChangeAspect="1"/>
          </p:cNvPicPr>
          <p:nvPr/>
        </p:nvPicPr>
        <p:blipFill>
          <a:blip r:embed="rId2"/>
          <a:stretch>
            <a:fillRect/>
          </a:stretch>
        </p:blipFill>
        <p:spPr>
          <a:xfrm>
            <a:off x="569344" y="309360"/>
            <a:ext cx="4497237" cy="4470864"/>
          </a:xfrm>
          <a:prstGeom prst="rect">
            <a:avLst/>
          </a:prstGeom>
        </p:spPr>
      </p:pic>
    </p:spTree>
    <p:extLst>
      <p:ext uri="{BB962C8B-B14F-4D97-AF65-F5344CB8AC3E}">
        <p14:creationId xmlns:p14="http://schemas.microsoft.com/office/powerpoint/2010/main" val="1663509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7541844-25B9-4B2F-A88C-74912F1FDF3D}"/>
              </a:ext>
            </a:extLst>
          </p:cNvPr>
          <p:cNvSpPr>
            <a:spLocks noGrp="1"/>
          </p:cNvSpPr>
          <p:nvPr>
            <p:ph type="ctrTitle"/>
          </p:nvPr>
        </p:nvSpPr>
        <p:spPr>
          <a:xfrm>
            <a:off x="316302" y="1668703"/>
            <a:ext cx="9144000" cy="2387600"/>
          </a:xfrm>
        </p:spPr>
        <p:txBody>
          <a:bodyPr/>
          <a:lstStyle/>
          <a:p>
            <a:endParaRPr lang="ru-RU" dirty="0">
              <a:cs typeface="Calibri Light"/>
            </a:endParaRPr>
          </a:p>
        </p:txBody>
      </p:sp>
      <p:sp>
        <p:nvSpPr>
          <p:cNvPr id="3" name="Подзаголовок 2">
            <a:extLst>
              <a:ext uri="{FF2B5EF4-FFF2-40B4-BE49-F238E27FC236}">
                <a16:creationId xmlns:a16="http://schemas.microsoft.com/office/drawing/2014/main" xmlns="" id="{3EEDB39A-DBCB-4E15-8CA1-BD9C86B76074}"/>
              </a:ext>
            </a:extLst>
          </p:cNvPr>
          <p:cNvSpPr>
            <a:spLocks noGrp="1"/>
          </p:cNvSpPr>
          <p:nvPr>
            <p:ph type="subTitle" idx="1"/>
          </p:nvPr>
        </p:nvSpPr>
        <p:spPr/>
        <p:txBody>
          <a:bodyPr vert="horz" lIns="91440" tIns="45720" rIns="91440" bIns="45720" rtlCol="0" anchor="t">
            <a:normAutofit/>
          </a:bodyPr>
          <a:lstStyle/>
          <a:p>
            <a:endParaRPr lang="ru-RU"/>
          </a:p>
        </p:txBody>
      </p:sp>
      <p:graphicFrame>
        <p:nvGraphicFramePr>
          <p:cNvPr id="5" name="Таблица 4">
            <a:extLst>
              <a:ext uri="{FF2B5EF4-FFF2-40B4-BE49-F238E27FC236}">
                <a16:creationId xmlns:a16="http://schemas.microsoft.com/office/drawing/2014/main" xmlns="" id="{D202CE2B-5ED4-41DD-AF88-FFB874CC78C6}"/>
              </a:ext>
            </a:extLst>
          </p:cNvPr>
          <p:cNvGraphicFramePr>
            <a:graphicFrameLocks noGrp="1"/>
          </p:cNvGraphicFramePr>
          <p:nvPr>
            <p:extLst>
              <p:ext uri="{D42A27DB-BD31-4B8C-83A1-F6EECF244321}">
                <p14:modId xmlns:p14="http://schemas.microsoft.com/office/powerpoint/2010/main" val="2302550840"/>
              </p:ext>
            </p:extLst>
          </p:nvPr>
        </p:nvGraphicFramePr>
        <p:xfrm>
          <a:off x="1107056" y="790754"/>
          <a:ext cx="9857169" cy="4921340"/>
        </p:xfrm>
        <a:graphic>
          <a:graphicData uri="http://schemas.openxmlformats.org/drawingml/2006/table">
            <a:tbl>
              <a:tblPr firstRow="1" firstCol="1" bandRow="1">
                <a:tableStyleId>{5C22544A-7EE6-4342-B048-85BDC9FD1C3A}</a:tableStyleId>
              </a:tblPr>
              <a:tblGrid>
                <a:gridCol w="908965">
                  <a:extLst>
                    <a:ext uri="{9D8B030D-6E8A-4147-A177-3AD203B41FA5}">
                      <a16:colId xmlns:a16="http://schemas.microsoft.com/office/drawing/2014/main" xmlns="" val="4106434759"/>
                    </a:ext>
                  </a:extLst>
                </a:gridCol>
                <a:gridCol w="4474102">
                  <a:extLst>
                    <a:ext uri="{9D8B030D-6E8A-4147-A177-3AD203B41FA5}">
                      <a16:colId xmlns:a16="http://schemas.microsoft.com/office/drawing/2014/main" xmlns="" val="3952400358"/>
                    </a:ext>
                  </a:extLst>
                </a:gridCol>
                <a:gridCol w="4474102">
                  <a:extLst>
                    <a:ext uri="{9D8B030D-6E8A-4147-A177-3AD203B41FA5}">
                      <a16:colId xmlns:a16="http://schemas.microsoft.com/office/drawing/2014/main" xmlns="" val="3935720479"/>
                    </a:ext>
                  </a:extLst>
                </a:gridCol>
              </a:tblGrid>
              <a:tr h="699923">
                <a:tc>
                  <a:txBody>
                    <a:bodyPr/>
                    <a:lstStyle/>
                    <a:p>
                      <a:pPr algn="just"/>
                      <a:r>
                        <a:rPr lang="ru-RU">
                          <a:effectLst/>
                        </a:rPr>
                        <a:t>№</a:t>
                      </a:r>
                    </a:p>
                  </a:txBody>
                  <a:tcPr marL="68580" marR="68580" marT="0" marB="0"/>
                </a:tc>
                <a:tc>
                  <a:txBody>
                    <a:bodyPr/>
                    <a:lstStyle/>
                    <a:p>
                      <a:pPr algn="just"/>
                      <a:r>
                        <a:rPr lang="ru-RU">
                          <a:effectLst/>
                        </a:rPr>
                        <a:t>Баллы</a:t>
                      </a:r>
                    </a:p>
                  </a:txBody>
                  <a:tcPr marL="68580" marR="68580" marT="0" marB="0"/>
                </a:tc>
                <a:tc>
                  <a:txBody>
                    <a:bodyPr/>
                    <a:lstStyle/>
                    <a:p>
                      <a:pPr algn="just"/>
                      <a:r>
                        <a:rPr lang="ru-RU">
                          <a:effectLst/>
                        </a:rPr>
                        <a:t>Содержание критерия</a:t>
                      </a:r>
                    </a:p>
                  </a:txBody>
                  <a:tcPr marL="68580" marR="68580" marT="0" marB="0"/>
                </a:tc>
                <a:extLst>
                  <a:ext uri="{0D108BD9-81ED-4DB2-BD59-A6C34878D82A}">
                    <a16:rowId xmlns:a16="http://schemas.microsoft.com/office/drawing/2014/main" xmlns="" val="449696955"/>
                  </a:ext>
                </a:extLst>
              </a:tr>
              <a:tr h="699923">
                <a:tc rowSpan="2">
                  <a:txBody>
                    <a:bodyPr/>
                    <a:lstStyle/>
                    <a:p>
                      <a:pPr algn="just"/>
                      <a:r>
                        <a:rPr lang="ru-RU">
                          <a:effectLst/>
                        </a:rPr>
                        <a:t>1</a:t>
                      </a:r>
                    </a:p>
                  </a:txBody>
                  <a:tcPr marL="68580" marR="68580" marT="0" marB="0"/>
                </a:tc>
                <a:tc>
                  <a:txBody>
                    <a:bodyPr/>
                    <a:lstStyle/>
                    <a:p>
                      <a:pPr algn="just"/>
                      <a:r>
                        <a:rPr lang="ru-RU">
                          <a:effectLst/>
                        </a:rPr>
                        <a:t>1</a:t>
                      </a:r>
                    </a:p>
                  </a:txBody>
                  <a:tcPr marL="68580" marR="68580" marT="0" marB="0"/>
                </a:tc>
                <a:tc>
                  <a:txBody>
                    <a:bodyPr/>
                    <a:lstStyle/>
                    <a:p>
                      <a:pPr algn="just"/>
                      <a:r>
                        <a:rPr lang="ru-RU">
                          <a:effectLst/>
                        </a:rPr>
                        <a:t>Выбран верный ответ.(4)</a:t>
                      </a:r>
                    </a:p>
                  </a:txBody>
                  <a:tcPr marL="68580" marR="68580" marT="0" marB="0"/>
                </a:tc>
                <a:extLst>
                  <a:ext uri="{0D108BD9-81ED-4DB2-BD59-A6C34878D82A}">
                    <a16:rowId xmlns:a16="http://schemas.microsoft.com/office/drawing/2014/main" xmlns="" val="747983269"/>
                  </a:ext>
                </a:extLst>
              </a:tr>
              <a:tr h="1399849">
                <a:tc vMerge="1">
                  <a:txBody>
                    <a:bodyPr/>
                    <a:lstStyle/>
                    <a:p>
                      <a:endParaRPr lang="ru-RU"/>
                    </a:p>
                  </a:txBody>
                  <a:tcPr/>
                </a:tc>
                <a:tc>
                  <a:txBody>
                    <a:bodyPr/>
                    <a:lstStyle/>
                    <a:p>
                      <a:pPr algn="just"/>
                      <a:r>
                        <a:rPr lang="ru-RU">
                          <a:effectLst/>
                        </a:rPr>
                        <a:t>0</a:t>
                      </a:r>
                    </a:p>
                  </a:txBody>
                  <a:tcPr marL="68580" marR="68580" marT="0" marB="0"/>
                </a:tc>
                <a:tc>
                  <a:txBody>
                    <a:bodyPr/>
                    <a:lstStyle/>
                    <a:p>
                      <a:pPr algn="just"/>
                      <a:r>
                        <a:rPr lang="ru-RU">
                          <a:effectLst/>
                        </a:rPr>
                        <a:t>Выбран неверный ответ.(1,2,3,5)</a:t>
                      </a:r>
                    </a:p>
                  </a:txBody>
                  <a:tcPr marL="68580" marR="68580" marT="0" marB="0"/>
                </a:tc>
                <a:extLst>
                  <a:ext uri="{0D108BD9-81ED-4DB2-BD59-A6C34878D82A}">
                    <a16:rowId xmlns:a16="http://schemas.microsoft.com/office/drawing/2014/main" xmlns="" val="2345395851"/>
                  </a:ext>
                </a:extLst>
              </a:tr>
              <a:tr h="699923">
                <a:tc rowSpan="2">
                  <a:txBody>
                    <a:bodyPr/>
                    <a:lstStyle/>
                    <a:p>
                      <a:pPr algn="just"/>
                      <a:r>
                        <a:rPr lang="ru-RU">
                          <a:effectLst/>
                        </a:rPr>
                        <a:t>2</a:t>
                      </a:r>
                    </a:p>
                  </a:txBody>
                  <a:tcPr marL="68580" marR="68580" marT="0" marB="0"/>
                </a:tc>
                <a:tc>
                  <a:txBody>
                    <a:bodyPr/>
                    <a:lstStyle/>
                    <a:p>
                      <a:pPr algn="just"/>
                      <a:r>
                        <a:rPr lang="ru-RU">
                          <a:effectLst/>
                        </a:rPr>
                        <a:t>1</a:t>
                      </a:r>
                    </a:p>
                  </a:txBody>
                  <a:tcPr marL="68580" marR="68580" marT="0" marB="0"/>
                </a:tc>
                <a:tc>
                  <a:txBody>
                    <a:bodyPr/>
                    <a:lstStyle/>
                    <a:p>
                      <a:pPr algn="just"/>
                      <a:r>
                        <a:rPr lang="ru-RU">
                          <a:effectLst/>
                        </a:rPr>
                        <a:t>Выбран верный ответ.(1)</a:t>
                      </a:r>
                    </a:p>
                  </a:txBody>
                  <a:tcPr marL="68580" marR="68580" marT="0" marB="0"/>
                </a:tc>
                <a:extLst>
                  <a:ext uri="{0D108BD9-81ED-4DB2-BD59-A6C34878D82A}">
                    <a16:rowId xmlns:a16="http://schemas.microsoft.com/office/drawing/2014/main" xmlns="" val="4175800960"/>
                  </a:ext>
                </a:extLst>
              </a:tr>
              <a:tr h="1421722">
                <a:tc vMerge="1">
                  <a:txBody>
                    <a:bodyPr/>
                    <a:lstStyle/>
                    <a:p>
                      <a:endParaRPr lang="ru-RU"/>
                    </a:p>
                  </a:txBody>
                  <a:tcPr/>
                </a:tc>
                <a:tc>
                  <a:txBody>
                    <a:bodyPr/>
                    <a:lstStyle/>
                    <a:p>
                      <a:pPr algn="just"/>
                      <a:r>
                        <a:rPr lang="ru-RU">
                          <a:effectLst/>
                        </a:rPr>
                        <a:t>0</a:t>
                      </a:r>
                    </a:p>
                  </a:txBody>
                  <a:tcPr marL="68580" marR="68580" marT="0" marB="0"/>
                </a:tc>
                <a:tc>
                  <a:txBody>
                    <a:bodyPr/>
                    <a:lstStyle/>
                    <a:p>
                      <a:pPr algn="just"/>
                      <a:r>
                        <a:rPr lang="ru-RU">
                          <a:effectLst/>
                        </a:rPr>
                        <a:t>Выбран неверный ответ.(2,3,4)</a:t>
                      </a:r>
                    </a:p>
                  </a:txBody>
                  <a:tcPr marL="68580" marR="68580" marT="0" marB="0"/>
                </a:tc>
                <a:extLst>
                  <a:ext uri="{0D108BD9-81ED-4DB2-BD59-A6C34878D82A}">
                    <a16:rowId xmlns:a16="http://schemas.microsoft.com/office/drawing/2014/main" xmlns="" val="1633877211"/>
                  </a:ext>
                </a:extLst>
              </a:tr>
            </a:tbl>
          </a:graphicData>
        </a:graphic>
      </p:graphicFrame>
    </p:spTree>
    <p:extLst>
      <p:ext uri="{BB962C8B-B14F-4D97-AF65-F5344CB8AC3E}">
        <p14:creationId xmlns:p14="http://schemas.microsoft.com/office/powerpoint/2010/main" val="3465604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C3742E3-B4EE-462C-A3E4-A91F5213B665}"/>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xmlns="" id="{AE0966BA-2600-4B9D-94A3-AC225B92FA95}"/>
              </a:ext>
            </a:extLst>
          </p:cNvPr>
          <p:cNvSpPr>
            <a:spLocks noGrp="1"/>
          </p:cNvSpPr>
          <p:nvPr>
            <p:ph type="subTitle" idx="1"/>
          </p:nvPr>
        </p:nvSpPr>
        <p:spPr/>
        <p:txBody>
          <a:bodyPr/>
          <a:lstStyle/>
          <a:p>
            <a:endParaRPr lang="ru-RU"/>
          </a:p>
        </p:txBody>
      </p:sp>
      <p:graphicFrame>
        <p:nvGraphicFramePr>
          <p:cNvPr id="7" name="Таблица 6">
            <a:extLst>
              <a:ext uri="{FF2B5EF4-FFF2-40B4-BE49-F238E27FC236}">
                <a16:creationId xmlns:a16="http://schemas.microsoft.com/office/drawing/2014/main" xmlns="" id="{166F25AA-5DE8-45D1-BD88-8E87A3F1D132}"/>
              </a:ext>
            </a:extLst>
          </p:cNvPr>
          <p:cNvGraphicFramePr>
            <a:graphicFrameLocks noGrp="1"/>
          </p:cNvGraphicFramePr>
          <p:nvPr>
            <p:extLst>
              <p:ext uri="{D42A27DB-BD31-4B8C-83A1-F6EECF244321}">
                <p14:modId xmlns:p14="http://schemas.microsoft.com/office/powerpoint/2010/main" val="1655425888"/>
              </p:ext>
            </p:extLst>
          </p:nvPr>
        </p:nvGraphicFramePr>
        <p:xfrm>
          <a:off x="1035170" y="201284"/>
          <a:ext cx="9929781" cy="130349942"/>
        </p:xfrm>
        <a:graphic>
          <a:graphicData uri="http://schemas.openxmlformats.org/drawingml/2006/table">
            <a:tbl>
              <a:tblPr firstRow="1" firstCol="1" bandRow="1">
                <a:tableStyleId>{5C22544A-7EE6-4342-B048-85BDC9FD1C3A}</a:tableStyleId>
              </a:tblPr>
              <a:tblGrid>
                <a:gridCol w="1373652">
                  <a:extLst>
                    <a:ext uri="{9D8B030D-6E8A-4147-A177-3AD203B41FA5}">
                      <a16:colId xmlns:a16="http://schemas.microsoft.com/office/drawing/2014/main" xmlns="" val="1399222479"/>
                    </a:ext>
                  </a:extLst>
                </a:gridCol>
                <a:gridCol w="1079500">
                  <a:extLst>
                    <a:ext uri="{9D8B030D-6E8A-4147-A177-3AD203B41FA5}">
                      <a16:colId xmlns:a16="http://schemas.microsoft.com/office/drawing/2014/main" xmlns="" val="2097627646"/>
                    </a:ext>
                  </a:extLst>
                </a:gridCol>
                <a:gridCol w="7476629">
                  <a:extLst>
                    <a:ext uri="{9D8B030D-6E8A-4147-A177-3AD203B41FA5}">
                      <a16:colId xmlns:a16="http://schemas.microsoft.com/office/drawing/2014/main" xmlns="" val="2627948475"/>
                    </a:ext>
                  </a:extLst>
                </a:gridCol>
              </a:tblGrid>
              <a:tr h="2283301">
                <a:tc rowSpan="2">
                  <a:txBody>
                    <a:bodyPr/>
                    <a:lstStyle/>
                    <a:p>
                      <a:pPr algn="just">
                        <a:spcAft>
                          <a:spcPts val="0"/>
                        </a:spcAft>
                      </a:pPr>
                      <a:r>
                        <a:rPr lang="ru-RU" sz="1200" dirty="0">
                          <a:effectLst/>
                          <a:latin typeface="Times New Roman"/>
                        </a:rPr>
                        <a:t>3</a:t>
                      </a:r>
                    </a:p>
                  </a:txBody>
                  <a:tcPr marL="68580" marR="68580" marT="0" marB="0"/>
                </a:tc>
                <a:tc>
                  <a:txBody>
                    <a:bodyPr/>
                    <a:lstStyle/>
                    <a:p>
                      <a:pPr algn="just">
                        <a:spcAft>
                          <a:spcPts val="0"/>
                        </a:spcAft>
                      </a:pPr>
                      <a:r>
                        <a:rPr lang="ru-RU" dirty="0">
                          <a:effectLst/>
                          <a:latin typeface="Times New Roman"/>
                        </a:rPr>
                        <a:t>1</a:t>
                      </a:r>
                    </a:p>
                  </a:txBody>
                  <a:tcPr marL="68580" marR="68580" marT="0" marB="0"/>
                </a:tc>
                <a:tc>
                  <a:txBody>
                    <a:bodyPr/>
                    <a:lstStyle/>
                    <a:p>
                      <a:pPr marR="297815" algn="just">
                        <a:spcAft>
                          <a:spcPts val="0"/>
                        </a:spcAft>
                      </a:pPr>
                      <a:r>
                        <a:rPr lang="ru-RU" dirty="0">
                          <a:effectLst/>
                          <a:latin typeface="Times New Roman"/>
                        </a:rPr>
                        <a:t>Выбран ответ «Да», в обосновании указано, что в плесени мог содержаться антибиотик (пенициллин)</a:t>
                      </a:r>
                    </a:p>
                    <a:p>
                      <a:pPr marR="297815" algn="just">
                        <a:spcAft>
                          <a:spcPts val="0"/>
                        </a:spcAft>
                      </a:pPr>
                      <a:r>
                        <a:rPr lang="ru-RU" u="sng" dirty="0">
                          <a:effectLst/>
                          <a:latin typeface="Times New Roman"/>
                        </a:rPr>
                        <a:t>Примеры ответов</a:t>
                      </a:r>
                      <a:r>
                        <a:rPr lang="ru-RU" dirty="0">
                          <a:effectLst/>
                          <a:latin typeface="Times New Roman"/>
                        </a:rPr>
                        <a:t>: </a:t>
                      </a:r>
                    </a:p>
                    <a:p>
                      <a:pPr marR="297815" algn="just">
                        <a:spcAft>
                          <a:spcPts val="0"/>
                        </a:spcAft>
                      </a:pPr>
                      <a:r>
                        <a:rPr lang="ru-RU" dirty="0">
                          <a:effectLst/>
                          <a:latin typeface="Times New Roman"/>
                        </a:rPr>
                        <a:t>Да. Первые антибиотики сделали из плесени, и они убивали микробы.</a:t>
                      </a:r>
                    </a:p>
                    <a:p>
                      <a:pPr marR="297815" algn="just">
                        <a:spcAft>
                          <a:spcPts val="0"/>
                        </a:spcAft>
                      </a:pPr>
                      <a:r>
                        <a:rPr lang="ru-RU" dirty="0">
                          <a:effectLst/>
                          <a:latin typeface="Times New Roman"/>
                        </a:rPr>
                        <a:t>Да. Пенициллин из зелёной плесени убивает микробы. </a:t>
                      </a:r>
                    </a:p>
                    <a:p>
                      <a:pPr marR="297815" algn="just">
                        <a:spcAft>
                          <a:spcPts val="0"/>
                        </a:spcAft>
                      </a:pPr>
                      <a:r>
                        <a:rPr lang="ru-RU" dirty="0">
                          <a:effectLst/>
                          <a:latin typeface="Times New Roman"/>
                        </a:rPr>
                        <a:t>Да. Плесневелый хлеб как раз и вырабатывала антибиотики, помогая ране быстрее зажить.</a:t>
                      </a:r>
                    </a:p>
                  </a:txBody>
                  <a:tcPr marL="68580" marR="68580" marT="0" marB="0"/>
                </a:tc>
                <a:extLst>
                  <a:ext uri="{0D108BD9-81ED-4DB2-BD59-A6C34878D82A}">
                    <a16:rowId xmlns:a16="http://schemas.microsoft.com/office/drawing/2014/main" xmlns="" val="3378519788"/>
                  </a:ext>
                </a:extLst>
              </a:tr>
              <a:tr h="128066641">
                <a:tc vMerge="1">
                  <a:txBody>
                    <a:bodyPr/>
                    <a:lstStyle/>
                    <a:p>
                      <a:endParaRPr lang="ru-RU"/>
                    </a:p>
                  </a:txBody>
                  <a:tcPr/>
                </a:tc>
                <a:tc>
                  <a:txBody>
                    <a:bodyPr/>
                    <a:lstStyle/>
                    <a:p>
                      <a:pPr algn="just">
                        <a:spcAft>
                          <a:spcPts val="0"/>
                        </a:spcAft>
                      </a:pPr>
                      <a:r>
                        <a:rPr lang="ru-RU" dirty="0">
                          <a:effectLst/>
                          <a:latin typeface="Times New Roman"/>
                        </a:rPr>
                        <a:t>0</a:t>
                      </a:r>
                    </a:p>
                  </a:txBody>
                  <a:tcPr marL="68580" marR="68580" marT="0" marB="0"/>
                </a:tc>
                <a:tc>
                  <a:txBody>
                    <a:bodyPr/>
                    <a:lstStyle/>
                    <a:p>
                      <a:pPr marR="297815" algn="just">
                        <a:spcAft>
                          <a:spcPts val="0"/>
                        </a:spcAft>
                      </a:pPr>
                      <a:r>
                        <a:rPr lang="ru-RU" dirty="0">
                          <a:effectLst/>
                          <a:latin typeface="Times New Roman"/>
                        </a:rPr>
                        <a:t>В других случаях.</a:t>
                      </a:r>
                    </a:p>
                    <a:p>
                      <a:pPr marR="297815" algn="just">
                        <a:spcAft>
                          <a:spcPts val="0"/>
                        </a:spcAft>
                      </a:pPr>
                      <a:r>
                        <a:rPr lang="ru-RU" u="sng" dirty="0">
                          <a:effectLst/>
                          <a:latin typeface="Times New Roman"/>
                        </a:rPr>
                        <a:t>Примеры ответов</a:t>
                      </a:r>
                      <a:r>
                        <a:rPr lang="ru-RU" dirty="0">
                          <a:effectLst/>
                          <a:latin typeface="Times New Roman"/>
                        </a:rPr>
                        <a:t>: </a:t>
                      </a:r>
                    </a:p>
                    <a:p>
                      <a:pPr marR="297815" algn="just">
                        <a:spcAft>
                          <a:spcPts val="0"/>
                        </a:spcAft>
                      </a:pPr>
                      <a:r>
                        <a:rPr lang="ru-RU" dirty="0">
                          <a:effectLst/>
                          <a:latin typeface="Times New Roman"/>
                        </a:rPr>
                        <a:t>Нет. Потому что хлеб не имеет грибков.</a:t>
                      </a:r>
                    </a:p>
                    <a:p>
                      <a:pPr marR="297815" algn="just">
                        <a:spcAft>
                          <a:spcPts val="0"/>
                        </a:spcAft>
                      </a:pPr>
                      <a:r>
                        <a:rPr lang="ru-RU" dirty="0">
                          <a:effectLst/>
                          <a:latin typeface="Times New Roman"/>
                        </a:rPr>
                        <a:t>Да. Бактерии заживляли раны (фактическая ошибка).</a:t>
                      </a:r>
                    </a:p>
                    <a:p>
                      <a:pPr marR="297815" algn="just">
                        <a:spcAft>
                          <a:spcPts val="0"/>
                        </a:spcAft>
                      </a:pPr>
                      <a:r>
                        <a:rPr lang="ru-RU" dirty="0">
                          <a:effectLst/>
                          <a:latin typeface="Times New Roman"/>
                        </a:rPr>
                        <a:t>Да. Потому что плесень убивает микробов и различные инфекции (нет указания на природные антибиотики (пенициллин)). </a:t>
                      </a:r>
                    </a:p>
                    <a:p>
                      <a:pPr marR="297815" algn="just">
                        <a:spcAft>
                          <a:spcPts val="0"/>
                        </a:spcAft>
                      </a:pPr>
                      <a:r>
                        <a:rPr lang="ru-RU" dirty="0">
                          <a:effectLst/>
                          <a:latin typeface="Times New Roman"/>
                        </a:rPr>
                        <a:t>Да. Так как в плесени вырабатывались бактерии (фактическая ошибка).</a:t>
                      </a:r>
                    </a:p>
                    <a:p>
                      <a:pPr marR="297815" algn="just">
                        <a:spcAft>
                          <a:spcPts val="0"/>
                        </a:spcAft>
                      </a:pPr>
                      <a:r>
                        <a:rPr lang="ru-RU" dirty="0">
                          <a:effectLst/>
                          <a:latin typeface="Times New Roman"/>
                        </a:rPr>
                        <a:t>Да. Потому что в Древнем Египте не было никаких лекарств и им приходилось лечиться разными травами и растениями.</a:t>
                      </a:r>
                    </a:p>
                    <a:p>
                      <a:pPr marR="297815" algn="just">
                        <a:spcAft>
                          <a:spcPts val="0"/>
                        </a:spcAft>
                      </a:pPr>
                      <a:r>
                        <a:rPr lang="ru-RU" dirty="0">
                          <a:effectLst/>
                          <a:latin typeface="Times New Roman"/>
                        </a:rPr>
                        <a:t>Нет. Потому что микробы убивает не сама зелёная плесень, а пенициллин, в ней содержащийся, тем более плесень на хлебе могла не содержать пенициллин (ученик отвечает не на вопрос, мог ли хлеб с плесенью оказывать лечебное действие, а обладает ли он лечебными свойствами всегда). </a:t>
                      </a:r>
                    </a:p>
                  </a:txBody>
                  <a:tcPr marL="68580" marR="68580" marT="0" marB="0"/>
                </a:tc>
                <a:extLst>
                  <a:ext uri="{0D108BD9-81ED-4DB2-BD59-A6C34878D82A}">
                    <a16:rowId xmlns:a16="http://schemas.microsoft.com/office/drawing/2014/main" xmlns="" val="1524787125"/>
                  </a:ext>
                </a:extLst>
              </a:tr>
            </a:tbl>
          </a:graphicData>
        </a:graphic>
      </p:graphicFrame>
    </p:spTree>
    <p:extLst>
      <p:ext uri="{BB962C8B-B14F-4D97-AF65-F5344CB8AC3E}">
        <p14:creationId xmlns:p14="http://schemas.microsoft.com/office/powerpoint/2010/main" val="15389851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5618312-5634-4481-ADAE-89E4D275B3D8}"/>
              </a:ext>
            </a:extLst>
          </p:cNvPr>
          <p:cNvSpPr>
            <a:spLocks noGrp="1"/>
          </p:cNvSpPr>
          <p:nvPr>
            <p:ph type="ctrTitle"/>
          </p:nvPr>
        </p:nvSpPr>
        <p:spPr>
          <a:xfrm>
            <a:off x="1524000" y="1122363"/>
            <a:ext cx="9144000" cy="1041288"/>
          </a:xfrm>
        </p:spPr>
        <p:txBody>
          <a:bodyPr/>
          <a:lstStyle/>
          <a:p>
            <a:r>
              <a:rPr lang="ru-RU" dirty="0" smtClean="0"/>
              <a:t>Спасибо за внимание!</a:t>
            </a:r>
            <a:endParaRPr lang="ru-RU" dirty="0"/>
          </a:p>
        </p:txBody>
      </p:sp>
      <p:sp>
        <p:nvSpPr>
          <p:cNvPr id="3" name="Подзаголовок 2">
            <a:extLst>
              <a:ext uri="{FF2B5EF4-FFF2-40B4-BE49-F238E27FC236}">
                <a16:creationId xmlns:a16="http://schemas.microsoft.com/office/drawing/2014/main" xmlns="" id="{B4E29CF6-0B10-4982-BE80-F6FFB534CE24}"/>
              </a:ext>
            </a:extLst>
          </p:cNvPr>
          <p:cNvSpPr>
            <a:spLocks noGrp="1"/>
          </p:cNvSpPr>
          <p:nvPr>
            <p:ph type="subTitle" idx="1"/>
          </p:nvPr>
        </p:nvSpPr>
        <p:spPr>
          <a:xfrm flipV="1">
            <a:off x="7724051" y="11120746"/>
            <a:ext cx="5464090" cy="160041"/>
          </a:xfrm>
        </p:spPr>
        <p:txBody>
          <a:bodyPr>
            <a:normAutofit fontScale="25000" lnSpcReduction="20000"/>
          </a:bodyPr>
          <a:lstStyle/>
          <a:p>
            <a:endParaRPr lang="ru-RU" dirty="0"/>
          </a:p>
        </p:txBody>
      </p:sp>
      <p:pic>
        <p:nvPicPr>
          <p:cNvPr id="1028" name="Picture 4" descr="https://xn--21-kmc.xn--80aafey1amqq.xn--d1acj3b/images/events/cover/6647c51b936badac1c561ea884de25e3_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801" y="2163651"/>
            <a:ext cx="9201023" cy="4391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792166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barn(inVertical)">
                                      <p:cBhvr>
                                        <p:cTn id="1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156</Words>
  <Application>Microsoft Office PowerPoint</Application>
  <PresentationFormat>Широкоэкранный</PresentationFormat>
  <Paragraphs>83</Paragraphs>
  <Slides>15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15</vt:i4>
      </vt:variant>
    </vt:vector>
  </HeadingPairs>
  <TitlesOfParts>
    <vt:vector size="21" baseType="lpstr">
      <vt:lpstr>PMingLiU-ExtB</vt:lpstr>
      <vt:lpstr>Arial</vt:lpstr>
      <vt:lpstr>Calibri</vt:lpstr>
      <vt:lpstr>Calibri Light</vt:lpstr>
      <vt:lpstr>Times New Roman</vt:lpstr>
      <vt:lpstr>Тема Office</vt:lpstr>
      <vt:lpstr>Основные подходы к оценке читательской грамотности обучающихся основной школы</vt:lpstr>
      <vt:lpstr>Оценка читательской грамотности – одна из важнейших составляющих оценки функциональной грамотности школьника.  Предмет измерения :  чтение как сложноорганизованная деятельность по восприятию, пониманию и использованию текстов. </vt:lpstr>
      <vt:lpstr>- умение  на осмысление и оценку информации;  -умение оценивать качество и надежность текста,   -умение обнаруживать и устранять противоречия,  -умение критически оценивать информацию, - умение применять полученную информацию при решении широкого круга задач.</vt:lpstr>
      <vt:lpstr>1.способность находить информационно-смысловые взаимосвязи текстов разного типа и формата, в которых поднимается одна и та же проблема; 2. соотносить информацию из разных текстов с внетекстовыми фоновыми знаниями;  3.критически оценивать информацию и делать собственный вывод;</vt:lpstr>
      <vt:lpstr>Объект оценивания :  умение осуществлять эффективный поиск, сортировку и фильтрацию большого объёма информации, проводить поиск нужной информации при просмотре множественных источников;  умение использовать при работе с текстом информацию из разных предметных областей. </vt:lpstr>
      <vt:lpstr>Презентация PowerPoint</vt:lpstr>
      <vt:lpstr>Чтение – многогранная способность человека, и результаты овладения им должны быть представлены несколькими характеристиками, основанными на   1) содержании (типах текстов),  2) проверяемых видах деятельности и  3) ситуациях, в которых читаются письменные тексты за пределами школы.</vt:lpstr>
      <vt:lpstr>сплошные тексты :  1) описание (художественное и техническое);  2) повествование (рассказ, репортаж);  3) объяснение (объяснительное сочинение, определение понятия, толкование слова, резюме/выводы, интерпретация);  4) аргументация (комментарий, обоснование);  5) инструкция (указание к выполнению работы; правила, законы).</vt:lpstr>
      <vt:lpstr> Несплошные тексты  включают:  1) графики;  2) диаграммы;   3) таблицы;  4) карты, схемы;  5) рисунки, фотографии,  6) формы (анкеты и др.);  7) информационные листы и объявления.</vt:lpstr>
      <vt:lpstr>АНТИБИОТИКИ   Открытие британского учёного Александра Флеминга, сделанное в 1929 году, что пенициллин из зелёной плесени убивает микробы, положило начало созданию большой группы антимикробных препаратов под общим названием «антибиотики». Применение антибиотиков позволило в разы сократить смертность от таких заболеваний, как чума, холера, туберкулёз и др.  Создав эти лекарства, человечество получило мощное оружие в борьбе с заболеваниями, вызванными бактериями и грибковыми инфекциями, но… постепенно обнаружило, что оружие действует всё слабее, а враг становится всё сильнее. Оказалось, что бактерии тоже защищаются от нас: они «знакомятся» с нашими средствами уничтожения, видоизменяются и начинают проявлять устойчивость (резистентность) к тем препаратам, которыми мы хотим с ними расправиться. Уже многие антибиотики, которые были созданы полвека назад и в первое время хорошо работали, теперь на бактерии не действуют. Микроорганизмы же при этом непрерывно размножаются и передают свои гены «потомкам», а кроме того, обмениваются ими с «соседями»! А ведь антибиотики дают не только людям, но и животным, которых разводит человек: коровам, курицам, рыбам… Для лечения и просто так – «чтобы не заболели».  Появились супербактерии, которые устойчивы абсолютно ко всем существующим антибиотикам.  В США бактерии, устойчивые к тем или иным антибиотикам, поражают около 2 млн человек в год, из них 23 тысячи не удаётся спасти.  Учёные с трудом разрабатывают новые лекарства, более сильные, дорогостоящие, а бактерии, изменившись в который раз, очень быстро перестают реагировать и на них. Это неудивительно: человечество существует миллионы лет, бактерии – миллиарды. Всё это время они приспосабливались к окружающим обстоятельствам, изменялись и выживали. Но люди, создав антибактериальные препараты, ускорили процесс приспособления. Между людьми и бактериями возникла гонка: кто кого?  Объявив войну бактериям, мы многих из них сделали сильнее, теперь они для нас такая серьёзная угроза, что её сравнивают с угрозой терроризма. </vt:lpstr>
      <vt:lpstr>1. Какое определение наиболее точно объясняет, что такое супербактерии? Отметьте ОДИН верный ответ.  бактерии, вызывающие смертельно опасные заболевания бактерии, с которыми можно бороться только мощными антибиотиками бактерии, которые сильнее всех других бактерий бактерии, на которые не действуют антибиотики бактерии, которые не погибают  2. С какой целью авторы добавили к тексту диаграмму «Зарегистрированные антибиотики»? Отметьте ОДИН верный ответ.  Чтобы показать, что…  новые антибиотики становятся всё мощнее новые антибиотики становятся всё более дорогими новых антибиотиков создают всё меньше новые антибиотики хуже предыдущих  _____________________________________________________________________________   3. Ещё в Древнем Египте плесневелый хлеб прикладывали к ранам и порезам. Могло ли, с вашей точки зрения, это оказывать лечебное действие? Отметьте «Да» или «Нет».   Да Нет     Объясните свой ответ.  _____________________________________________________________________________  </vt:lpstr>
      <vt:lpstr>Характеристики задания  Содержательная область оценки: Чтение для общественных целей. Здоровье  Компетентностная область оценки: использовать информацию из текста  Контекст: общественный  Тип текста: несплошной (информационная статья с диаграммой)  Уровень сложности: средний Формат ответа: комплексное задание с выбором ответа и объяснением Объект оценки: умение формулировать на основе полученной из текста информации собственную гипотезу  </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
  <cp:lastModifiedBy>Ольга Ивановна</cp:lastModifiedBy>
  <cp:revision>357</cp:revision>
  <dcterms:created xsi:type="dcterms:W3CDTF">2022-02-15T00:19:01Z</dcterms:created>
  <dcterms:modified xsi:type="dcterms:W3CDTF">2022-02-15T02:18:23Z</dcterms:modified>
</cp:coreProperties>
</file>