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0" r:id="rId6"/>
    <p:sldId id="258" r:id="rId7"/>
    <p:sldId id="259" r:id="rId8"/>
    <p:sldId id="263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Изложение</a:t>
            </a:r>
            <a:b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рассказу  В. </a:t>
            </a:r>
            <a:r>
              <a:rPr lang="ru-RU" sz="4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Бочарникова</a:t>
            </a: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«Мал, да удал»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4" y="594928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Учитель: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Артюх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Марина Владимировна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Прочитай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текст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>Зима. Около лунки сидит рыболов. Выловленная рыба лежит прямо на льду.</a:t>
            </a:r>
            <a:br>
              <a:rPr lang="ru-RU" sz="4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>    Вдруг на лёд выскочил зверёк, белый-белый, нежно-снеговой, только кончик хвоста чёрный. Это горностай. Лёгкими, воздушными, длинными прыжками он стремительно приблизился к рыболову.</a:t>
            </a:r>
            <a:br>
              <a:rPr lang="ru-RU" sz="4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>    Рыболов узнал своего знакомого. Он бросил горностаю рыбку. Шустрый зверёк с ходу схватил ёршика и в несколько прыжков отнёс в своё ледяное убежище. Через минуту горностай опять был на льду. Действовал он умело, проявлял расторопность и смелость.</a:t>
            </a:r>
            <a:br>
              <a:rPr lang="ru-RU" sz="41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41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Ответь на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 чем текст? Какова его тема?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Почему автор назвал рассказ «Мал, да удал»? Придумай свой заголовок.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Где ловил рыбу рыболов?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Какой зверек выскочил на лед?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Что сделал рыболов?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Куда отнес рыбу хищник?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Какие качества помогают жить горностаю в суровых условиях?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Горностай - 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089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Небольшой зверек с длинным телом на коротких ногах, с длинной шеей и треугольной головой с небольшими округлыми ушами. Длина тела 17 – 38 см, длина хвоста 6 – 12 см. Масса тела от 70 до 260 грамм.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hem_pitaetsya_gornost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  <p:pic>
        <p:nvPicPr>
          <p:cNvPr id="5" name="Рисунок 4" descr="EA9vu5mXkAY5qg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32656"/>
            <a:ext cx="8352928" cy="6192688"/>
          </a:xfrm>
          <a:prstGeom prst="rect">
            <a:avLst/>
          </a:prstGeom>
        </p:spPr>
      </p:pic>
      <p:pic>
        <p:nvPicPr>
          <p:cNvPr id="6" name="Рисунок 5" descr="og_og_14721962662756362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32656"/>
            <a:ext cx="8352928" cy="6153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Лексическая работа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Лунка – отверстие   во льду.</a:t>
            </a:r>
          </a:p>
          <a:p>
            <a:pPr>
              <a:buNone/>
            </a:pPr>
            <a:r>
              <a:rPr lang="ru-RU" dirty="0" smtClean="0"/>
              <a:t>Ёршик – маленькая речная рыбка.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284984"/>
            <a:ext cx="3384376" cy="2301376"/>
          </a:xfrm>
          <a:prstGeom prst="rect">
            <a:avLst/>
          </a:prstGeom>
        </p:spPr>
      </p:pic>
      <p:pic>
        <p:nvPicPr>
          <p:cNvPr id="3074" name="Picture 2" descr="http://www.kraeved-samara.ru/wp-content/uploads/2020/12/ersh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284984"/>
            <a:ext cx="3653105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Составление плана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2836912"/>
          </a:xfrm>
        </p:spPr>
        <p:txBody>
          <a:bodyPr/>
          <a:lstStyle/>
          <a:p>
            <a:pPr>
              <a:buNone/>
            </a:pPr>
            <a:r>
              <a:rPr lang="ru-RU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часть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700808"/>
            <a:ext cx="820891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Зима. Около лунки сидит рыболов. Выловленная рыба лежит прямо на льду.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-324544" y="4149080"/>
            <a:ext cx="5688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Рыболов.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933056"/>
            <a:ext cx="3616929" cy="23817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31969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часть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Вдруг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лёд выскочил зверёк, белый-белый, нежно-снеговой, только кончик хвоста чёрный. Это горностай. Лёгкими, воздушными, длинными прыжками он стремительно приблизился к рыболову.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4365104"/>
            <a:ext cx="4320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Горностай.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4149080"/>
            <a:ext cx="2921308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355699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часть</a:t>
            </a:r>
            <a:endParaRPr lang="ru-RU" dirty="0" smtClean="0"/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Рыболов 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узнал своего знакомого. Он бросил горностаю рыбку. Шустрый зверёк с ходу схватил ёршика и в несколько прыжков отнёс в своё ледяное убежище. Через минуту горностай опять был на льду. Действовал он умело, проявлял расторопность и смелость.</a:t>
            </a:r>
            <a:br>
              <a:rPr lang="ru-RU" sz="3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8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653136"/>
            <a:ext cx="4608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Шустрый зверёк.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@дневники - Насекомые внутри меня.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149080"/>
            <a:ext cx="2734024" cy="2142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План.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20888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Рыболов.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Горностай.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Шустрый зверёк.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Орфографическая работа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1.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ма, с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дит рыб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лов, выл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вле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ая рыба, прям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ду.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Выск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чил зв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рёк, белый-белый, нежно-сн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вой, ко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ик ч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рный, г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стай, 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кими, 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здушными, дли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ыми, пры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ками, стр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мит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но, пр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близ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лся.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Зн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комый, схв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тил,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рш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ка, 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ное, убеж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ще, чер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нуту, дей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вал, умел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влял, 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ропност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смел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67544" y="188640"/>
          <a:ext cx="8208912" cy="6242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/>
                <a:gridCol w="4248472"/>
              </a:tblGrid>
              <a:tr h="1340643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Где сидел рыболов?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Где лежала выловленная рыба?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Около, лунки.</a:t>
                      </a:r>
                    </a:p>
                    <a:p>
                      <a:endParaRPr lang="ru-RU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Прямо , на льду.</a:t>
                      </a:r>
                      <a:endParaRPr lang="ru-RU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518323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Кто выскочил на лед?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Что сделал горностай?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Вдруг, белый – </a:t>
                      </a:r>
                      <a:r>
                        <a:rPr lang="ru-RU" b="1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белый</a:t>
                      </a:r>
                      <a:r>
                        <a:rPr lang="ru-RU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нежно  - снеговой, черный,</a:t>
                      </a:r>
                      <a:r>
                        <a:rPr lang="ru-RU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кончик, горностай.</a:t>
                      </a:r>
                    </a:p>
                    <a:p>
                      <a:endParaRPr lang="ru-RU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Легкими, воздушными,</a:t>
                      </a:r>
                      <a:r>
                        <a:rPr lang="ru-RU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длинными,</a:t>
                      </a:r>
                    </a:p>
                    <a:p>
                      <a:r>
                        <a:rPr lang="ru-RU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стремительно приблизился.</a:t>
                      </a:r>
                      <a:endParaRPr lang="ru-RU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17698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1.Кого узнал рыболов?</a:t>
                      </a:r>
                    </a:p>
                    <a:p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2.Что бросил рыболов горностаю?</a:t>
                      </a:r>
                    </a:p>
                    <a:p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3.Что сделал зверек?</a:t>
                      </a:r>
                    </a:p>
                    <a:p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4.Через сколько минут горностай вернулся на лед?</a:t>
                      </a:r>
                    </a:p>
                    <a:p>
                      <a:endParaRPr lang="ru-RU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5.Как он действовал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Своего, знакомого.</a:t>
                      </a:r>
                    </a:p>
                    <a:p>
                      <a:endParaRPr lang="ru-RU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Рыбку</a:t>
                      </a:r>
                      <a:r>
                        <a:rPr lang="ru-RU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endParaRPr lang="ru-RU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Шустрый, с ходу,</a:t>
                      </a:r>
                      <a:r>
                        <a:rPr lang="ru-RU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отнес, схватил, ёршика, в ледяное убежище.</a:t>
                      </a:r>
                    </a:p>
                    <a:p>
                      <a:endParaRPr lang="ru-RU" b="1" i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Через минуту.</a:t>
                      </a:r>
                    </a:p>
                    <a:p>
                      <a:endParaRPr lang="ru-RU" b="1" i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b="1" i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b="1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Умело, проявлял, расторопность, смелость.</a:t>
                      </a:r>
                      <a:endParaRPr lang="ru-RU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Проверь!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1.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ма, с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дит рыб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лов, выл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вле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ая рыба, прям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ду.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Выск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чил зв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рёк, белый-белый, нежно-сн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вой, ко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ик ч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рный, г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стай, 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кими, 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здушными, дли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ыми, пры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ками, стр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мит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но, пр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близ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лся.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Зн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комый, схв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тил,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рш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ка, 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ное, убеж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ще, чер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нуту, дей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вал, умел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влял, 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ропност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смел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497</Words>
  <Application>Microsoft Office PowerPoint</Application>
  <PresentationFormat>Экран (4:3)</PresentationFormat>
  <Paragraphs>75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Изложение по рассказу  В. Бочарникова  «Мал, да удал»</vt:lpstr>
      <vt:lpstr>Прочитай текст</vt:lpstr>
      <vt:lpstr>Ответь на вопросы</vt:lpstr>
      <vt:lpstr>Горностай - </vt:lpstr>
      <vt:lpstr>Лексическая работа</vt:lpstr>
      <vt:lpstr>Составление плана</vt:lpstr>
      <vt:lpstr>Составление плана</vt:lpstr>
      <vt:lpstr>Составление плана</vt:lpstr>
      <vt:lpstr>План.</vt:lpstr>
      <vt:lpstr>Орфографическая работа</vt:lpstr>
      <vt:lpstr>Слайд 11</vt:lpstr>
      <vt:lpstr>Проверь!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Изложение по рассказу  В. Бочарникова  «Мал, да удал»</dc:title>
  <dc:creator>Марина</dc:creator>
  <cp:lastModifiedBy>Марина</cp:lastModifiedBy>
  <cp:revision>6</cp:revision>
  <dcterms:created xsi:type="dcterms:W3CDTF">2021-01-19T14:56:15Z</dcterms:created>
  <dcterms:modified xsi:type="dcterms:W3CDTF">2021-01-21T14:41:21Z</dcterms:modified>
</cp:coreProperties>
</file>