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789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65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07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98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23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54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88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279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16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63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03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976C3-464F-4EC7-9561-248A1B1618D9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A713A-A000-4E21-A0BA-12CD40C7C2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5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998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Личные местоимения и спряжение глагола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have got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I have got a </a:t>
            </a:r>
            <a:r>
              <a:rPr lang="en-US" dirty="0" smtClean="0"/>
              <a:t>dog</a:t>
            </a:r>
            <a:r>
              <a:rPr lang="en-US" dirty="0"/>
              <a:t>.</a:t>
            </a:r>
          </a:p>
          <a:p>
            <a:pPr marL="0" indent="0" algn="ctr">
              <a:buNone/>
            </a:pPr>
            <a:r>
              <a:rPr lang="en-US" dirty="0"/>
              <a:t>You have got a frog.</a:t>
            </a:r>
          </a:p>
          <a:p>
            <a:pPr marL="0" indent="0" algn="ctr">
              <a:buNone/>
            </a:pPr>
            <a:r>
              <a:rPr lang="en-US" dirty="0"/>
              <a:t>They have got a fox.</a:t>
            </a:r>
          </a:p>
          <a:p>
            <a:pPr marL="0" indent="0" algn="ctr">
              <a:buNone/>
            </a:pPr>
            <a:r>
              <a:rPr lang="en-US" dirty="0"/>
              <a:t>We have got a box.</a:t>
            </a:r>
          </a:p>
          <a:p>
            <a:pPr marL="0" indent="0" algn="ctr">
              <a:buNone/>
            </a:pPr>
            <a:r>
              <a:rPr lang="en-US" dirty="0"/>
              <a:t>He has got an owl.</a:t>
            </a:r>
          </a:p>
          <a:p>
            <a:pPr marL="0" indent="0" algn="ctr">
              <a:buNone/>
            </a:pPr>
            <a:r>
              <a:rPr lang="en-US" dirty="0"/>
              <a:t>She has got a doll.</a:t>
            </a:r>
          </a:p>
          <a:p>
            <a:pPr marL="0" indent="0" algn="ctr">
              <a:buNone/>
            </a:pPr>
            <a:r>
              <a:rPr lang="en-US" dirty="0"/>
              <a:t>It has got a ball.</a:t>
            </a:r>
          </a:p>
          <a:p>
            <a:pPr marL="0" indent="0" algn="ctr">
              <a:buNone/>
            </a:pPr>
            <a:r>
              <a:rPr lang="en-US" dirty="0"/>
              <a:t>That’s all!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03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have got 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6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>
                <a:latin typeface="Times New Roman" pitchFamily="18" charset="0"/>
                <a:cs typeface="Times New Roman" pitchFamily="18" charset="0"/>
              </a:rPr>
            </a:b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048672" cy="429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27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You have got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128792" cy="476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80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They have got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743190" cy="4839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607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>
                <a:latin typeface="Times New Roman" pitchFamily="18" charset="0"/>
                <a:cs typeface="Times New Roman" pitchFamily="18" charset="0"/>
              </a:rPr>
              <a:t>We have got a 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5934050" cy="4525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578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He has got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91448"/>
            <a:ext cx="6460884" cy="444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4597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She has got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96752"/>
            <a:ext cx="4984229" cy="513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612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has got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475252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209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That’s all!</a:t>
            </a:r>
            <a:br>
              <a:rPr lang="en-US" sz="5400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12776"/>
            <a:ext cx="4835241" cy="483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916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74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Личные местоимения и спряжение глагола  to have got</vt:lpstr>
      <vt:lpstr> I have got a </vt:lpstr>
      <vt:lpstr>You have got a</vt:lpstr>
      <vt:lpstr>They have got a</vt:lpstr>
      <vt:lpstr>We have got a  </vt:lpstr>
      <vt:lpstr>He has got an</vt:lpstr>
      <vt:lpstr>She has got a</vt:lpstr>
      <vt:lpstr>It has got a</vt:lpstr>
      <vt:lpstr> That’s all!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</cp:revision>
  <dcterms:created xsi:type="dcterms:W3CDTF">2022-09-27T18:21:55Z</dcterms:created>
  <dcterms:modified xsi:type="dcterms:W3CDTF">2022-09-27T18:24:56Z</dcterms:modified>
</cp:coreProperties>
</file>