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816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72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169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40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481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176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613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177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097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89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632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BF5EC-393A-4C3A-9539-EFA7976C36F1}" type="datetimeFigureOut">
              <a:rPr lang="ru-RU" smtClean="0"/>
              <a:t>07.12.2021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60E6C-33A8-4235-BAEE-55CE1C608E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49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Big and Little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Презентация к учебнику О.В. Афанасьевой, И. В. Михеевой </a:t>
            </a:r>
            <a:r>
              <a:rPr lang="en-US" dirty="0" smtClean="0"/>
              <a:t>Rainbow English </a:t>
            </a:r>
            <a:r>
              <a:rPr lang="ru-RU" dirty="0" smtClean="0"/>
              <a:t>2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476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can see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27325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348880"/>
            <a:ext cx="2593231" cy="259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386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can see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17310"/>
            <a:ext cx="4038600" cy="2691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43881"/>
            <a:ext cx="40386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3374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can see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96585"/>
            <a:ext cx="4038600" cy="273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727325"/>
            <a:ext cx="4038600" cy="227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214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can see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22240"/>
            <a:ext cx="4038600" cy="2681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7985"/>
            <a:ext cx="4038600" cy="2690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792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can see</a:t>
            </a: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401" y="1600200"/>
            <a:ext cx="3014198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264" y="1600200"/>
            <a:ext cx="339447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623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can see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98942"/>
            <a:ext cx="4038600" cy="3328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16832"/>
            <a:ext cx="3538736" cy="3538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38051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Big and Little</vt:lpstr>
      <vt:lpstr>I can see</vt:lpstr>
      <vt:lpstr>I can see</vt:lpstr>
      <vt:lpstr>I can see</vt:lpstr>
      <vt:lpstr>I can see</vt:lpstr>
      <vt:lpstr>I can see</vt:lpstr>
      <vt:lpstr>I can see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and Little</dc:title>
  <dc:creator>admin</dc:creator>
  <cp:lastModifiedBy>admin</cp:lastModifiedBy>
  <cp:revision>1</cp:revision>
  <dcterms:created xsi:type="dcterms:W3CDTF">2021-12-07T17:56:45Z</dcterms:created>
  <dcterms:modified xsi:type="dcterms:W3CDTF">2021-12-07T18:06:20Z</dcterms:modified>
</cp:coreProperties>
</file>