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BD6F0-A890-4BB6-88BD-0B393BD6E5C0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4A713-9886-4A76-88BD-1AA6ACCBAA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594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BD6F0-A890-4BB6-88BD-0B393BD6E5C0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4A713-9886-4A76-88BD-1AA6ACCBAA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84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BD6F0-A890-4BB6-88BD-0B393BD6E5C0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4A713-9886-4A76-88BD-1AA6ACCBAA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483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BD6F0-A890-4BB6-88BD-0B393BD6E5C0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4A713-9886-4A76-88BD-1AA6ACCBAA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144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BD6F0-A890-4BB6-88BD-0B393BD6E5C0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4A713-9886-4A76-88BD-1AA6ACCBAA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981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BD6F0-A890-4BB6-88BD-0B393BD6E5C0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4A713-9886-4A76-88BD-1AA6ACCBAA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109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BD6F0-A890-4BB6-88BD-0B393BD6E5C0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4A713-9886-4A76-88BD-1AA6ACCBAA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461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BD6F0-A890-4BB6-88BD-0B393BD6E5C0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4A713-9886-4A76-88BD-1AA6ACCBAA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166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BD6F0-A890-4BB6-88BD-0B393BD6E5C0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4A713-9886-4A76-88BD-1AA6ACCBAA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760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BD6F0-A890-4BB6-88BD-0B393BD6E5C0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4A713-9886-4A76-88BD-1AA6ACCBAA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91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BD6F0-A890-4BB6-88BD-0B393BD6E5C0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4A713-9886-4A76-88BD-1AA6ACCBAA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101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BD6F0-A890-4BB6-88BD-0B393BD6E5C0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4A713-9886-4A76-88BD-1AA6ACCBAA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225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Чтение дифтонгов в английском языке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Презентация к учебнику О.В. Афанасьевой, И. В. Михеевой </a:t>
            </a:r>
            <a:r>
              <a:rPr lang="en-US" dirty="0" smtClean="0"/>
              <a:t>Rainbow English </a:t>
            </a:r>
            <a:r>
              <a:rPr lang="ru-RU" smtClean="0"/>
              <a:t>3 </a:t>
            </a:r>
            <a:r>
              <a:rPr lang="ru-RU" dirty="0" smtClean="0"/>
              <a:t>класс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8994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flower</a:t>
            </a:r>
            <a:endParaRPr lang="ru-RU" sz="8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30" y="1600200"/>
            <a:ext cx="724154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4343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tower</a:t>
            </a:r>
            <a:endParaRPr lang="ru-RU" sz="8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801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shower</a:t>
            </a:r>
            <a:endParaRPr lang="ru-RU" sz="8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528" y="1600200"/>
            <a:ext cx="678894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6745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chair</a:t>
            </a:r>
            <a:endParaRPr lang="ru-RU" sz="8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8258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bear</a:t>
            </a:r>
            <a:endParaRPr lang="ru-RU" sz="88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254" y="1600200"/>
            <a:ext cx="721149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1433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Teddy bear</a:t>
            </a:r>
            <a:endParaRPr lang="ru-RU" sz="88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6801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parents</a:t>
            </a:r>
            <a:endParaRPr lang="ru-RU" sz="88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3509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Mary</a:t>
            </a:r>
            <a:endParaRPr lang="ru-RU" sz="88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145" y="1600200"/>
            <a:ext cx="440171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05994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30</Words>
  <Application>Microsoft Office PowerPoint</Application>
  <PresentationFormat>Экран (4:3)</PresentationFormat>
  <Paragraphs>10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Чтение дифтонгов в английском языке</vt:lpstr>
      <vt:lpstr>flower</vt:lpstr>
      <vt:lpstr>tower</vt:lpstr>
      <vt:lpstr>shower</vt:lpstr>
      <vt:lpstr>chair</vt:lpstr>
      <vt:lpstr>bear</vt:lpstr>
      <vt:lpstr>Teddy bear</vt:lpstr>
      <vt:lpstr>parents</vt:lpstr>
      <vt:lpstr>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Чтение дифтонгов в английском языке</dc:title>
  <dc:creator>admin</dc:creator>
  <cp:lastModifiedBy>admin</cp:lastModifiedBy>
  <cp:revision>2</cp:revision>
  <dcterms:created xsi:type="dcterms:W3CDTF">2022-10-16T17:55:14Z</dcterms:created>
  <dcterms:modified xsi:type="dcterms:W3CDTF">2022-10-25T17:59:45Z</dcterms:modified>
</cp:coreProperties>
</file>