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707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95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70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629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54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98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874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01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96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617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57C01-85FE-466B-A17C-C1C820756404}" type="datetimeFigureOut">
              <a:rPr lang="ru-RU" smtClean="0"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150E2-1316-4592-B2EA-26AAA86A4D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430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Pronunciation warming-up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en-US" dirty="0" smtClean="0"/>
              <a:t>I can see</a:t>
            </a:r>
            <a:r>
              <a:rPr lang="ru-RU" dirty="0" smtClean="0"/>
              <a:t>»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</a:t>
            </a:r>
            <a:r>
              <a:rPr lang="ru-RU" dirty="0" smtClean="0"/>
              <a:t>2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1100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I can see</a:t>
            </a:r>
            <a:endParaRPr lang="ru-RU" sz="8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815" y="1702940"/>
            <a:ext cx="6693545" cy="446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467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I can see</a:t>
            </a:r>
            <a:endParaRPr lang="ru-RU" sz="8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94" y="1600200"/>
            <a:ext cx="437321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002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I can see</a:t>
            </a:r>
            <a:endParaRPr lang="ru-RU" sz="8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1667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I can see</a:t>
            </a:r>
            <a:endParaRPr lang="ru-RU" sz="8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8373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I can see</a:t>
            </a:r>
            <a:endParaRPr lang="ru-RU" sz="8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4910"/>
            <a:ext cx="5400600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361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I can see</a:t>
            </a:r>
            <a:endParaRPr lang="ru-RU" sz="8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407" y="2132856"/>
            <a:ext cx="652872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12152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36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Pronunciation warming-up «I can see» </vt:lpstr>
      <vt:lpstr>I can see</vt:lpstr>
      <vt:lpstr>I can see</vt:lpstr>
      <vt:lpstr>I can see</vt:lpstr>
      <vt:lpstr>I can see</vt:lpstr>
      <vt:lpstr>I can see</vt:lpstr>
      <vt:lpstr>I can see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Pronunciation warming-up «I can see» </dc:title>
  <dc:creator>admin</dc:creator>
  <cp:lastModifiedBy>admin</cp:lastModifiedBy>
  <cp:revision>1</cp:revision>
  <dcterms:created xsi:type="dcterms:W3CDTF">2021-11-21T18:53:53Z</dcterms:created>
  <dcterms:modified xsi:type="dcterms:W3CDTF">2021-11-21T19:01:58Z</dcterms:modified>
</cp:coreProperties>
</file>