
<file path=[Content_Types].xml><?xml version="1.0" encoding="utf-8"?>
<Types xmlns="http://schemas.openxmlformats.org/package/2006/content-types">
  <Override PartName="/ppt/slides/slide6.xml" ContentType="application/vnd.openxmlformats-officedocument.presentationml.slide+xml"/>
  <Override PartName="/ppt/slideLayouts/slideLayout8.xml" ContentType="application/vnd.openxmlformats-officedocument.presentationml.slideLayout+xml"/>
  <Override PartName="/ppt/notesSlides/notesSlide2.xml" ContentType="application/vnd.openxmlformats-officedocument.presentationml.notesSlide+xml"/>
  <Override PartName="/ppt/slideMasters/slideMaster1.xml" ContentType="application/vnd.openxmlformats-officedocument.presentationml.slideMaster+xml"/>
  <Override PartName="/ppt/slides/slide4.xml" ContentType="application/vnd.openxmlformats-officedocument.presentationml.slide+xml"/>
  <Override PartName="/ppt/slides/slide18.xml" ContentType="application/vnd.openxmlformats-officedocument.presentationml.slide+xml"/>
  <Override PartName="/ppt/slideLayouts/slideLayout4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s/slide2.xml" ContentType="application/vnd.openxmlformats-officedocument.presentationml.slide+xml"/>
  <Override PartName="/ppt/slides/slide16.xml" ContentType="application/vnd.openxmlformats-officedocument.presentationml.slide+xml"/>
  <Override PartName="/ppt/theme/theme1.xml" ContentType="application/vnd.openxmlformats-officedocument.theme+xml"/>
  <Override PartName="/ppt/slideLayouts/slideLayout2.xml" ContentType="application/vnd.openxmlformats-officedocument.presentationml.slideLayout+xml"/>
  <Override PartName="/ppt/notesSlides/notesSlide18.xml" ContentType="application/vnd.openxmlformats-officedocument.presentationml.notesSlide+xml"/>
  <Default Extension="rels" ContentType="application/vnd.openxmlformats-package.relationships+xml"/>
  <Default Extension="xml" ContentType="application/xml"/>
  <Override PartName="/ppt/slides/slide14.xml" ContentType="application/vnd.openxmlformats-officedocument.presentationml.slide+xml"/>
  <Override PartName="/ppt/notesMasters/notesMaster1.xml" ContentType="application/vnd.openxmlformats-officedocument.presentationml.notesMaster+xml"/>
  <Default Extension="ppt" ContentType="application/vnd.ms-powerpoint"/>
  <Override PartName="/ppt/notesSlides/notesSlide16.xml" ContentType="application/vnd.openxmlformats-officedocument.presentationml.notes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tableStyles.xml" ContentType="application/vnd.openxmlformats-officedocument.presentationml.tableStyles+xml"/>
  <Override PartName="/ppt/slideLayouts/slideLayout11.xml" ContentType="application/vnd.openxmlformats-officedocument.presentationml.slideLayout+xml"/>
  <Override PartName="/ppt/notesSlides/notesSlide13.xml" ContentType="application/vnd.openxmlformats-officedocument.presentationml.notesSlide+xml"/>
  <Override PartName="/ppt/notesSlides/notesSlide14.xml" ContentType="application/vnd.openxmlformats-officedocument.presentationml.notesSlide+xml"/>
  <Override PartName="/ppt/slideLayouts/slideLayout10.xml" ContentType="application/vnd.openxmlformats-officedocument.presentationml.slideLayout+xml"/>
  <Default Extension="gif" ContentType="image/gif"/>
  <Override PartName="/ppt/notesSlides/notesSlide8.xml" ContentType="application/vnd.openxmlformats-officedocument.presentationml.notesSlide+xml"/>
  <Override PartName="/ppt/notesSlides/notesSlide9.xml" ContentType="application/vnd.openxmlformats-officedocument.presentationml.notesSlide+xml"/>
  <Override PartName="/ppt/notesSlides/notesSlide11.xml" ContentType="application/vnd.openxmlformats-officedocument.presentationml.notesSlide+xml"/>
  <Default Extension="vml" ContentType="application/vnd.openxmlformats-officedocument.vmlDrawing"/>
  <Override PartName="/ppt/notesSlides/notesSlide12.xml" ContentType="application/vnd.openxmlformats-officedocument.presentationml.notesSlide+xml"/>
  <Override PartName="/ppt/notesSlides/notesSlide6.xml" ContentType="application/vnd.openxmlformats-officedocument.presentationml.notesSlide+xml"/>
  <Override PartName="/ppt/notesSlides/notesSlide7.xml" ContentType="application/vnd.openxmlformats-officedocument.presentationml.notesSlide+xml"/>
  <Override PartName="/ppt/notesSlides/notesSlide10.xml" ContentType="application/vnd.openxmlformats-officedocument.presentationml.notes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viewProps.xml" ContentType="application/vnd.openxmlformats-officedocument.presentationml.viewProps+xml"/>
  <Override PartName="/ppt/slideLayouts/slideLayout9.xml" ContentType="application/vnd.openxmlformats-officedocument.presentationml.slideLayout+xml"/>
  <Override PartName="/ppt/notesSlides/notesSlide4.xml" ContentType="application/vnd.openxmlformats-officedocument.presentationml.notesSlide+xml"/>
  <Override PartName="/ppt/notesSlides/notesSlide5.xml" ContentType="application/vnd.openxmlformats-officedocument.presentationml.notesSlide+xml"/>
  <Override PartName="/docProps/core.xml" ContentType="application/vnd.openxmlformats-package.core-properties+xml"/>
  <Override PartName="/ppt/slides/slide5.xml" ContentType="application/vnd.openxmlformats-officedocument.presentationml.slide+xml"/>
  <Override PartName="/ppt/slides/slide19.xml" ContentType="application/vnd.openxmlformats-officedocument.presentationml.slide+xml"/>
  <Override PartName="/ppt/slideLayouts/slideLayout7.xml" ContentType="application/vnd.openxmlformats-officedocument.presentationml.slideLayout+xml"/>
  <Override PartName="/ppt/notesSlides/notesSlide1.xml" ContentType="application/vnd.openxmlformats-officedocument.presentationml.notesSlide+xml"/>
  <Override PartName="/ppt/notesSlides/notesSlide3.xml" ContentType="application/vnd.openxmlformats-officedocument.presentationml.notesSlide+xml"/>
  <Default Extension="png" ContentType="image/png"/>
  <Override PartName="/ppt/slides/slide3.xml" ContentType="application/vnd.openxmlformats-officedocument.presentationml.slide+xml"/>
  <Override PartName="/ppt/slides/slide17.xml" ContentType="application/vnd.openxmlformats-officedocument.presentationml.slide+xml"/>
  <Override PartName="/ppt/presProps.xml" ContentType="application/vnd.openxmlformats-officedocument.presentationml.presProps+xml"/>
  <Override PartName="/ppt/slideLayouts/slideLayout5.xml" ContentType="application/vnd.openxmlformats-officedocument.presentationml.slideLayout+xml"/>
  <Override PartName="/ppt/theme/theme2.xml" ContentType="application/vnd.openxmlformats-officedocument.theme+xml"/>
  <Override PartName="/ppt/notesSlides/notesSlide19.xml" ContentType="application/vnd.openxmlformats-officedocument.presentationml.notesSlide+xml"/>
  <Override PartName="/ppt/slides/slide1.xml" ContentType="application/vnd.openxmlformats-officedocument.presentationml.slide+xml"/>
  <Override PartName="/ppt/slides/slide15.xml" ContentType="application/vnd.openxmlformats-officedocument.presentationml.slide+xml"/>
  <Override PartName="/ppt/slideLayouts/slideLayout3.xml" ContentType="application/vnd.openxmlformats-officedocument.presentationml.slideLayout+xml"/>
  <Default Extension="jpeg" ContentType="image/jpeg"/>
  <Default Extension="emf" ContentType="image/x-emf"/>
  <Override PartName="/ppt/notesSlides/notesSlide17.xml" ContentType="application/vnd.openxmlformats-officedocument.presentationml.notesSlide+xml"/>
  <Override PartName="/ppt/presentation.xml" ContentType="application/vnd.openxmlformats-officedocument.presentationml.presentation.main+xml"/>
  <Override PartName="/ppt/slides/slide13.xml" ContentType="application/vnd.openxmlformats-officedocument.presentationml.slide+xml"/>
  <Override PartName="/ppt/slideLayouts/slideLayout1.xml" ContentType="application/vnd.openxmlformats-officedocument.presentationml.slideLayout+xml"/>
  <Override PartName="/ppt/notesSlides/notesSlide15.xml" ContentType="application/vnd.openxmlformats-officedocument.presentationml.notesSlide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648" r:id="rId1"/>
  </p:sldMasterIdLst>
  <p:notesMasterIdLst>
    <p:notesMasterId r:id="rId21"/>
  </p:notesMasterIdLst>
  <p:sldIdLst>
    <p:sldId id="259" r:id="rId2"/>
    <p:sldId id="258" r:id="rId3"/>
    <p:sldId id="261" r:id="rId4"/>
    <p:sldId id="262" r:id="rId5"/>
    <p:sldId id="264" r:id="rId6"/>
    <p:sldId id="275" r:id="rId7"/>
    <p:sldId id="265" r:id="rId8"/>
    <p:sldId id="268" r:id="rId9"/>
    <p:sldId id="277" r:id="rId10"/>
    <p:sldId id="278" r:id="rId11"/>
    <p:sldId id="269" r:id="rId12"/>
    <p:sldId id="270" r:id="rId13"/>
    <p:sldId id="271" r:id="rId14"/>
    <p:sldId id="272" r:id="rId15"/>
    <p:sldId id="273" r:id="rId16"/>
    <p:sldId id="274" r:id="rId17"/>
    <p:sldId id="283" r:id="rId18"/>
    <p:sldId id="280" r:id="rId19"/>
    <p:sldId id="282" r:id="rId20"/>
  </p:sldIdLst>
  <p:sldSz cx="9144000" cy="6858000" type="screen4x3"/>
  <p:notesSz cx="6858000" cy="9144000"/>
  <p:defaultTextStyle>
    <a:defPPr>
      <a:defRPr lang="ru-RU"/>
    </a:defPPr>
    <a:lvl1pPr algn="l" rtl="0" fontAlgn="base">
      <a:spcBef>
        <a:spcPct val="0"/>
      </a:spcBef>
      <a:spcAft>
        <a:spcPct val="0"/>
      </a:spcAft>
      <a:defRPr kern="1200">
        <a:solidFill>
          <a:schemeClr val="tx1"/>
        </a:solidFill>
        <a:latin typeface="Arial" charset="0"/>
        <a:ea typeface="+mn-ea"/>
        <a:cs typeface="Arial" charset="0"/>
      </a:defRPr>
    </a:lvl1pPr>
    <a:lvl2pPr marL="457200" algn="l" rtl="0" fontAlgn="base">
      <a:spcBef>
        <a:spcPct val="0"/>
      </a:spcBef>
      <a:spcAft>
        <a:spcPct val="0"/>
      </a:spcAft>
      <a:defRPr kern="1200">
        <a:solidFill>
          <a:schemeClr val="tx1"/>
        </a:solidFill>
        <a:latin typeface="Arial" charset="0"/>
        <a:ea typeface="+mn-ea"/>
        <a:cs typeface="Arial" charset="0"/>
      </a:defRPr>
    </a:lvl2pPr>
    <a:lvl3pPr marL="914400" algn="l" rtl="0" fontAlgn="base">
      <a:spcBef>
        <a:spcPct val="0"/>
      </a:spcBef>
      <a:spcAft>
        <a:spcPct val="0"/>
      </a:spcAft>
      <a:defRPr kern="1200">
        <a:solidFill>
          <a:schemeClr val="tx1"/>
        </a:solidFill>
        <a:latin typeface="Arial" charset="0"/>
        <a:ea typeface="+mn-ea"/>
        <a:cs typeface="Arial" charset="0"/>
      </a:defRPr>
    </a:lvl3pPr>
    <a:lvl4pPr marL="1371600" algn="l" rtl="0" fontAlgn="base">
      <a:spcBef>
        <a:spcPct val="0"/>
      </a:spcBef>
      <a:spcAft>
        <a:spcPct val="0"/>
      </a:spcAft>
      <a:defRPr kern="1200">
        <a:solidFill>
          <a:schemeClr val="tx1"/>
        </a:solidFill>
        <a:latin typeface="Arial" charset="0"/>
        <a:ea typeface="+mn-ea"/>
        <a:cs typeface="Arial" charset="0"/>
      </a:defRPr>
    </a:lvl4pPr>
    <a:lvl5pPr marL="1828800" algn="l" rtl="0" fontAlgn="base">
      <a:spcBef>
        <a:spcPct val="0"/>
      </a:spcBef>
      <a:spcAft>
        <a:spcPct val="0"/>
      </a:spcAft>
      <a:defRPr kern="1200">
        <a:solidFill>
          <a:schemeClr val="tx1"/>
        </a:solidFill>
        <a:latin typeface="Arial" charset="0"/>
        <a:ea typeface="+mn-ea"/>
        <a:cs typeface="Arial" charset="0"/>
      </a:defRPr>
    </a:lvl5pPr>
    <a:lvl6pPr marL="2286000" algn="l" defTabSz="914400" rtl="0" eaLnBrk="1" latinLnBrk="0" hangingPunct="1">
      <a:defRPr kern="1200">
        <a:solidFill>
          <a:schemeClr val="tx1"/>
        </a:solidFill>
        <a:latin typeface="Arial" charset="0"/>
        <a:ea typeface="+mn-ea"/>
        <a:cs typeface="Arial" charset="0"/>
      </a:defRPr>
    </a:lvl6pPr>
    <a:lvl7pPr marL="2743200" algn="l" defTabSz="914400" rtl="0" eaLnBrk="1" latinLnBrk="0" hangingPunct="1">
      <a:defRPr kern="1200">
        <a:solidFill>
          <a:schemeClr val="tx1"/>
        </a:solidFill>
        <a:latin typeface="Arial" charset="0"/>
        <a:ea typeface="+mn-ea"/>
        <a:cs typeface="Arial" charset="0"/>
      </a:defRPr>
    </a:lvl7pPr>
    <a:lvl8pPr marL="3200400" algn="l" defTabSz="914400" rtl="0" eaLnBrk="1" latinLnBrk="0" hangingPunct="1">
      <a:defRPr kern="1200">
        <a:solidFill>
          <a:schemeClr val="tx1"/>
        </a:solidFill>
        <a:latin typeface="Arial" charset="0"/>
        <a:ea typeface="+mn-ea"/>
        <a:cs typeface="Arial" charset="0"/>
      </a:defRPr>
    </a:lvl8pPr>
    <a:lvl9pPr marL="3657600" algn="l" defTabSz="914400" rtl="0" eaLnBrk="1" latinLnBrk="0" hangingPunct="1">
      <a:defRPr kern="1200">
        <a:solidFill>
          <a:schemeClr val="tx1"/>
        </a:solidFill>
        <a:latin typeface="Arial" charset="0"/>
        <a:ea typeface="+mn-ea"/>
        <a:cs typeface="Arial" charset="0"/>
      </a:defRPr>
    </a:lvl9pPr>
  </p:defaultTextStyle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/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>
    <p:restoredLeft sz="15620"/>
    <p:restoredTop sz="94660"/>
  </p:normalViewPr>
  <p:slideViewPr>
    <p:cSldViewPr>
      <p:cViewPr>
        <p:scale>
          <a:sx n="87" d="100"/>
          <a:sy n="87" d="100"/>
        </p:scale>
        <p:origin x="-792" y="-108"/>
      </p:cViewPr>
      <p:guideLst>
        <p:guide orient="horz" pos="2160"/>
        <p:guide pos="2880"/>
      </p:guideLst>
    </p:cSldViewPr>
  </p:slideViewPr>
  <p:notesTextViewPr>
    <p:cViewPr>
      <p:scale>
        <a:sx n="1" d="1"/>
        <a:sy n="1" d="1"/>
      </p:scale>
      <p:origin x="0" y="0"/>
    </p:cViewPr>
  </p:notesTextViewPr>
  <p:gridSpacing cx="73736200" cy="73736200"/>
</p:viewPr>
</file>

<file path=ppt/_rels/presentation.xml.rels><?xml version="1.0" encoding="UTF-8" standalone="yes"?>
<Relationships xmlns="http://schemas.openxmlformats.org/package/2006/relationships"><Relationship Id="rId8" Type="http://schemas.openxmlformats.org/officeDocument/2006/relationships/slide" Target="slides/slide7.xml"/><Relationship Id="rId13" Type="http://schemas.openxmlformats.org/officeDocument/2006/relationships/slide" Target="slides/slide12.xml"/><Relationship Id="rId18" Type="http://schemas.openxmlformats.org/officeDocument/2006/relationships/slide" Target="slides/slide17.xml"/><Relationship Id="rId3" Type="http://schemas.openxmlformats.org/officeDocument/2006/relationships/slide" Target="slides/slide2.xml"/><Relationship Id="rId21" Type="http://schemas.openxmlformats.org/officeDocument/2006/relationships/notesMaster" Target="notesMasters/notesMaster1.xml"/><Relationship Id="rId7" Type="http://schemas.openxmlformats.org/officeDocument/2006/relationships/slide" Target="slides/slide6.xml"/><Relationship Id="rId12" Type="http://schemas.openxmlformats.org/officeDocument/2006/relationships/slide" Target="slides/slide11.xml"/><Relationship Id="rId17" Type="http://schemas.openxmlformats.org/officeDocument/2006/relationships/slide" Target="slides/slide16.xml"/><Relationship Id="rId25" Type="http://schemas.openxmlformats.org/officeDocument/2006/relationships/tableStyles" Target="tableStyles.xml"/><Relationship Id="rId2" Type="http://schemas.openxmlformats.org/officeDocument/2006/relationships/slide" Target="slides/slide1.xml"/><Relationship Id="rId16" Type="http://schemas.openxmlformats.org/officeDocument/2006/relationships/slide" Target="slides/slide15.xml"/><Relationship Id="rId20" Type="http://schemas.openxmlformats.org/officeDocument/2006/relationships/slide" Target="slides/slide19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Relationship Id="rId11" Type="http://schemas.openxmlformats.org/officeDocument/2006/relationships/slide" Target="slides/slide10.xml"/><Relationship Id="rId24" Type="http://schemas.openxmlformats.org/officeDocument/2006/relationships/theme" Target="theme/theme1.xml"/><Relationship Id="rId5" Type="http://schemas.openxmlformats.org/officeDocument/2006/relationships/slide" Target="slides/slide4.xml"/><Relationship Id="rId15" Type="http://schemas.openxmlformats.org/officeDocument/2006/relationships/slide" Target="slides/slide14.xml"/><Relationship Id="rId23" Type="http://schemas.openxmlformats.org/officeDocument/2006/relationships/viewProps" Target="viewProps.xml"/><Relationship Id="rId10" Type="http://schemas.openxmlformats.org/officeDocument/2006/relationships/slide" Target="slides/slide9.xml"/><Relationship Id="rId19" Type="http://schemas.openxmlformats.org/officeDocument/2006/relationships/slide" Target="slides/slide18.xml"/><Relationship Id="rId4" Type="http://schemas.openxmlformats.org/officeDocument/2006/relationships/slide" Target="slides/slide3.xml"/><Relationship Id="rId9" Type="http://schemas.openxmlformats.org/officeDocument/2006/relationships/slide" Target="slides/slide8.xml"/><Relationship Id="rId14" Type="http://schemas.openxmlformats.org/officeDocument/2006/relationships/slide" Target="slides/slide13.xml"/><Relationship Id="rId22" Type="http://schemas.openxmlformats.org/officeDocument/2006/relationships/presProps" Target="presProps.xml"/></Relationships>
</file>

<file path=ppt/drawings/_rels/vmlDrawing1.vml.rels><?xml version="1.0" encoding="UTF-8" standalone="yes"?>
<Relationships xmlns="http://schemas.openxmlformats.org/package/2006/relationships"><Relationship Id="rId1" Type="http://schemas.openxmlformats.org/officeDocument/2006/relationships/image" Target="../media/image26.emf"/></Relationships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Верхний колонтитул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7200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 fontAlgn="auto">
              <a:spcBef>
                <a:spcPts val="0"/>
              </a:spcBef>
              <a:spcAft>
                <a:spcPts val="0"/>
              </a:spcAft>
              <a:defRPr sz="1200">
                <a:latin typeface="+mn-lt"/>
                <a:cs typeface="+mn-cs"/>
              </a:defRPr>
            </a:lvl1pPr>
          </a:lstStyle>
          <a:p>
            <a:pPr>
              <a:defRPr/>
            </a:pPr>
            <a:endParaRPr lang="ru-RU"/>
          </a:p>
        </p:txBody>
      </p:sp>
      <p:sp>
        <p:nvSpPr>
          <p:cNvPr id="3" name="Дата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7200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 fontAlgn="auto">
              <a:spcBef>
                <a:spcPts val="0"/>
              </a:spcBef>
              <a:spcAft>
                <a:spcPts val="0"/>
              </a:spcAft>
              <a:defRPr sz="1200" smtClean="0">
                <a:latin typeface="+mn-lt"/>
                <a:cs typeface="+mn-cs"/>
              </a:defRPr>
            </a:lvl1pPr>
          </a:lstStyle>
          <a:p>
            <a:pPr>
              <a:defRPr/>
            </a:pPr>
            <a:fld id="{02125027-F15E-449E-9E5D-DEB18AAB99EF}" type="datetimeFigureOut">
              <a:rPr lang="ru-RU"/>
              <a:pPr>
                <a:defRPr/>
              </a:pPr>
              <a:t>15.04.2017</a:t>
            </a:fld>
            <a:endParaRPr lang="ru-RU"/>
          </a:p>
        </p:txBody>
      </p:sp>
      <p:sp>
        <p:nvSpPr>
          <p:cNvPr id="4" name="Образ слайда 3"/>
          <p:cNvSpPr>
            <a:spLocks noGrp="1" noRot="1" noChangeAspect="1"/>
          </p:cNvSpPr>
          <p:nvPr>
            <p:ph type="sldImg" idx="2"/>
          </p:nvPr>
        </p:nvSpPr>
        <p:spPr>
          <a:xfrm>
            <a:off x="1143000" y="685800"/>
            <a:ext cx="4572000" cy="34290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pPr lvl="0"/>
            <a:endParaRPr lang="ru-RU" noProof="0"/>
          </a:p>
        </p:txBody>
      </p:sp>
      <p:sp>
        <p:nvSpPr>
          <p:cNvPr id="5" name="Заметки 4"/>
          <p:cNvSpPr>
            <a:spLocks noGrp="1"/>
          </p:cNvSpPr>
          <p:nvPr>
            <p:ph type="body" sz="quarter" idx="3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ru-RU" noProof="0" smtClean="0"/>
              <a:t>Образец текста</a:t>
            </a:r>
          </a:p>
          <a:p>
            <a:pPr lvl="1"/>
            <a:r>
              <a:rPr lang="ru-RU" noProof="0" smtClean="0"/>
              <a:t>Второй уровень</a:t>
            </a:r>
          </a:p>
          <a:p>
            <a:pPr lvl="2"/>
            <a:r>
              <a:rPr lang="ru-RU" noProof="0" smtClean="0"/>
              <a:t>Третий уровень</a:t>
            </a:r>
          </a:p>
          <a:p>
            <a:pPr lvl="3"/>
            <a:r>
              <a:rPr lang="ru-RU" noProof="0" smtClean="0"/>
              <a:t>Четвертый уровень</a:t>
            </a:r>
          </a:p>
          <a:p>
            <a:pPr lvl="4"/>
            <a:r>
              <a:rPr lang="ru-RU" noProof="0" smtClean="0"/>
              <a:t>Пятый уровень</a:t>
            </a:r>
            <a:endParaRPr lang="ru-RU" noProof="0"/>
          </a:p>
        </p:txBody>
      </p:sp>
      <p:sp>
        <p:nvSpPr>
          <p:cNvPr id="6" name="Нижний колонтитул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7200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 fontAlgn="auto">
              <a:spcBef>
                <a:spcPts val="0"/>
              </a:spcBef>
              <a:spcAft>
                <a:spcPts val="0"/>
              </a:spcAft>
              <a:defRPr sz="1200">
                <a:latin typeface="+mn-lt"/>
                <a:cs typeface="+mn-cs"/>
              </a:defRPr>
            </a:lvl1pPr>
          </a:lstStyle>
          <a:p>
            <a:pPr>
              <a:defRPr/>
            </a:pPr>
            <a:endParaRPr lang="ru-RU"/>
          </a:p>
        </p:txBody>
      </p:sp>
      <p:sp>
        <p:nvSpPr>
          <p:cNvPr id="7" name="Номер слайда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7200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 fontAlgn="auto">
              <a:spcBef>
                <a:spcPts val="0"/>
              </a:spcBef>
              <a:spcAft>
                <a:spcPts val="0"/>
              </a:spcAft>
              <a:defRPr sz="1200" smtClean="0">
                <a:latin typeface="+mn-lt"/>
                <a:cs typeface="+mn-cs"/>
              </a:defRPr>
            </a:lvl1pPr>
          </a:lstStyle>
          <a:p>
            <a:pPr>
              <a:defRPr/>
            </a:pPr>
            <a:fld id="{920DE4DF-BEAE-41A5-ADA0-31BB62051065}" type="slidenum">
              <a:rPr lang="ru-RU"/>
              <a:pPr>
                <a:defRPr/>
              </a:pPr>
              <a:t>‹#›</a:t>
            </a:fld>
            <a:endParaRPr lang="ru-RU"/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notesStyle>
    <a:lvl1pPr algn="l" rtl="0" fontAlgn="base">
      <a:spcBef>
        <a:spcPct val="30000"/>
      </a:spcBef>
      <a:spcAft>
        <a:spcPct val="0"/>
      </a:spcAft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rtl="0" fontAlgn="base">
      <a:spcBef>
        <a:spcPct val="30000"/>
      </a:spcBef>
      <a:spcAft>
        <a:spcPct val="0"/>
      </a:spcAft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rtl="0" fontAlgn="base">
      <a:spcBef>
        <a:spcPct val="30000"/>
      </a:spcBef>
      <a:spcAft>
        <a:spcPct val="0"/>
      </a:spcAft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rtl="0" fontAlgn="base">
      <a:spcBef>
        <a:spcPct val="30000"/>
      </a:spcBef>
      <a:spcAft>
        <a:spcPct val="0"/>
      </a:spcAft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rtl="0" fontAlgn="base">
      <a:spcBef>
        <a:spcPct val="30000"/>
      </a:spcBef>
      <a:spcAft>
        <a:spcPct val="0"/>
      </a:spcAft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.xml"/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.xml"/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.xml"/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.xml"/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.xml"/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.xml"/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.xml"/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.xml"/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.xml"/><Relationship Id="rId1" Type="http://schemas.openxmlformats.org/officeDocument/2006/relationships/notesMaster" Target="../notesMasters/notesMaster1.xml"/></Relationships>
</file>

<file path=ppt/notesSlides/_rels/notesSlide1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.xml"/><Relationship Id="rId1" Type="http://schemas.openxmlformats.org/officeDocument/2006/relationships/notesMaster" Target="../notesMasters/notesMaster1.xml"/></Relationships>
</file>

<file path=ppt/notesSlides/_rels/notesSlide1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.xml"/><Relationship Id="rId1" Type="http://schemas.openxmlformats.org/officeDocument/2006/relationships/notesMaster" Target="../notesMasters/notesMaster1.xml"/></Relationships>
</file>

<file path=ppt/notesSlides/_rels/notesSlide1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7.xml"/><Relationship Id="rId1" Type="http://schemas.openxmlformats.org/officeDocument/2006/relationships/notesMaster" Target="../notesMasters/notesMaster1.xml"/></Relationships>
</file>

<file path=ppt/notesSlides/_rels/notesSlide1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8.xml"/><Relationship Id="rId1" Type="http://schemas.openxmlformats.org/officeDocument/2006/relationships/notesMaster" Target="../notesMasters/notesMaster1.xml"/></Relationships>
</file>

<file path=ppt/notesSlides/_rels/notesSlide1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9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361" name="Образ слайда 1"/>
          <p:cNvSpPr>
            <a:spLocks noGrp="1" noRot="1" noChangeAspec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</p:spPr>
      </p:sp>
      <p:sp>
        <p:nvSpPr>
          <p:cNvPr id="15362" name="Заметки 2"/>
          <p:cNvSpPr>
            <a:spLocks noGrp="1"/>
          </p:cNvSpPr>
          <p:nvPr>
            <p:ph type="body" idx="1"/>
          </p:nvPr>
        </p:nvSpPr>
        <p:spPr bwMode="auto">
          <a:noFill/>
        </p:spPr>
        <p:txBody>
          <a:bodyPr wrap="square" numCol="1" anchor="t" anchorCtr="0" compatLnSpc="1">
            <a:prstTxWarp prst="textNoShape">
              <a:avLst/>
            </a:prstTxWarp>
          </a:bodyPr>
          <a:lstStyle/>
          <a:p>
            <a:pPr>
              <a:spcBef>
                <a:spcPct val="0"/>
              </a:spcBef>
            </a:pPr>
            <a:endParaRPr lang="ru-RU" smtClean="0"/>
          </a:p>
        </p:txBody>
      </p:sp>
      <p:sp>
        <p:nvSpPr>
          <p:cNvPr id="15363" name="Номер слайда 3"/>
          <p:cNvSpPr>
            <a:spLocks noGrp="1"/>
          </p:cNvSpPr>
          <p:nvPr>
            <p:ph type="sldNum" sz="quarter" idx="5"/>
          </p:nvPr>
        </p:nvSpPr>
        <p:spPr bwMode="auto">
          <a:noFill/>
          <a:ln>
            <a:miter lim="800000"/>
            <a:headEnd/>
            <a:tailEnd/>
          </a:ln>
        </p:spPr>
        <p:txBody>
          <a:bodyPr wrap="square" numCol="1" anchorCtr="0" compatLnSpc="1">
            <a:prstTxWarp prst="textNoShape">
              <a:avLst/>
            </a:prstTxWarp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fld id="{45866CE2-32CF-4BCA-A321-B45BA9E4CDDD}" type="slidenum">
              <a:rPr lang="ru-RU">
                <a:cs typeface="Arial" charset="0"/>
              </a:rPr>
              <a:pPr fontAlgn="base">
                <a:spcBef>
                  <a:spcPct val="0"/>
                </a:spcBef>
                <a:spcAft>
                  <a:spcPct val="0"/>
                </a:spcAft>
              </a:pPr>
              <a:t>1</a:t>
            </a:fld>
            <a:endParaRPr lang="ru-RU">
              <a:cs typeface="Arial" charset="0"/>
            </a:endParaRPr>
          </a:p>
        </p:txBody>
      </p:sp>
    </p:spTree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409" name="Образ слайда 1"/>
          <p:cNvSpPr>
            <a:spLocks noGrp="1" noRot="1" noChangeAspec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</p:spPr>
      </p:sp>
      <p:sp>
        <p:nvSpPr>
          <p:cNvPr id="17410" name="Заметки 2"/>
          <p:cNvSpPr>
            <a:spLocks noGrp="1"/>
          </p:cNvSpPr>
          <p:nvPr>
            <p:ph type="body" idx="1"/>
          </p:nvPr>
        </p:nvSpPr>
        <p:spPr bwMode="auto">
          <a:noFill/>
        </p:spPr>
        <p:txBody>
          <a:bodyPr wrap="square" numCol="1" anchor="t" anchorCtr="0" compatLnSpc="1">
            <a:prstTxWarp prst="textNoShape">
              <a:avLst/>
            </a:prstTxWarp>
          </a:bodyPr>
          <a:lstStyle/>
          <a:p>
            <a:pPr>
              <a:spcBef>
                <a:spcPct val="0"/>
              </a:spcBef>
            </a:pPr>
            <a:endParaRPr lang="ru-RU" smtClean="0"/>
          </a:p>
        </p:txBody>
      </p:sp>
      <p:sp>
        <p:nvSpPr>
          <p:cNvPr id="17411" name="Номер слайда 3"/>
          <p:cNvSpPr>
            <a:spLocks noGrp="1"/>
          </p:cNvSpPr>
          <p:nvPr>
            <p:ph type="sldNum" sz="quarter" idx="5"/>
          </p:nvPr>
        </p:nvSpPr>
        <p:spPr bwMode="auto">
          <a:noFill/>
          <a:ln>
            <a:miter lim="800000"/>
            <a:headEnd/>
            <a:tailEnd/>
          </a:ln>
        </p:spPr>
        <p:txBody>
          <a:bodyPr wrap="square" numCol="1" anchorCtr="0" compatLnSpc="1">
            <a:prstTxWarp prst="textNoShape">
              <a:avLst/>
            </a:prstTxWarp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fld id="{FD379805-4CF1-4F4D-9D32-434A7088F830}" type="slidenum">
              <a:rPr lang="ru-RU">
                <a:cs typeface="Arial" charset="0"/>
              </a:rPr>
              <a:pPr fontAlgn="base">
                <a:spcBef>
                  <a:spcPct val="0"/>
                </a:spcBef>
                <a:spcAft>
                  <a:spcPct val="0"/>
                </a:spcAft>
              </a:pPr>
              <a:t>2</a:t>
            </a:fld>
            <a:endParaRPr lang="ru-RU">
              <a:cs typeface="Arial" charset="0"/>
            </a:endParaRPr>
          </a:p>
        </p:txBody>
      </p:sp>
    </p:spTree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457" name="Образ слайда 1"/>
          <p:cNvSpPr>
            <a:spLocks noGrp="1" noRot="1" noChangeAspec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</p:spPr>
      </p:sp>
      <p:sp>
        <p:nvSpPr>
          <p:cNvPr id="19458" name="Заметки 2"/>
          <p:cNvSpPr>
            <a:spLocks noGrp="1"/>
          </p:cNvSpPr>
          <p:nvPr>
            <p:ph type="body" idx="1"/>
          </p:nvPr>
        </p:nvSpPr>
        <p:spPr bwMode="auto">
          <a:noFill/>
        </p:spPr>
        <p:txBody>
          <a:bodyPr wrap="square" numCol="1" anchor="t" anchorCtr="0" compatLnSpc="1">
            <a:prstTxWarp prst="textNoShape">
              <a:avLst/>
            </a:prstTxWarp>
          </a:bodyPr>
          <a:lstStyle/>
          <a:p>
            <a:pPr>
              <a:spcBef>
                <a:spcPct val="0"/>
              </a:spcBef>
            </a:pPr>
            <a:endParaRPr lang="ru-RU" smtClean="0"/>
          </a:p>
        </p:txBody>
      </p:sp>
      <p:sp>
        <p:nvSpPr>
          <p:cNvPr id="19459" name="Номер слайда 3"/>
          <p:cNvSpPr>
            <a:spLocks noGrp="1"/>
          </p:cNvSpPr>
          <p:nvPr>
            <p:ph type="sldNum" sz="quarter" idx="5"/>
          </p:nvPr>
        </p:nvSpPr>
        <p:spPr bwMode="auto">
          <a:noFill/>
          <a:ln>
            <a:miter lim="800000"/>
            <a:headEnd/>
            <a:tailEnd/>
          </a:ln>
        </p:spPr>
        <p:txBody>
          <a:bodyPr wrap="square" numCol="1" anchorCtr="0" compatLnSpc="1">
            <a:prstTxWarp prst="textNoShape">
              <a:avLst/>
            </a:prstTxWarp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fld id="{899F6ABE-F2A0-4389-BDED-3F03485EFE81}" type="slidenum">
              <a:rPr lang="ru-RU">
                <a:cs typeface="Arial" charset="0"/>
              </a:rPr>
              <a:pPr fontAlgn="base">
                <a:spcBef>
                  <a:spcPct val="0"/>
                </a:spcBef>
                <a:spcAft>
                  <a:spcPct val="0"/>
                </a:spcAft>
              </a:pPr>
              <a:t>3</a:t>
            </a:fld>
            <a:endParaRPr lang="ru-RU">
              <a:cs typeface="Arial" charset="0"/>
            </a:endParaRPr>
          </a:p>
        </p:txBody>
      </p:sp>
    </p:spTree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505" name="Образ слайда 1"/>
          <p:cNvSpPr>
            <a:spLocks noGrp="1" noRot="1" noChangeAspec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</p:spPr>
      </p:sp>
      <p:sp>
        <p:nvSpPr>
          <p:cNvPr id="21506" name="Заметки 2"/>
          <p:cNvSpPr>
            <a:spLocks noGrp="1"/>
          </p:cNvSpPr>
          <p:nvPr>
            <p:ph type="body" idx="1"/>
          </p:nvPr>
        </p:nvSpPr>
        <p:spPr bwMode="auto">
          <a:noFill/>
        </p:spPr>
        <p:txBody>
          <a:bodyPr wrap="square" numCol="1" anchor="t" anchorCtr="0" compatLnSpc="1">
            <a:prstTxWarp prst="textNoShape">
              <a:avLst/>
            </a:prstTxWarp>
          </a:bodyPr>
          <a:lstStyle/>
          <a:p>
            <a:pPr>
              <a:spcBef>
                <a:spcPct val="0"/>
              </a:spcBef>
            </a:pPr>
            <a:endParaRPr lang="ru-RU" smtClean="0"/>
          </a:p>
        </p:txBody>
      </p:sp>
      <p:sp>
        <p:nvSpPr>
          <p:cNvPr id="21507" name="Номер слайда 3"/>
          <p:cNvSpPr>
            <a:spLocks noGrp="1"/>
          </p:cNvSpPr>
          <p:nvPr>
            <p:ph type="sldNum" sz="quarter" idx="5"/>
          </p:nvPr>
        </p:nvSpPr>
        <p:spPr bwMode="auto">
          <a:noFill/>
          <a:ln>
            <a:miter lim="800000"/>
            <a:headEnd/>
            <a:tailEnd/>
          </a:ln>
        </p:spPr>
        <p:txBody>
          <a:bodyPr wrap="square" numCol="1" anchorCtr="0" compatLnSpc="1">
            <a:prstTxWarp prst="textNoShape">
              <a:avLst/>
            </a:prstTxWarp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fld id="{82D1B34C-FFEF-44F2-9F6E-F2494D3DFC68}" type="slidenum">
              <a:rPr lang="ru-RU">
                <a:cs typeface="Arial" charset="0"/>
              </a:rPr>
              <a:pPr fontAlgn="base">
                <a:spcBef>
                  <a:spcPct val="0"/>
                </a:spcBef>
                <a:spcAft>
                  <a:spcPct val="0"/>
                </a:spcAft>
              </a:pPr>
              <a:t>4</a:t>
            </a:fld>
            <a:endParaRPr lang="ru-RU">
              <a:cs typeface="Arial" charset="0"/>
            </a:endParaRPr>
          </a:p>
        </p:txBody>
      </p:sp>
    </p:spTree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553" name="Образ слайда 1"/>
          <p:cNvSpPr>
            <a:spLocks noGrp="1" noRot="1" noChangeAspec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</p:spPr>
      </p:sp>
      <p:sp>
        <p:nvSpPr>
          <p:cNvPr id="23554" name="Заметки 2"/>
          <p:cNvSpPr>
            <a:spLocks noGrp="1"/>
          </p:cNvSpPr>
          <p:nvPr>
            <p:ph type="body" idx="1"/>
          </p:nvPr>
        </p:nvSpPr>
        <p:spPr bwMode="auto">
          <a:noFill/>
        </p:spPr>
        <p:txBody>
          <a:bodyPr wrap="square" numCol="1" anchor="t" anchorCtr="0" compatLnSpc="1">
            <a:prstTxWarp prst="textNoShape">
              <a:avLst/>
            </a:prstTxWarp>
          </a:bodyPr>
          <a:lstStyle/>
          <a:p>
            <a:pPr>
              <a:spcBef>
                <a:spcPct val="0"/>
              </a:spcBef>
            </a:pPr>
            <a:endParaRPr lang="ru-RU" smtClean="0"/>
          </a:p>
        </p:txBody>
      </p:sp>
      <p:sp>
        <p:nvSpPr>
          <p:cNvPr id="23555" name="Номер слайда 3"/>
          <p:cNvSpPr>
            <a:spLocks noGrp="1"/>
          </p:cNvSpPr>
          <p:nvPr>
            <p:ph type="sldNum" sz="quarter" idx="5"/>
          </p:nvPr>
        </p:nvSpPr>
        <p:spPr bwMode="auto">
          <a:noFill/>
          <a:ln>
            <a:miter lim="800000"/>
            <a:headEnd/>
            <a:tailEnd/>
          </a:ln>
        </p:spPr>
        <p:txBody>
          <a:bodyPr wrap="square" numCol="1" anchorCtr="0" compatLnSpc="1">
            <a:prstTxWarp prst="textNoShape">
              <a:avLst/>
            </a:prstTxWarp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fld id="{0BDB4E36-BC6A-4CE4-AD05-89107C43C24C}" type="slidenum">
              <a:rPr lang="ru-RU">
                <a:cs typeface="Arial" charset="0"/>
              </a:rPr>
              <a:pPr fontAlgn="base">
                <a:spcBef>
                  <a:spcPct val="0"/>
                </a:spcBef>
                <a:spcAft>
                  <a:spcPct val="0"/>
                </a:spcAft>
              </a:pPr>
              <a:t>5</a:t>
            </a:fld>
            <a:endParaRPr lang="ru-RU">
              <a:cs typeface="Arial" charset="0"/>
            </a:endParaRPr>
          </a:p>
        </p:txBody>
      </p:sp>
    </p:spTree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601" name="Образ слайда 1"/>
          <p:cNvSpPr>
            <a:spLocks noGrp="1" noRot="1" noChangeAspec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</p:spPr>
      </p:sp>
      <p:sp>
        <p:nvSpPr>
          <p:cNvPr id="25602" name="Заметки 2"/>
          <p:cNvSpPr>
            <a:spLocks noGrp="1"/>
          </p:cNvSpPr>
          <p:nvPr>
            <p:ph type="body" idx="1"/>
          </p:nvPr>
        </p:nvSpPr>
        <p:spPr bwMode="auto">
          <a:noFill/>
        </p:spPr>
        <p:txBody>
          <a:bodyPr wrap="square" numCol="1" anchor="t" anchorCtr="0" compatLnSpc="1">
            <a:prstTxWarp prst="textNoShape">
              <a:avLst/>
            </a:prstTxWarp>
          </a:bodyPr>
          <a:lstStyle/>
          <a:p>
            <a:pPr>
              <a:spcBef>
                <a:spcPct val="0"/>
              </a:spcBef>
            </a:pPr>
            <a:endParaRPr lang="ru-RU" smtClean="0"/>
          </a:p>
        </p:txBody>
      </p:sp>
      <p:sp>
        <p:nvSpPr>
          <p:cNvPr id="25603" name="Номер слайда 3"/>
          <p:cNvSpPr>
            <a:spLocks noGrp="1"/>
          </p:cNvSpPr>
          <p:nvPr>
            <p:ph type="sldNum" sz="quarter" idx="5"/>
          </p:nvPr>
        </p:nvSpPr>
        <p:spPr bwMode="auto">
          <a:noFill/>
          <a:ln>
            <a:miter lim="800000"/>
            <a:headEnd/>
            <a:tailEnd/>
          </a:ln>
        </p:spPr>
        <p:txBody>
          <a:bodyPr wrap="square" numCol="1" anchorCtr="0" compatLnSpc="1">
            <a:prstTxWarp prst="textNoShape">
              <a:avLst/>
            </a:prstTxWarp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fld id="{E501B3EE-17B4-4122-A85E-4CBC89F0B081}" type="slidenum">
              <a:rPr lang="ru-RU">
                <a:cs typeface="Arial" charset="0"/>
              </a:rPr>
              <a:pPr fontAlgn="base">
                <a:spcBef>
                  <a:spcPct val="0"/>
                </a:spcBef>
                <a:spcAft>
                  <a:spcPct val="0"/>
                </a:spcAft>
              </a:pPr>
              <a:t>6</a:t>
            </a:fld>
            <a:endParaRPr lang="ru-RU">
              <a:cs typeface="Arial" charset="0"/>
            </a:endParaRPr>
          </a:p>
        </p:txBody>
      </p:sp>
    </p:spTree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649" name="Образ слайда 1"/>
          <p:cNvSpPr>
            <a:spLocks noGrp="1" noRot="1" noChangeAspec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</p:spPr>
      </p:sp>
      <p:sp>
        <p:nvSpPr>
          <p:cNvPr id="27650" name="Заметки 2"/>
          <p:cNvSpPr>
            <a:spLocks noGrp="1"/>
          </p:cNvSpPr>
          <p:nvPr>
            <p:ph type="body" idx="1"/>
          </p:nvPr>
        </p:nvSpPr>
        <p:spPr bwMode="auto">
          <a:noFill/>
        </p:spPr>
        <p:txBody>
          <a:bodyPr wrap="square" numCol="1" anchor="t" anchorCtr="0" compatLnSpc="1">
            <a:prstTxWarp prst="textNoShape">
              <a:avLst/>
            </a:prstTxWarp>
          </a:bodyPr>
          <a:lstStyle/>
          <a:p>
            <a:pPr>
              <a:spcBef>
                <a:spcPct val="0"/>
              </a:spcBef>
            </a:pPr>
            <a:endParaRPr lang="ru-RU" smtClean="0"/>
          </a:p>
        </p:txBody>
      </p:sp>
      <p:sp>
        <p:nvSpPr>
          <p:cNvPr id="27651" name="Номер слайда 3"/>
          <p:cNvSpPr>
            <a:spLocks noGrp="1"/>
          </p:cNvSpPr>
          <p:nvPr>
            <p:ph type="sldNum" sz="quarter" idx="5"/>
          </p:nvPr>
        </p:nvSpPr>
        <p:spPr bwMode="auto">
          <a:noFill/>
          <a:ln>
            <a:miter lim="800000"/>
            <a:headEnd/>
            <a:tailEnd/>
          </a:ln>
        </p:spPr>
        <p:txBody>
          <a:bodyPr wrap="square" numCol="1" anchorCtr="0" compatLnSpc="1">
            <a:prstTxWarp prst="textNoShape">
              <a:avLst/>
            </a:prstTxWarp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fld id="{81071020-EC98-41C9-B6FA-8DF2051C311B}" type="slidenum">
              <a:rPr lang="ru-RU">
                <a:cs typeface="Arial" charset="0"/>
              </a:rPr>
              <a:pPr fontAlgn="base">
                <a:spcBef>
                  <a:spcPct val="0"/>
                </a:spcBef>
                <a:spcAft>
                  <a:spcPct val="0"/>
                </a:spcAft>
              </a:pPr>
              <a:t>7</a:t>
            </a:fld>
            <a:endParaRPr lang="ru-RU">
              <a:cs typeface="Arial" charset="0"/>
            </a:endParaRPr>
          </a:p>
        </p:txBody>
      </p:sp>
    </p:spTree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697" name="Образ слайда 1"/>
          <p:cNvSpPr>
            <a:spLocks noGrp="1" noRot="1" noChangeAspec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</p:spPr>
      </p:sp>
      <p:sp>
        <p:nvSpPr>
          <p:cNvPr id="29698" name="Заметки 2"/>
          <p:cNvSpPr>
            <a:spLocks noGrp="1"/>
          </p:cNvSpPr>
          <p:nvPr>
            <p:ph type="body" idx="1"/>
          </p:nvPr>
        </p:nvSpPr>
        <p:spPr bwMode="auto">
          <a:noFill/>
        </p:spPr>
        <p:txBody>
          <a:bodyPr wrap="square" numCol="1" anchor="t" anchorCtr="0" compatLnSpc="1">
            <a:prstTxWarp prst="textNoShape">
              <a:avLst/>
            </a:prstTxWarp>
          </a:bodyPr>
          <a:lstStyle/>
          <a:p>
            <a:pPr>
              <a:spcBef>
                <a:spcPct val="0"/>
              </a:spcBef>
            </a:pPr>
            <a:endParaRPr lang="ru-RU" smtClean="0"/>
          </a:p>
        </p:txBody>
      </p:sp>
      <p:sp>
        <p:nvSpPr>
          <p:cNvPr id="29699" name="Номер слайда 3"/>
          <p:cNvSpPr>
            <a:spLocks noGrp="1"/>
          </p:cNvSpPr>
          <p:nvPr>
            <p:ph type="sldNum" sz="quarter" idx="5"/>
          </p:nvPr>
        </p:nvSpPr>
        <p:spPr bwMode="auto">
          <a:noFill/>
          <a:ln>
            <a:miter lim="800000"/>
            <a:headEnd/>
            <a:tailEnd/>
          </a:ln>
        </p:spPr>
        <p:txBody>
          <a:bodyPr wrap="square" numCol="1" anchorCtr="0" compatLnSpc="1">
            <a:prstTxWarp prst="textNoShape">
              <a:avLst/>
            </a:prstTxWarp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fld id="{38EBEF47-8EE3-4E0D-AF62-B8AD4406BBEB}" type="slidenum">
              <a:rPr lang="ru-RU">
                <a:cs typeface="Arial" charset="0"/>
              </a:rPr>
              <a:pPr fontAlgn="base">
                <a:spcBef>
                  <a:spcPct val="0"/>
                </a:spcBef>
                <a:spcAft>
                  <a:spcPct val="0"/>
                </a:spcAft>
              </a:pPr>
              <a:t>8</a:t>
            </a:fld>
            <a:endParaRPr lang="ru-RU">
              <a:cs typeface="Arial" charset="0"/>
            </a:endParaRPr>
          </a:p>
        </p:txBody>
      </p:sp>
    </p:spTree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745" name="Образ слайда 1"/>
          <p:cNvSpPr>
            <a:spLocks noGrp="1" noRot="1" noChangeAspec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</p:spPr>
      </p:sp>
      <p:sp>
        <p:nvSpPr>
          <p:cNvPr id="31746" name="Заметки 2"/>
          <p:cNvSpPr>
            <a:spLocks noGrp="1"/>
          </p:cNvSpPr>
          <p:nvPr>
            <p:ph type="body" idx="1"/>
          </p:nvPr>
        </p:nvSpPr>
        <p:spPr bwMode="auto">
          <a:noFill/>
        </p:spPr>
        <p:txBody>
          <a:bodyPr wrap="square" numCol="1" anchor="t" anchorCtr="0" compatLnSpc="1">
            <a:prstTxWarp prst="textNoShape">
              <a:avLst/>
            </a:prstTxWarp>
          </a:bodyPr>
          <a:lstStyle/>
          <a:p>
            <a:pPr>
              <a:spcBef>
                <a:spcPct val="0"/>
              </a:spcBef>
            </a:pPr>
            <a:endParaRPr lang="ru-RU" smtClean="0"/>
          </a:p>
        </p:txBody>
      </p:sp>
      <p:sp>
        <p:nvSpPr>
          <p:cNvPr id="31747" name="Номер слайда 3"/>
          <p:cNvSpPr>
            <a:spLocks noGrp="1"/>
          </p:cNvSpPr>
          <p:nvPr>
            <p:ph type="sldNum" sz="quarter" idx="5"/>
          </p:nvPr>
        </p:nvSpPr>
        <p:spPr bwMode="auto">
          <a:noFill/>
          <a:ln>
            <a:miter lim="800000"/>
            <a:headEnd/>
            <a:tailEnd/>
          </a:ln>
        </p:spPr>
        <p:txBody>
          <a:bodyPr wrap="square" numCol="1" anchorCtr="0" compatLnSpc="1">
            <a:prstTxWarp prst="textNoShape">
              <a:avLst/>
            </a:prstTxWarp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fld id="{95A7E18B-388E-4310-849A-FBFC198ABBD6}" type="slidenum">
              <a:rPr lang="ru-RU">
                <a:cs typeface="Arial" charset="0"/>
              </a:rPr>
              <a:pPr fontAlgn="base">
                <a:spcBef>
                  <a:spcPct val="0"/>
                </a:spcBef>
                <a:spcAft>
                  <a:spcPct val="0"/>
                </a:spcAft>
              </a:pPr>
              <a:t>9</a:t>
            </a:fld>
            <a:endParaRPr lang="ru-RU">
              <a:cs typeface="Arial" charset="0"/>
            </a:endParaRPr>
          </a:p>
        </p:txBody>
      </p:sp>
    </p:spTree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3793" name="Образ слайда 1"/>
          <p:cNvSpPr>
            <a:spLocks noGrp="1" noRot="1" noChangeAspec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</p:spPr>
      </p:sp>
      <p:sp>
        <p:nvSpPr>
          <p:cNvPr id="33794" name="Заметки 2"/>
          <p:cNvSpPr>
            <a:spLocks noGrp="1"/>
          </p:cNvSpPr>
          <p:nvPr>
            <p:ph type="body" idx="1"/>
          </p:nvPr>
        </p:nvSpPr>
        <p:spPr bwMode="auto">
          <a:noFill/>
        </p:spPr>
        <p:txBody>
          <a:bodyPr wrap="square" numCol="1" anchor="t" anchorCtr="0" compatLnSpc="1">
            <a:prstTxWarp prst="textNoShape">
              <a:avLst/>
            </a:prstTxWarp>
          </a:bodyPr>
          <a:lstStyle/>
          <a:p>
            <a:pPr>
              <a:spcBef>
                <a:spcPct val="0"/>
              </a:spcBef>
            </a:pPr>
            <a:endParaRPr lang="ru-RU" smtClean="0"/>
          </a:p>
        </p:txBody>
      </p:sp>
      <p:sp>
        <p:nvSpPr>
          <p:cNvPr id="33795" name="Номер слайда 3"/>
          <p:cNvSpPr>
            <a:spLocks noGrp="1"/>
          </p:cNvSpPr>
          <p:nvPr>
            <p:ph type="sldNum" sz="quarter" idx="5"/>
          </p:nvPr>
        </p:nvSpPr>
        <p:spPr bwMode="auto">
          <a:noFill/>
          <a:ln>
            <a:miter lim="800000"/>
            <a:headEnd/>
            <a:tailEnd/>
          </a:ln>
        </p:spPr>
        <p:txBody>
          <a:bodyPr wrap="square" numCol="1" anchorCtr="0" compatLnSpc="1">
            <a:prstTxWarp prst="textNoShape">
              <a:avLst/>
            </a:prstTxWarp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fld id="{B8354D8B-F059-41C3-A963-8DAE4C28EBDA}" type="slidenum">
              <a:rPr lang="ru-RU">
                <a:cs typeface="Arial" charset="0"/>
              </a:rPr>
              <a:pPr fontAlgn="base">
                <a:spcBef>
                  <a:spcPct val="0"/>
                </a:spcBef>
                <a:spcAft>
                  <a:spcPct val="0"/>
                </a:spcAft>
              </a:pPr>
              <a:t>10</a:t>
            </a:fld>
            <a:endParaRPr lang="ru-RU">
              <a:cs typeface="Arial" charset="0"/>
            </a:endParaRPr>
          </a:p>
        </p:txBody>
      </p:sp>
    </p:spTree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841" name="Образ слайда 1"/>
          <p:cNvSpPr>
            <a:spLocks noGrp="1" noRot="1" noChangeAspec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</p:spPr>
      </p:sp>
      <p:sp>
        <p:nvSpPr>
          <p:cNvPr id="35842" name="Заметки 2"/>
          <p:cNvSpPr>
            <a:spLocks noGrp="1"/>
          </p:cNvSpPr>
          <p:nvPr>
            <p:ph type="body" idx="1"/>
          </p:nvPr>
        </p:nvSpPr>
        <p:spPr bwMode="auto">
          <a:noFill/>
        </p:spPr>
        <p:txBody>
          <a:bodyPr wrap="square" numCol="1" anchor="t" anchorCtr="0" compatLnSpc="1">
            <a:prstTxWarp prst="textNoShape">
              <a:avLst/>
            </a:prstTxWarp>
          </a:bodyPr>
          <a:lstStyle/>
          <a:p>
            <a:pPr>
              <a:spcBef>
                <a:spcPct val="0"/>
              </a:spcBef>
            </a:pPr>
            <a:endParaRPr lang="ru-RU" smtClean="0"/>
          </a:p>
        </p:txBody>
      </p:sp>
      <p:sp>
        <p:nvSpPr>
          <p:cNvPr id="35843" name="Номер слайда 3"/>
          <p:cNvSpPr>
            <a:spLocks noGrp="1"/>
          </p:cNvSpPr>
          <p:nvPr>
            <p:ph type="sldNum" sz="quarter" idx="5"/>
          </p:nvPr>
        </p:nvSpPr>
        <p:spPr bwMode="auto">
          <a:noFill/>
          <a:ln>
            <a:miter lim="800000"/>
            <a:headEnd/>
            <a:tailEnd/>
          </a:ln>
        </p:spPr>
        <p:txBody>
          <a:bodyPr wrap="square" numCol="1" anchorCtr="0" compatLnSpc="1">
            <a:prstTxWarp prst="textNoShape">
              <a:avLst/>
            </a:prstTxWarp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fld id="{9D8DACA0-CA02-4011-94BF-C197C3EAA642}" type="slidenum">
              <a:rPr lang="ru-RU">
                <a:cs typeface="Arial" charset="0"/>
              </a:rPr>
              <a:pPr fontAlgn="base">
                <a:spcBef>
                  <a:spcPct val="0"/>
                </a:spcBef>
                <a:spcAft>
                  <a:spcPct val="0"/>
                </a:spcAft>
              </a:pPr>
              <a:t>11</a:t>
            </a:fld>
            <a:endParaRPr lang="ru-RU">
              <a:cs typeface="Arial" charset="0"/>
            </a:endParaRPr>
          </a:p>
        </p:txBody>
      </p:sp>
    </p:spTree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8913" name="Образ слайда 1"/>
          <p:cNvSpPr>
            <a:spLocks noGrp="1" noRot="1" noChangeAspec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</p:spPr>
      </p:sp>
      <p:sp>
        <p:nvSpPr>
          <p:cNvPr id="38914" name="Заметки 2"/>
          <p:cNvSpPr>
            <a:spLocks noGrp="1"/>
          </p:cNvSpPr>
          <p:nvPr>
            <p:ph type="body" idx="1"/>
          </p:nvPr>
        </p:nvSpPr>
        <p:spPr bwMode="auto">
          <a:noFill/>
        </p:spPr>
        <p:txBody>
          <a:bodyPr wrap="square" numCol="1" anchor="t" anchorCtr="0" compatLnSpc="1">
            <a:prstTxWarp prst="textNoShape">
              <a:avLst/>
            </a:prstTxWarp>
          </a:bodyPr>
          <a:lstStyle/>
          <a:p>
            <a:pPr>
              <a:spcBef>
                <a:spcPct val="0"/>
              </a:spcBef>
            </a:pPr>
            <a:endParaRPr lang="ru-RU" smtClean="0"/>
          </a:p>
        </p:txBody>
      </p:sp>
      <p:sp>
        <p:nvSpPr>
          <p:cNvPr id="38915" name="Номер слайда 3"/>
          <p:cNvSpPr>
            <a:spLocks noGrp="1"/>
          </p:cNvSpPr>
          <p:nvPr>
            <p:ph type="sldNum" sz="quarter" idx="5"/>
          </p:nvPr>
        </p:nvSpPr>
        <p:spPr bwMode="auto">
          <a:noFill/>
          <a:ln>
            <a:miter lim="800000"/>
            <a:headEnd/>
            <a:tailEnd/>
          </a:ln>
        </p:spPr>
        <p:txBody>
          <a:bodyPr wrap="square" numCol="1" anchorCtr="0" compatLnSpc="1">
            <a:prstTxWarp prst="textNoShape">
              <a:avLst/>
            </a:prstTxWarp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fld id="{A8B5D8BE-4B4C-4D33-87AA-6D37FCFCFC95}" type="slidenum">
              <a:rPr lang="ru-RU">
                <a:cs typeface="Arial" charset="0"/>
              </a:rPr>
              <a:pPr fontAlgn="base">
                <a:spcBef>
                  <a:spcPct val="0"/>
                </a:spcBef>
                <a:spcAft>
                  <a:spcPct val="0"/>
                </a:spcAft>
              </a:pPr>
              <a:t>12</a:t>
            </a:fld>
            <a:endParaRPr lang="ru-RU">
              <a:cs typeface="Arial" charset="0"/>
            </a:endParaRPr>
          </a:p>
        </p:txBody>
      </p:sp>
    </p:spTree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961" name="Образ слайда 1"/>
          <p:cNvSpPr>
            <a:spLocks noGrp="1" noRot="1" noChangeAspec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</p:spPr>
      </p:sp>
      <p:sp>
        <p:nvSpPr>
          <p:cNvPr id="40962" name="Заметки 2"/>
          <p:cNvSpPr>
            <a:spLocks noGrp="1"/>
          </p:cNvSpPr>
          <p:nvPr>
            <p:ph type="body" idx="1"/>
          </p:nvPr>
        </p:nvSpPr>
        <p:spPr bwMode="auto">
          <a:noFill/>
        </p:spPr>
        <p:txBody>
          <a:bodyPr wrap="square" numCol="1" anchor="t" anchorCtr="0" compatLnSpc="1">
            <a:prstTxWarp prst="textNoShape">
              <a:avLst/>
            </a:prstTxWarp>
          </a:bodyPr>
          <a:lstStyle/>
          <a:p>
            <a:pPr>
              <a:spcBef>
                <a:spcPct val="0"/>
              </a:spcBef>
            </a:pPr>
            <a:endParaRPr lang="ru-RU" smtClean="0"/>
          </a:p>
        </p:txBody>
      </p:sp>
      <p:sp>
        <p:nvSpPr>
          <p:cNvPr id="40963" name="Номер слайда 3"/>
          <p:cNvSpPr>
            <a:spLocks noGrp="1"/>
          </p:cNvSpPr>
          <p:nvPr>
            <p:ph type="sldNum" sz="quarter" idx="5"/>
          </p:nvPr>
        </p:nvSpPr>
        <p:spPr bwMode="auto">
          <a:noFill/>
          <a:ln>
            <a:miter lim="800000"/>
            <a:headEnd/>
            <a:tailEnd/>
          </a:ln>
        </p:spPr>
        <p:txBody>
          <a:bodyPr wrap="square" numCol="1" anchorCtr="0" compatLnSpc="1">
            <a:prstTxWarp prst="textNoShape">
              <a:avLst/>
            </a:prstTxWarp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fld id="{3505F16E-64C0-4600-BBAC-B691FDC47A40}" type="slidenum">
              <a:rPr lang="ru-RU">
                <a:cs typeface="Arial" charset="0"/>
              </a:rPr>
              <a:pPr fontAlgn="base">
                <a:spcBef>
                  <a:spcPct val="0"/>
                </a:spcBef>
                <a:spcAft>
                  <a:spcPct val="0"/>
                </a:spcAft>
              </a:pPr>
              <a:t>13</a:t>
            </a:fld>
            <a:endParaRPr lang="ru-RU">
              <a:cs typeface="Arial" charset="0"/>
            </a:endParaRPr>
          </a:p>
        </p:txBody>
      </p:sp>
    </p:spTree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3009" name="Образ слайда 1"/>
          <p:cNvSpPr>
            <a:spLocks noGrp="1" noRot="1" noChangeAspec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</p:spPr>
      </p:sp>
      <p:sp>
        <p:nvSpPr>
          <p:cNvPr id="43010" name="Заметки 2"/>
          <p:cNvSpPr>
            <a:spLocks noGrp="1"/>
          </p:cNvSpPr>
          <p:nvPr>
            <p:ph type="body" idx="1"/>
          </p:nvPr>
        </p:nvSpPr>
        <p:spPr bwMode="auto">
          <a:noFill/>
        </p:spPr>
        <p:txBody>
          <a:bodyPr wrap="square" numCol="1" anchor="t" anchorCtr="0" compatLnSpc="1">
            <a:prstTxWarp prst="textNoShape">
              <a:avLst/>
            </a:prstTxWarp>
          </a:bodyPr>
          <a:lstStyle/>
          <a:p>
            <a:pPr>
              <a:spcBef>
                <a:spcPct val="0"/>
              </a:spcBef>
            </a:pPr>
            <a:endParaRPr lang="ru-RU" smtClean="0"/>
          </a:p>
        </p:txBody>
      </p:sp>
      <p:sp>
        <p:nvSpPr>
          <p:cNvPr id="43011" name="Номер слайда 3"/>
          <p:cNvSpPr>
            <a:spLocks noGrp="1"/>
          </p:cNvSpPr>
          <p:nvPr>
            <p:ph type="sldNum" sz="quarter" idx="5"/>
          </p:nvPr>
        </p:nvSpPr>
        <p:spPr bwMode="auto">
          <a:noFill/>
          <a:ln>
            <a:miter lim="800000"/>
            <a:headEnd/>
            <a:tailEnd/>
          </a:ln>
        </p:spPr>
        <p:txBody>
          <a:bodyPr wrap="square" numCol="1" anchorCtr="0" compatLnSpc="1">
            <a:prstTxWarp prst="textNoShape">
              <a:avLst/>
            </a:prstTxWarp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fld id="{0F97714E-AFD7-4CF2-9D61-38D5F576906F}" type="slidenum">
              <a:rPr lang="ru-RU">
                <a:cs typeface="Arial" charset="0"/>
              </a:rPr>
              <a:pPr fontAlgn="base">
                <a:spcBef>
                  <a:spcPct val="0"/>
                </a:spcBef>
                <a:spcAft>
                  <a:spcPct val="0"/>
                </a:spcAft>
              </a:pPr>
              <a:t>14</a:t>
            </a:fld>
            <a:endParaRPr lang="ru-RU">
              <a:cs typeface="Arial" charset="0"/>
            </a:endParaRPr>
          </a:p>
        </p:txBody>
      </p:sp>
    </p:spTree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5057" name="Образ слайда 1"/>
          <p:cNvSpPr>
            <a:spLocks noGrp="1" noRot="1" noChangeAspec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</p:spPr>
      </p:sp>
      <p:sp>
        <p:nvSpPr>
          <p:cNvPr id="45058" name="Заметки 2"/>
          <p:cNvSpPr>
            <a:spLocks noGrp="1"/>
          </p:cNvSpPr>
          <p:nvPr>
            <p:ph type="body" idx="1"/>
          </p:nvPr>
        </p:nvSpPr>
        <p:spPr bwMode="auto">
          <a:noFill/>
        </p:spPr>
        <p:txBody>
          <a:bodyPr wrap="square" numCol="1" anchor="t" anchorCtr="0" compatLnSpc="1">
            <a:prstTxWarp prst="textNoShape">
              <a:avLst/>
            </a:prstTxWarp>
          </a:bodyPr>
          <a:lstStyle/>
          <a:p>
            <a:pPr>
              <a:spcBef>
                <a:spcPct val="0"/>
              </a:spcBef>
            </a:pPr>
            <a:endParaRPr lang="ru-RU" smtClean="0"/>
          </a:p>
        </p:txBody>
      </p:sp>
      <p:sp>
        <p:nvSpPr>
          <p:cNvPr id="45059" name="Номер слайда 3"/>
          <p:cNvSpPr>
            <a:spLocks noGrp="1"/>
          </p:cNvSpPr>
          <p:nvPr>
            <p:ph type="sldNum" sz="quarter" idx="5"/>
          </p:nvPr>
        </p:nvSpPr>
        <p:spPr bwMode="auto">
          <a:noFill/>
          <a:ln>
            <a:miter lim="800000"/>
            <a:headEnd/>
            <a:tailEnd/>
          </a:ln>
        </p:spPr>
        <p:txBody>
          <a:bodyPr wrap="square" numCol="1" anchorCtr="0" compatLnSpc="1">
            <a:prstTxWarp prst="textNoShape">
              <a:avLst/>
            </a:prstTxWarp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fld id="{B3F2DB5D-66FF-44B8-A7EC-CD84CE3602DC}" type="slidenum">
              <a:rPr lang="ru-RU">
                <a:cs typeface="Arial" charset="0"/>
              </a:rPr>
              <a:pPr fontAlgn="base">
                <a:spcBef>
                  <a:spcPct val="0"/>
                </a:spcBef>
                <a:spcAft>
                  <a:spcPct val="0"/>
                </a:spcAft>
              </a:pPr>
              <a:t>15</a:t>
            </a:fld>
            <a:endParaRPr lang="ru-RU">
              <a:cs typeface="Arial" charset="0"/>
            </a:endParaRPr>
          </a:p>
        </p:txBody>
      </p:sp>
    </p:spTree>
  </p:cSld>
  <p:clrMapOvr>
    <a:masterClrMapping/>
  </p:clrMapOvr>
</p:notes>
</file>

<file path=ppt/notesSlides/notesSlide1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7105" name="Образ слайда 1"/>
          <p:cNvSpPr>
            <a:spLocks noGrp="1" noRot="1" noChangeAspec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</p:spPr>
      </p:sp>
      <p:sp>
        <p:nvSpPr>
          <p:cNvPr id="47106" name="Заметки 2"/>
          <p:cNvSpPr>
            <a:spLocks noGrp="1"/>
          </p:cNvSpPr>
          <p:nvPr>
            <p:ph type="body" idx="1"/>
          </p:nvPr>
        </p:nvSpPr>
        <p:spPr bwMode="auto">
          <a:noFill/>
        </p:spPr>
        <p:txBody>
          <a:bodyPr wrap="square" numCol="1" anchor="t" anchorCtr="0" compatLnSpc="1">
            <a:prstTxWarp prst="textNoShape">
              <a:avLst/>
            </a:prstTxWarp>
          </a:bodyPr>
          <a:lstStyle/>
          <a:p>
            <a:pPr>
              <a:spcBef>
                <a:spcPct val="0"/>
              </a:spcBef>
            </a:pPr>
            <a:endParaRPr lang="ru-RU" smtClean="0"/>
          </a:p>
        </p:txBody>
      </p:sp>
      <p:sp>
        <p:nvSpPr>
          <p:cNvPr id="47107" name="Номер слайда 3"/>
          <p:cNvSpPr>
            <a:spLocks noGrp="1"/>
          </p:cNvSpPr>
          <p:nvPr>
            <p:ph type="sldNum" sz="quarter" idx="5"/>
          </p:nvPr>
        </p:nvSpPr>
        <p:spPr bwMode="auto">
          <a:noFill/>
          <a:ln>
            <a:miter lim="800000"/>
            <a:headEnd/>
            <a:tailEnd/>
          </a:ln>
        </p:spPr>
        <p:txBody>
          <a:bodyPr wrap="square" numCol="1" anchorCtr="0" compatLnSpc="1">
            <a:prstTxWarp prst="textNoShape">
              <a:avLst/>
            </a:prstTxWarp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fld id="{87BC2329-68AD-446A-97C3-8495909A3D8E}" type="slidenum">
              <a:rPr lang="ru-RU">
                <a:cs typeface="Arial" charset="0"/>
              </a:rPr>
              <a:pPr fontAlgn="base">
                <a:spcBef>
                  <a:spcPct val="0"/>
                </a:spcBef>
                <a:spcAft>
                  <a:spcPct val="0"/>
                </a:spcAft>
              </a:pPr>
              <a:t>16</a:t>
            </a:fld>
            <a:endParaRPr lang="ru-RU">
              <a:cs typeface="Arial" charset="0"/>
            </a:endParaRPr>
          </a:p>
        </p:txBody>
      </p:sp>
    </p:spTree>
  </p:cSld>
  <p:clrMapOvr>
    <a:masterClrMapping/>
  </p:clrMapOvr>
</p:notes>
</file>

<file path=ppt/notesSlides/notesSlide1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9153" name="Образ слайда 1"/>
          <p:cNvSpPr>
            <a:spLocks noGrp="1" noRot="1" noChangeAspec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</p:spPr>
      </p:sp>
      <p:sp>
        <p:nvSpPr>
          <p:cNvPr id="49154" name="Заметки 2"/>
          <p:cNvSpPr>
            <a:spLocks noGrp="1"/>
          </p:cNvSpPr>
          <p:nvPr>
            <p:ph type="body" idx="1"/>
          </p:nvPr>
        </p:nvSpPr>
        <p:spPr bwMode="auto">
          <a:noFill/>
        </p:spPr>
        <p:txBody>
          <a:bodyPr wrap="square" numCol="1" anchor="t" anchorCtr="0" compatLnSpc="1">
            <a:prstTxWarp prst="textNoShape">
              <a:avLst/>
            </a:prstTxWarp>
          </a:bodyPr>
          <a:lstStyle/>
          <a:p>
            <a:pPr>
              <a:spcBef>
                <a:spcPct val="0"/>
              </a:spcBef>
            </a:pPr>
            <a:endParaRPr lang="ru-RU" smtClean="0"/>
          </a:p>
        </p:txBody>
      </p:sp>
      <p:sp>
        <p:nvSpPr>
          <p:cNvPr id="49155" name="Номер слайда 3"/>
          <p:cNvSpPr>
            <a:spLocks noGrp="1"/>
          </p:cNvSpPr>
          <p:nvPr>
            <p:ph type="sldNum" sz="quarter" idx="5"/>
          </p:nvPr>
        </p:nvSpPr>
        <p:spPr bwMode="auto">
          <a:noFill/>
          <a:ln>
            <a:miter lim="800000"/>
            <a:headEnd/>
            <a:tailEnd/>
          </a:ln>
        </p:spPr>
        <p:txBody>
          <a:bodyPr wrap="square" numCol="1" anchorCtr="0" compatLnSpc="1">
            <a:prstTxWarp prst="textNoShape">
              <a:avLst/>
            </a:prstTxWarp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fld id="{9427A248-5250-4FE6-A506-299B526E8AB5}" type="slidenum">
              <a:rPr lang="ru-RU">
                <a:cs typeface="Arial" charset="0"/>
              </a:rPr>
              <a:pPr fontAlgn="base">
                <a:spcBef>
                  <a:spcPct val="0"/>
                </a:spcBef>
                <a:spcAft>
                  <a:spcPct val="0"/>
                </a:spcAft>
              </a:pPr>
              <a:t>17</a:t>
            </a:fld>
            <a:endParaRPr lang="ru-RU">
              <a:cs typeface="Arial" charset="0"/>
            </a:endParaRPr>
          </a:p>
        </p:txBody>
      </p:sp>
    </p:spTree>
  </p:cSld>
  <p:clrMapOvr>
    <a:masterClrMapping/>
  </p:clrMapOvr>
</p:notes>
</file>

<file path=ppt/notesSlides/notesSlide1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201" name="Образ слайда 1"/>
          <p:cNvSpPr>
            <a:spLocks noGrp="1" noRot="1" noChangeAspec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</p:spPr>
      </p:sp>
      <p:sp>
        <p:nvSpPr>
          <p:cNvPr id="51202" name="Заметки 2"/>
          <p:cNvSpPr>
            <a:spLocks noGrp="1"/>
          </p:cNvSpPr>
          <p:nvPr>
            <p:ph type="body" idx="1"/>
          </p:nvPr>
        </p:nvSpPr>
        <p:spPr bwMode="auto">
          <a:noFill/>
        </p:spPr>
        <p:txBody>
          <a:bodyPr wrap="square" numCol="1" anchor="t" anchorCtr="0" compatLnSpc="1">
            <a:prstTxWarp prst="textNoShape">
              <a:avLst/>
            </a:prstTxWarp>
          </a:bodyPr>
          <a:lstStyle/>
          <a:p>
            <a:pPr>
              <a:spcBef>
                <a:spcPct val="0"/>
              </a:spcBef>
            </a:pPr>
            <a:endParaRPr lang="ru-RU" smtClean="0"/>
          </a:p>
        </p:txBody>
      </p:sp>
      <p:sp>
        <p:nvSpPr>
          <p:cNvPr id="51203" name="Номер слайда 3"/>
          <p:cNvSpPr>
            <a:spLocks noGrp="1"/>
          </p:cNvSpPr>
          <p:nvPr>
            <p:ph type="sldNum" sz="quarter" idx="5"/>
          </p:nvPr>
        </p:nvSpPr>
        <p:spPr bwMode="auto">
          <a:noFill/>
          <a:ln>
            <a:miter lim="800000"/>
            <a:headEnd/>
            <a:tailEnd/>
          </a:ln>
        </p:spPr>
        <p:txBody>
          <a:bodyPr wrap="square" numCol="1" anchorCtr="0" compatLnSpc="1">
            <a:prstTxWarp prst="textNoShape">
              <a:avLst/>
            </a:prstTxWarp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fld id="{7B16AB01-D445-465E-BB36-BD18E4B064F4}" type="slidenum">
              <a:rPr lang="ru-RU">
                <a:cs typeface="Arial" charset="0"/>
              </a:rPr>
              <a:pPr fontAlgn="base">
                <a:spcBef>
                  <a:spcPct val="0"/>
                </a:spcBef>
                <a:spcAft>
                  <a:spcPct val="0"/>
                </a:spcAft>
              </a:pPr>
              <a:t>18</a:t>
            </a:fld>
            <a:endParaRPr lang="ru-RU">
              <a:cs typeface="Arial" charset="0"/>
            </a:endParaRPr>
          </a:p>
        </p:txBody>
      </p:sp>
    </p:spTree>
  </p:cSld>
  <p:clrMapOvr>
    <a:masterClrMapping/>
  </p:clrMapOvr>
</p:notes>
</file>

<file path=ppt/notesSlides/notesSlide1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3249" name="Образ слайда 1"/>
          <p:cNvSpPr>
            <a:spLocks noGrp="1" noRot="1" noChangeAspec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</p:spPr>
      </p:sp>
      <p:sp>
        <p:nvSpPr>
          <p:cNvPr id="53250" name="Заметки 2"/>
          <p:cNvSpPr>
            <a:spLocks noGrp="1"/>
          </p:cNvSpPr>
          <p:nvPr>
            <p:ph type="body" idx="1"/>
          </p:nvPr>
        </p:nvSpPr>
        <p:spPr bwMode="auto">
          <a:noFill/>
        </p:spPr>
        <p:txBody>
          <a:bodyPr wrap="square" numCol="1" anchor="t" anchorCtr="0" compatLnSpc="1">
            <a:prstTxWarp prst="textNoShape">
              <a:avLst/>
            </a:prstTxWarp>
          </a:bodyPr>
          <a:lstStyle/>
          <a:p>
            <a:pPr>
              <a:spcBef>
                <a:spcPct val="0"/>
              </a:spcBef>
            </a:pPr>
            <a:endParaRPr lang="ru-RU" smtClean="0"/>
          </a:p>
        </p:txBody>
      </p:sp>
      <p:sp>
        <p:nvSpPr>
          <p:cNvPr id="53251" name="Номер слайда 3"/>
          <p:cNvSpPr>
            <a:spLocks noGrp="1"/>
          </p:cNvSpPr>
          <p:nvPr>
            <p:ph type="sldNum" sz="quarter" idx="5"/>
          </p:nvPr>
        </p:nvSpPr>
        <p:spPr bwMode="auto">
          <a:noFill/>
          <a:ln>
            <a:miter lim="800000"/>
            <a:headEnd/>
            <a:tailEnd/>
          </a:ln>
        </p:spPr>
        <p:txBody>
          <a:bodyPr wrap="square" numCol="1" anchorCtr="0" compatLnSpc="1">
            <a:prstTxWarp prst="textNoShape">
              <a:avLst/>
            </a:prstTxWarp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fld id="{F4598C4B-10FF-42C3-BF8D-454275227D5B}" type="slidenum">
              <a:rPr lang="ru-RU">
                <a:cs typeface="Arial" charset="0"/>
              </a:rPr>
              <a:pPr fontAlgn="base">
                <a:spcBef>
                  <a:spcPct val="0"/>
                </a:spcBef>
                <a:spcAft>
                  <a:spcPct val="0"/>
                </a:spcAft>
              </a:pPr>
              <a:t>19</a:t>
            </a:fld>
            <a:endParaRPr lang="ru-RU">
              <a:cs typeface="Arial" charset="0"/>
            </a:endParaRPr>
          </a:p>
        </p:txBody>
      </p:sp>
    </p:spTree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ctrTitle"/>
          </p:nvPr>
        </p:nvSpPr>
        <p:spPr>
          <a:xfrm>
            <a:off x="685800" y="2130425"/>
            <a:ext cx="7772400" cy="1470025"/>
          </a:xfrm>
        </p:spPr>
        <p:txBody>
          <a:bodyPr/>
          <a:lstStyle/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Подзаголовок 2"/>
          <p:cNvSpPr>
            <a:spLocks noGrp="1"/>
          </p:cNvSpPr>
          <p:nvPr>
            <p:ph type="subTitle" idx="1"/>
          </p:nvPr>
        </p:nvSpPr>
        <p:spPr>
          <a:xfrm>
            <a:off x="1371600" y="3886200"/>
            <a:ext cx="6400800" cy="1752600"/>
          </a:xfrm>
        </p:spPr>
        <p:txBody>
          <a:bodyPr/>
          <a:lstStyle>
            <a:lvl1pPr marL="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1pPr>
            <a:lvl2pPr marL="457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 smtClean="0"/>
              <a:t>Образец подзаголовка</a:t>
            </a:r>
            <a:endParaRPr lang="ru-RU"/>
          </a:p>
        </p:txBody>
      </p:sp>
      <p:sp>
        <p:nvSpPr>
          <p:cNvPr id="4" name="Дата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4F6557E4-69B2-4CEB-B268-9A7228BBB6CB}" type="datetimeFigureOut">
              <a:rPr lang="ru-RU"/>
              <a:pPr>
                <a:defRPr/>
              </a:pPr>
              <a:t>15.04.2017</a:t>
            </a:fld>
            <a:endParaRPr lang="ru-RU"/>
          </a:p>
        </p:txBody>
      </p:sp>
      <p:sp>
        <p:nvSpPr>
          <p:cNvPr id="5" name="Нижний колонтитул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/>
          </a:p>
        </p:txBody>
      </p:sp>
      <p:sp>
        <p:nvSpPr>
          <p:cNvPr id="6" name="Номер слайда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FE0F26F2-A40C-4147-B908-BB46C8351BC9}" type="slidenum">
              <a:rPr lang="ru-RU"/>
              <a:pPr>
                <a:defRPr/>
              </a:pPr>
              <a:t>‹#›</a:t>
            </a:fld>
            <a:endParaRPr lang="ru-RU"/>
          </a:p>
        </p:txBody>
      </p:sp>
    </p:spTree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Заголовок и объек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Объект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/>
          </a:p>
        </p:txBody>
      </p:sp>
      <p:sp>
        <p:nvSpPr>
          <p:cNvPr id="4" name="Дата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4C83D32C-DE38-407E-B0E9-F66E3DD1FCCB}" type="datetimeFigureOut">
              <a:rPr lang="ru-RU"/>
              <a:pPr>
                <a:defRPr/>
              </a:pPr>
              <a:t>15.04.2017</a:t>
            </a:fld>
            <a:endParaRPr lang="ru-RU"/>
          </a:p>
        </p:txBody>
      </p:sp>
      <p:sp>
        <p:nvSpPr>
          <p:cNvPr id="5" name="Нижний колонтитул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/>
          </a:p>
        </p:txBody>
      </p:sp>
      <p:sp>
        <p:nvSpPr>
          <p:cNvPr id="6" name="Номер слайда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290348BB-E734-4560-9F45-EFD0B74AAE67}" type="slidenum">
              <a:rPr lang="ru-RU"/>
              <a:pPr>
                <a:defRPr/>
              </a:pPr>
              <a:t>‹#›</a:t>
            </a:fld>
            <a:endParaRPr lang="ru-RU"/>
          </a:p>
        </p:txBody>
      </p:sp>
    </p:spTree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Заголовок раздел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Текст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1pPr>
            <a:lvl2pPr marL="4572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ru-RU" smtClean="0"/>
              <a:t>Образец текста</a:t>
            </a:r>
          </a:p>
        </p:txBody>
      </p:sp>
      <p:sp>
        <p:nvSpPr>
          <p:cNvPr id="4" name="Дата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C0FBB313-6F69-44C7-87C6-FDC439848213}" type="datetimeFigureOut">
              <a:rPr lang="ru-RU"/>
              <a:pPr>
                <a:defRPr/>
              </a:pPr>
              <a:t>15.04.2017</a:t>
            </a:fld>
            <a:endParaRPr lang="ru-RU"/>
          </a:p>
        </p:txBody>
      </p:sp>
      <p:sp>
        <p:nvSpPr>
          <p:cNvPr id="5" name="Нижний колонтитул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/>
          </a:p>
        </p:txBody>
      </p:sp>
      <p:sp>
        <p:nvSpPr>
          <p:cNvPr id="6" name="Номер слайда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78F54B7E-3E3B-4010-93D6-0FABF461788C}" type="slidenum">
              <a:rPr lang="ru-RU"/>
              <a:pPr>
                <a:defRPr/>
              </a:pPr>
              <a:t>‹#›</a:t>
            </a:fld>
            <a:endParaRPr lang="ru-RU"/>
          </a:p>
        </p:txBody>
      </p:sp>
    </p:spTree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Два объект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Объект 2"/>
          <p:cNvSpPr>
            <a:spLocks noGrp="1"/>
          </p:cNvSpPr>
          <p:nvPr>
            <p:ph sz="half" idx="1"/>
          </p:nvPr>
        </p:nvSpPr>
        <p:spPr>
          <a:xfrm>
            <a:off x="457200" y="1600200"/>
            <a:ext cx="40386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/>
          </a:p>
        </p:txBody>
      </p:sp>
      <p:sp>
        <p:nvSpPr>
          <p:cNvPr id="4" name="Объект 3"/>
          <p:cNvSpPr>
            <a:spLocks noGrp="1"/>
          </p:cNvSpPr>
          <p:nvPr>
            <p:ph sz="half" idx="2"/>
          </p:nvPr>
        </p:nvSpPr>
        <p:spPr>
          <a:xfrm>
            <a:off x="4648200" y="1600200"/>
            <a:ext cx="40386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/>
          </a:p>
        </p:txBody>
      </p:sp>
      <p:sp>
        <p:nvSpPr>
          <p:cNvPr id="5" name="Дата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374E59D2-E428-4D04-937A-14A48F7132F7}" type="datetimeFigureOut">
              <a:rPr lang="ru-RU"/>
              <a:pPr>
                <a:defRPr/>
              </a:pPr>
              <a:t>15.04.2017</a:t>
            </a:fld>
            <a:endParaRPr lang="ru-RU"/>
          </a:p>
        </p:txBody>
      </p:sp>
      <p:sp>
        <p:nvSpPr>
          <p:cNvPr id="6" name="Нижний колонтитул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/>
          </a:p>
        </p:txBody>
      </p:sp>
      <p:sp>
        <p:nvSpPr>
          <p:cNvPr id="7" name="Номер слайда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13036D6D-88BD-4CD7-A0B9-CB9A62A52AF6}" type="slidenum">
              <a:rPr lang="ru-RU"/>
              <a:pPr>
                <a:defRPr/>
              </a:pPr>
              <a:t>‹#›</a:t>
            </a:fld>
            <a:endParaRPr lang="ru-RU"/>
          </a:p>
        </p:txBody>
      </p:sp>
    </p:spTree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Сравнение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Текст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ru-RU" smtClean="0"/>
              <a:t>Образец текста</a:t>
            </a:r>
          </a:p>
        </p:txBody>
      </p:sp>
      <p:sp>
        <p:nvSpPr>
          <p:cNvPr id="4" name="Объект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/>
          </a:p>
        </p:txBody>
      </p:sp>
      <p:sp>
        <p:nvSpPr>
          <p:cNvPr id="5" name="Текст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ru-RU" smtClean="0"/>
              <a:t>Образец текста</a:t>
            </a:r>
          </a:p>
        </p:txBody>
      </p:sp>
      <p:sp>
        <p:nvSpPr>
          <p:cNvPr id="6" name="Объект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/>
          </a:p>
        </p:txBody>
      </p:sp>
      <p:sp>
        <p:nvSpPr>
          <p:cNvPr id="7" name="Дата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B7289276-B91A-4EFE-920A-2EEC990D23A9}" type="datetimeFigureOut">
              <a:rPr lang="ru-RU"/>
              <a:pPr>
                <a:defRPr/>
              </a:pPr>
              <a:t>15.04.2017</a:t>
            </a:fld>
            <a:endParaRPr lang="ru-RU"/>
          </a:p>
        </p:txBody>
      </p:sp>
      <p:sp>
        <p:nvSpPr>
          <p:cNvPr id="8" name="Нижний колонтитул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/>
          </a:p>
        </p:txBody>
      </p:sp>
      <p:sp>
        <p:nvSpPr>
          <p:cNvPr id="9" name="Номер слайда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9181BB97-8D21-4F25-8CF0-83EEE3C0D06F}" type="slidenum">
              <a:rPr lang="ru-RU"/>
              <a:pPr>
                <a:defRPr/>
              </a:pPr>
              <a:t>‹#›</a:t>
            </a:fld>
            <a:endParaRPr lang="ru-RU"/>
          </a:p>
        </p:txBody>
      </p:sp>
    </p:spTree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Только заголовок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Дата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4220D683-8508-45C7-89B7-93AB4F920145}" type="datetimeFigureOut">
              <a:rPr lang="ru-RU"/>
              <a:pPr>
                <a:defRPr/>
              </a:pPr>
              <a:t>15.04.2017</a:t>
            </a:fld>
            <a:endParaRPr lang="ru-RU"/>
          </a:p>
        </p:txBody>
      </p:sp>
      <p:sp>
        <p:nvSpPr>
          <p:cNvPr id="4" name="Нижний колонтитул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/>
          </a:p>
        </p:txBody>
      </p:sp>
      <p:sp>
        <p:nvSpPr>
          <p:cNvPr id="5" name="Номер слайда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ECB0B06F-58A4-4BB4-946D-C1268EE74111}" type="slidenum">
              <a:rPr lang="ru-RU"/>
              <a:pPr>
                <a:defRPr/>
              </a:pPr>
              <a:t>‹#›</a:t>
            </a:fld>
            <a:endParaRPr lang="ru-RU"/>
          </a:p>
        </p:txBody>
      </p:sp>
    </p:spTree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Пусто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Дата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B7D31F1D-1DF2-4710-9D5A-0F35D7195250}" type="datetimeFigureOut">
              <a:rPr lang="ru-RU"/>
              <a:pPr>
                <a:defRPr/>
              </a:pPr>
              <a:t>15.04.2017</a:t>
            </a:fld>
            <a:endParaRPr lang="ru-RU"/>
          </a:p>
        </p:txBody>
      </p:sp>
      <p:sp>
        <p:nvSpPr>
          <p:cNvPr id="3" name="Нижний колонтитул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/>
          </a:p>
        </p:txBody>
      </p:sp>
      <p:sp>
        <p:nvSpPr>
          <p:cNvPr id="4" name="Номер слайда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0B799AC2-12C2-43D9-B778-B2D568CC433A}" type="slidenum">
              <a:rPr lang="ru-RU"/>
              <a:pPr>
                <a:defRPr/>
              </a:pPr>
              <a:t>‹#›</a:t>
            </a:fld>
            <a:endParaRPr lang="ru-RU"/>
          </a:p>
        </p:txBody>
      </p:sp>
    </p:spTree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Объект с подписью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Объект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/>
          </a:p>
        </p:txBody>
      </p:sp>
      <p:sp>
        <p:nvSpPr>
          <p:cNvPr id="4" name="Текст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ru-RU" smtClean="0"/>
              <a:t>Образец текста</a:t>
            </a:r>
          </a:p>
        </p:txBody>
      </p:sp>
      <p:sp>
        <p:nvSpPr>
          <p:cNvPr id="5" name="Дата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ECA2DBFA-9E11-4E3C-8E29-CF6BFA3A337A}" type="datetimeFigureOut">
              <a:rPr lang="ru-RU"/>
              <a:pPr>
                <a:defRPr/>
              </a:pPr>
              <a:t>15.04.2017</a:t>
            </a:fld>
            <a:endParaRPr lang="ru-RU"/>
          </a:p>
        </p:txBody>
      </p:sp>
      <p:sp>
        <p:nvSpPr>
          <p:cNvPr id="6" name="Нижний колонтитул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/>
          </a:p>
        </p:txBody>
      </p:sp>
      <p:sp>
        <p:nvSpPr>
          <p:cNvPr id="7" name="Номер слайда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89D4BF6F-6FFC-431E-9AC1-A641C722BBAF}" type="slidenum">
              <a:rPr lang="ru-RU"/>
              <a:pPr>
                <a:defRPr/>
              </a:pPr>
              <a:t>‹#›</a:t>
            </a:fld>
            <a:endParaRPr lang="ru-RU"/>
          </a:p>
        </p:txBody>
      </p:sp>
    </p:spTree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Рисунок с подписью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Рисунок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 rtlCol="0">
            <a:normAutofit/>
          </a:bodyPr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ru-RU" noProof="0"/>
          </a:p>
        </p:txBody>
      </p:sp>
      <p:sp>
        <p:nvSpPr>
          <p:cNvPr id="4" name="Текст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ru-RU" smtClean="0"/>
              <a:t>Образец текста</a:t>
            </a:r>
          </a:p>
        </p:txBody>
      </p:sp>
      <p:sp>
        <p:nvSpPr>
          <p:cNvPr id="5" name="Дата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6430D870-E94F-4297-8404-E39211582543}" type="datetimeFigureOut">
              <a:rPr lang="ru-RU"/>
              <a:pPr>
                <a:defRPr/>
              </a:pPr>
              <a:t>15.04.2017</a:t>
            </a:fld>
            <a:endParaRPr lang="ru-RU"/>
          </a:p>
        </p:txBody>
      </p:sp>
      <p:sp>
        <p:nvSpPr>
          <p:cNvPr id="6" name="Нижний колонтитул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/>
          </a:p>
        </p:txBody>
      </p:sp>
      <p:sp>
        <p:nvSpPr>
          <p:cNvPr id="7" name="Номер слайда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8AA88638-C3DD-481F-B2C8-F5B77498E79C}" type="slidenum">
              <a:rPr lang="ru-RU"/>
              <a:pPr>
                <a:defRPr/>
              </a:pPr>
              <a:t>‹#›</a:t>
            </a:fld>
            <a:endParaRPr lang="ru-RU"/>
          </a:p>
        </p:txBody>
      </p:sp>
    </p:spTree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Заголовок и вертикальный текс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Вертикальный текст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/>
          </a:p>
        </p:txBody>
      </p:sp>
      <p:sp>
        <p:nvSpPr>
          <p:cNvPr id="4" name="Дата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5999614B-48FC-418A-B9DE-3E417AD11383}" type="datetimeFigureOut">
              <a:rPr lang="ru-RU"/>
              <a:pPr>
                <a:defRPr/>
              </a:pPr>
              <a:t>15.04.2017</a:t>
            </a:fld>
            <a:endParaRPr lang="ru-RU"/>
          </a:p>
        </p:txBody>
      </p:sp>
      <p:sp>
        <p:nvSpPr>
          <p:cNvPr id="5" name="Нижний колонтитул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/>
          </a:p>
        </p:txBody>
      </p:sp>
      <p:sp>
        <p:nvSpPr>
          <p:cNvPr id="6" name="Номер слайда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84274F08-772A-45D3-AAE5-61DDCAE828E7}" type="slidenum">
              <a:rPr lang="ru-RU"/>
              <a:pPr>
                <a:defRPr/>
              </a:pPr>
              <a:t>‹#›</a:t>
            </a:fld>
            <a:endParaRPr lang="ru-RU"/>
          </a:p>
        </p:txBody>
      </p:sp>
    </p:spTree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Вертикальный заголовок и текс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Вертикальный заголовок 1"/>
          <p:cNvSpPr>
            <a:spLocks noGrp="1"/>
          </p:cNvSpPr>
          <p:nvPr>
            <p:ph type="title" orient="vert"/>
          </p:nvPr>
        </p:nvSpPr>
        <p:spPr>
          <a:xfrm>
            <a:off x="6629400" y="274638"/>
            <a:ext cx="2057400" cy="5851525"/>
          </a:xfrm>
        </p:spPr>
        <p:txBody>
          <a:bodyPr vert="eaVert"/>
          <a:lstStyle/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Вертикальный текст 2"/>
          <p:cNvSpPr>
            <a:spLocks noGrp="1"/>
          </p:cNvSpPr>
          <p:nvPr>
            <p:ph type="body" orient="vert" idx="1"/>
          </p:nvPr>
        </p:nvSpPr>
        <p:spPr>
          <a:xfrm>
            <a:off x="457200" y="274638"/>
            <a:ext cx="6019800" cy="5851525"/>
          </a:xfrm>
        </p:spPr>
        <p:txBody>
          <a:bodyPr vert="eaVert"/>
          <a:lstStyle/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/>
          </a:p>
        </p:txBody>
      </p:sp>
      <p:sp>
        <p:nvSpPr>
          <p:cNvPr id="4" name="Дата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CC459822-281A-490D-BEE3-11E378669585}" type="datetimeFigureOut">
              <a:rPr lang="ru-RU"/>
              <a:pPr>
                <a:defRPr/>
              </a:pPr>
              <a:t>15.04.2017</a:t>
            </a:fld>
            <a:endParaRPr lang="ru-RU"/>
          </a:p>
        </p:txBody>
      </p:sp>
      <p:sp>
        <p:nvSpPr>
          <p:cNvPr id="5" name="Нижний колонтитул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/>
          </a:p>
        </p:txBody>
      </p:sp>
      <p:sp>
        <p:nvSpPr>
          <p:cNvPr id="6" name="Номер слайда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A94626E4-535F-4AEF-9B64-1F85BCEDF840}" type="slidenum">
              <a:rPr lang="ru-RU"/>
              <a:pPr>
                <a:defRPr/>
              </a:pPr>
              <a:t>‹#›</a:t>
            </a:fld>
            <a:endParaRPr lang="ru-RU"/>
          </a:p>
        </p:txBody>
      </p:sp>
    </p:spTree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theme" Target="../theme/theme1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890" name="Заголовок 1"/>
          <p:cNvSpPr>
            <a:spLocks noGrp="1"/>
          </p:cNvSpPr>
          <p:nvPr>
            <p:ph type="title"/>
          </p:nvPr>
        </p:nvSpPr>
        <p:spPr bwMode="auto">
          <a:xfrm>
            <a:off x="457200" y="274638"/>
            <a:ext cx="8229600" cy="1143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pPr lvl="0"/>
            <a:r>
              <a:rPr lang="ru-RU" smtClean="0"/>
              <a:t>Образец заголовка</a:t>
            </a:r>
          </a:p>
        </p:txBody>
      </p:sp>
      <p:sp>
        <p:nvSpPr>
          <p:cNvPr id="37891" name="Текст 2"/>
          <p:cNvSpPr>
            <a:spLocks noGrp="1"/>
          </p:cNvSpPr>
          <p:nvPr>
            <p:ph type="body" idx="1"/>
          </p:nvPr>
        </p:nvSpPr>
        <p:spPr bwMode="auto">
          <a:xfrm>
            <a:off x="457200" y="1600200"/>
            <a:ext cx="8229600" cy="452596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</a:p>
        </p:txBody>
      </p:sp>
      <p:sp>
        <p:nvSpPr>
          <p:cNvPr id="4" name="Дата 3"/>
          <p:cNvSpPr>
            <a:spLocks noGrp="1"/>
          </p:cNvSpPr>
          <p:nvPr>
            <p:ph type="dt" sz="half" idx="2"/>
          </p:nvPr>
        </p:nvSpPr>
        <p:spPr>
          <a:xfrm>
            <a:off x="457200" y="6356350"/>
            <a:ext cx="21336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 fontAlgn="auto">
              <a:spcBef>
                <a:spcPts val="0"/>
              </a:spcBef>
              <a:spcAft>
                <a:spcPts val="0"/>
              </a:spcAft>
              <a:defRPr sz="1200" smtClean="0">
                <a:solidFill>
                  <a:schemeClr val="tx1">
                    <a:tint val="75000"/>
                  </a:schemeClr>
                </a:solidFill>
                <a:latin typeface="+mn-lt"/>
                <a:cs typeface="+mn-cs"/>
              </a:defRPr>
            </a:lvl1pPr>
          </a:lstStyle>
          <a:p>
            <a:pPr>
              <a:defRPr/>
            </a:pPr>
            <a:fld id="{9C7A85D9-F83E-46A0-9483-512C8DBFE1D0}" type="datetimeFigureOut">
              <a:rPr lang="ru-RU"/>
              <a:pPr>
                <a:defRPr/>
              </a:pPr>
              <a:t>15.04.2017</a:t>
            </a:fld>
            <a:endParaRPr lang="ru-RU"/>
          </a:p>
        </p:txBody>
      </p:sp>
      <p:sp>
        <p:nvSpPr>
          <p:cNvPr id="5" name="Нижний колонтитул 4"/>
          <p:cNvSpPr>
            <a:spLocks noGrp="1"/>
          </p:cNvSpPr>
          <p:nvPr>
            <p:ph type="ftr" sz="quarter" idx="3"/>
          </p:nvPr>
        </p:nvSpPr>
        <p:spPr>
          <a:xfrm>
            <a:off x="3124200" y="6356350"/>
            <a:ext cx="28956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 fontAlgn="auto">
              <a:spcBef>
                <a:spcPts val="0"/>
              </a:spcBef>
              <a:spcAft>
                <a:spcPts val="0"/>
              </a:spcAft>
              <a:defRPr sz="1200">
                <a:solidFill>
                  <a:schemeClr val="tx1">
                    <a:tint val="75000"/>
                  </a:schemeClr>
                </a:solidFill>
                <a:latin typeface="+mn-lt"/>
                <a:cs typeface="+mn-cs"/>
              </a:defRPr>
            </a:lvl1pPr>
          </a:lstStyle>
          <a:p>
            <a:pPr>
              <a:defRPr/>
            </a:pPr>
            <a:endParaRPr lang="ru-RU"/>
          </a:p>
        </p:txBody>
      </p:sp>
      <p:sp>
        <p:nvSpPr>
          <p:cNvPr id="6" name="Номер слайда 5"/>
          <p:cNvSpPr>
            <a:spLocks noGrp="1"/>
          </p:cNvSpPr>
          <p:nvPr>
            <p:ph type="sldNum" sz="quarter" idx="4"/>
          </p:nvPr>
        </p:nvSpPr>
        <p:spPr>
          <a:xfrm>
            <a:off x="6553200" y="6356350"/>
            <a:ext cx="21336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 fontAlgn="auto">
              <a:spcBef>
                <a:spcPts val="0"/>
              </a:spcBef>
              <a:spcAft>
                <a:spcPts val="0"/>
              </a:spcAft>
              <a:defRPr sz="1200" smtClean="0">
                <a:solidFill>
                  <a:schemeClr val="tx1">
                    <a:tint val="75000"/>
                  </a:schemeClr>
                </a:solidFill>
                <a:latin typeface="+mn-lt"/>
                <a:cs typeface="+mn-cs"/>
              </a:defRPr>
            </a:lvl1pPr>
          </a:lstStyle>
          <a:p>
            <a:pPr>
              <a:defRPr/>
            </a:pPr>
            <a:fld id="{F5C17C72-DE57-4791-9995-47E3E2DDE76B}" type="slidenum">
              <a:rPr lang="ru-RU"/>
              <a:pPr>
                <a:defRPr/>
              </a:pPr>
              <a:t>‹#›</a:t>
            </a:fld>
            <a:endParaRPr lang="ru-RU"/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3659" r:id="rId1"/>
    <p:sldLayoutId id="2147483658" r:id="rId2"/>
    <p:sldLayoutId id="2147483657" r:id="rId3"/>
    <p:sldLayoutId id="2147483656" r:id="rId4"/>
    <p:sldLayoutId id="2147483655" r:id="rId5"/>
    <p:sldLayoutId id="2147483654" r:id="rId6"/>
    <p:sldLayoutId id="2147483653" r:id="rId7"/>
    <p:sldLayoutId id="2147483652" r:id="rId8"/>
    <p:sldLayoutId id="2147483651" r:id="rId9"/>
    <p:sldLayoutId id="2147483650" r:id="rId10"/>
    <p:sldLayoutId id="2147483649" r:id="rId11"/>
  </p:sldLayoutIdLst>
  <p:txStyles>
    <p:titleStyle>
      <a:lvl1pPr algn="ctr" rtl="0" fontAlgn="base">
        <a:spcBef>
          <a:spcPct val="0"/>
        </a:spcBef>
        <a:spcAft>
          <a:spcPct val="0"/>
        </a:spcAft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  <a:lvl2pPr algn="ctr" rtl="0" fontAlgn="base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" pitchFamily="34" charset="0"/>
        </a:defRPr>
      </a:lvl2pPr>
      <a:lvl3pPr algn="ctr" rtl="0" fontAlgn="base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" pitchFamily="34" charset="0"/>
        </a:defRPr>
      </a:lvl3pPr>
      <a:lvl4pPr algn="ctr" rtl="0" fontAlgn="base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" pitchFamily="34" charset="0"/>
        </a:defRPr>
      </a:lvl4pPr>
      <a:lvl5pPr algn="ctr" rtl="0" fontAlgn="base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" pitchFamily="34" charset="0"/>
        </a:defRPr>
      </a:lvl5pPr>
      <a:lvl6pPr marL="457200" algn="ctr" rtl="0" fontAlgn="base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" pitchFamily="34" charset="0"/>
        </a:defRPr>
      </a:lvl6pPr>
      <a:lvl7pPr marL="914400" algn="ctr" rtl="0" fontAlgn="base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" pitchFamily="34" charset="0"/>
        </a:defRPr>
      </a:lvl7pPr>
      <a:lvl8pPr marL="1371600" algn="ctr" rtl="0" fontAlgn="base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" pitchFamily="34" charset="0"/>
        </a:defRPr>
      </a:lvl8pPr>
      <a:lvl9pPr marL="1828800" algn="ctr" rtl="0" fontAlgn="base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" pitchFamily="34" charset="0"/>
        </a:defRPr>
      </a:lvl9pPr>
    </p:titleStyle>
    <p:bodyStyle>
      <a:lvl1pPr marL="342900" indent="-342900" algn="l" rtl="0" fontAlgn="base">
        <a:spcBef>
          <a:spcPct val="20000"/>
        </a:spcBef>
        <a:spcAft>
          <a:spcPct val="0"/>
        </a:spcAft>
        <a:buFont typeface="Arial" charset="0"/>
        <a:buChar char="•"/>
        <a:defRPr sz="3200" kern="1200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rtl="0" fontAlgn="base">
        <a:spcBef>
          <a:spcPct val="20000"/>
        </a:spcBef>
        <a:spcAft>
          <a:spcPct val="0"/>
        </a:spcAft>
        <a:buFont typeface="Arial" charset="0"/>
        <a:buChar char="–"/>
        <a:defRPr sz="28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rtl="0" fontAlgn="base">
        <a:spcBef>
          <a:spcPct val="20000"/>
        </a:spcBef>
        <a:spcAft>
          <a:spcPct val="0"/>
        </a:spcAft>
        <a:buFont typeface="Arial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rtl="0" fontAlgn="base">
        <a:spcBef>
          <a:spcPct val="20000"/>
        </a:spcBef>
        <a:spcAft>
          <a:spcPct val="0"/>
        </a:spcAft>
        <a:buFont typeface="Arial" charset="0"/>
        <a:buChar char="–"/>
        <a:defRPr sz="20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rtl="0" fontAlgn="base">
        <a:spcBef>
          <a:spcPct val="20000"/>
        </a:spcBef>
        <a:spcAft>
          <a:spcPct val="0"/>
        </a:spcAft>
        <a:buFont typeface="Arial" charset="0"/>
        <a:buChar char="»"/>
        <a:defRPr sz="20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ru-RU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jpeg"/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1.xml"/><Relationship Id="rId5" Type="http://schemas.openxmlformats.org/officeDocument/2006/relationships/image" Target="../media/image3.gif"/><Relationship Id="rId4" Type="http://schemas.openxmlformats.org/officeDocument/2006/relationships/image" Target="../media/image2.gif"/></Relationships>
</file>

<file path=ppt/slides/_rels/slide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jpeg"/><Relationship Id="rId7" Type="http://schemas.openxmlformats.org/officeDocument/2006/relationships/image" Target="../media/image7.gif"/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6.gif"/><Relationship Id="rId5" Type="http://schemas.openxmlformats.org/officeDocument/2006/relationships/image" Target="../media/image5.jpeg"/><Relationship Id="rId4" Type="http://schemas.openxmlformats.org/officeDocument/2006/relationships/image" Target="../media/image4.gif"/></Relationships>
</file>

<file path=ppt/slides/_rels/slide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jpeg"/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8.gif"/></Relationships>
</file>

<file path=ppt/slides/_rels/slide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jpeg"/><Relationship Id="rId2" Type="http://schemas.openxmlformats.org/officeDocument/2006/relationships/notesSlide" Target="../notesSlides/notesSlide4.xml"/><Relationship Id="rId1" Type="http://schemas.openxmlformats.org/officeDocument/2006/relationships/slideLayout" Target="../slideLayouts/slideLayout6.xml"/></Relationships>
</file>

<file path=ppt/slides/_rels/slide5.xml.rels><?xml version="1.0" encoding="UTF-8" standalone="yes"?>
<Relationships xmlns="http://schemas.openxmlformats.org/package/2006/relationships"><Relationship Id="rId8" Type="http://schemas.openxmlformats.org/officeDocument/2006/relationships/image" Target="../media/image12.gif"/><Relationship Id="rId3" Type="http://schemas.openxmlformats.org/officeDocument/2006/relationships/image" Target="../media/image1.jpeg"/><Relationship Id="rId7" Type="http://schemas.openxmlformats.org/officeDocument/2006/relationships/hyperlink" Target="http://school-collection.edu.ru/catalog/res/86070c84-930f-4321-9f04-48a17da873e9/?from=3709fea8-1ff7-26a5-c7c0-32f1d04346a8&amp;interface=pupil&amp;class=49&amp;subject=38" TargetMode="External"/><Relationship Id="rId2" Type="http://schemas.openxmlformats.org/officeDocument/2006/relationships/notesSlide" Target="../notesSlides/notesSlide5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1.gif"/><Relationship Id="rId5" Type="http://schemas.openxmlformats.org/officeDocument/2006/relationships/image" Target="../media/image10.jpeg"/><Relationship Id="rId10" Type="http://schemas.openxmlformats.org/officeDocument/2006/relationships/image" Target="../media/image14.png"/><Relationship Id="rId4" Type="http://schemas.openxmlformats.org/officeDocument/2006/relationships/image" Target="../media/image9.png"/><Relationship Id="rId9" Type="http://schemas.openxmlformats.org/officeDocument/2006/relationships/image" Target="../media/image13.png"/></Relationships>
</file>

<file path=ppt/slides/_rels/slide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jpeg"/><Relationship Id="rId2" Type="http://schemas.openxmlformats.org/officeDocument/2006/relationships/notesSlide" Target="../notesSlides/notesSlide6.xml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15.gif"/><Relationship Id="rId4" Type="http://schemas.openxmlformats.org/officeDocument/2006/relationships/image" Target="../media/image9.png"/></Relationships>
</file>

<file path=ppt/slides/_rels/slide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jpeg"/><Relationship Id="rId2" Type="http://schemas.openxmlformats.org/officeDocument/2006/relationships/notesSlide" Target="../notesSlides/notesSlide7.xml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17.jpeg"/><Relationship Id="rId4" Type="http://schemas.openxmlformats.org/officeDocument/2006/relationships/image" Target="../media/image16.gif"/></Relationships>
</file>

<file path=ppt/slides/_rels/slide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jpeg"/><Relationship Id="rId2" Type="http://schemas.openxmlformats.org/officeDocument/2006/relationships/notesSlide" Target="../notesSlides/notesSlide8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5.jpeg"/><Relationship Id="rId5" Type="http://schemas.openxmlformats.org/officeDocument/2006/relationships/image" Target="../media/image19.gif"/><Relationship Id="rId4" Type="http://schemas.openxmlformats.org/officeDocument/2006/relationships/image" Target="../media/image18.gif"/></Relationships>
</file>

<file path=ppt/slides/_rels/slide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jpeg"/><Relationship Id="rId2" Type="http://schemas.openxmlformats.org/officeDocument/2006/relationships/notesSlide" Target="../notesSlides/notesSlide9.xml"/><Relationship Id="rId1" Type="http://schemas.openxmlformats.org/officeDocument/2006/relationships/slideLayout" Target="../slideLayouts/slideLayout2.xml"/><Relationship Id="rId5" Type="http://schemas.openxmlformats.org/officeDocument/2006/relationships/hyperlink" Target="../AppData/Local/Temp/Rar$DI39.728/otdyh_nash_fizkultminutka.mp3" TargetMode="External"/><Relationship Id="rId4" Type="http://schemas.openxmlformats.org/officeDocument/2006/relationships/image" Target="../media/image20.gif"/></Relationships>
</file>

<file path=ppt/slides/_rels/slide1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jpeg"/><Relationship Id="rId2" Type="http://schemas.openxmlformats.org/officeDocument/2006/relationships/notesSlide" Target="../notesSlides/notesSlide10.xml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22.gif"/><Relationship Id="rId4" Type="http://schemas.openxmlformats.org/officeDocument/2006/relationships/image" Target="../media/image21.gif"/></Relationships>
</file>

<file path=ppt/slides/_rels/slide1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jpeg"/><Relationship Id="rId2" Type="http://schemas.openxmlformats.org/officeDocument/2006/relationships/notesSlide" Target="../notesSlides/notesSlide11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25.gif"/><Relationship Id="rId5" Type="http://schemas.openxmlformats.org/officeDocument/2006/relationships/image" Target="../media/image24.gif"/><Relationship Id="rId4" Type="http://schemas.openxmlformats.org/officeDocument/2006/relationships/image" Target="../media/image23.gif"/></Relationships>
</file>

<file path=ppt/slides/_rels/slide12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12.xml"/><Relationship Id="rId7" Type="http://schemas.openxmlformats.org/officeDocument/2006/relationships/oleObject" Target="../embeddings/____________Microsoft_Office_PowerPoint_97-20031.ppt"/><Relationship Id="rId2" Type="http://schemas.openxmlformats.org/officeDocument/2006/relationships/slideLayout" Target="../slideLayouts/slideLayout2.xml"/><Relationship Id="rId1" Type="http://schemas.openxmlformats.org/officeDocument/2006/relationships/vmlDrawing" Target="../drawings/vmlDrawing1.vml"/><Relationship Id="rId6" Type="http://schemas.openxmlformats.org/officeDocument/2006/relationships/hyperlink" Target="../AppData/Local/Temp/Rar$DI39.728/&#1058;&#1040;&#1053;&#1062;&#1045;&#1042;&#1040;&#1051;&#1068;&#1053;&#1040;&#1071;%20(PPTminimizer).ppt" TargetMode="External"/><Relationship Id="rId5" Type="http://schemas.openxmlformats.org/officeDocument/2006/relationships/image" Target="../media/image27.jpeg"/><Relationship Id="rId4" Type="http://schemas.openxmlformats.org/officeDocument/2006/relationships/image" Target="../media/image1.jpeg"/></Relationships>
</file>

<file path=ppt/slides/_rels/slide1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jpeg"/><Relationship Id="rId2" Type="http://schemas.openxmlformats.org/officeDocument/2006/relationships/notesSlide" Target="../notesSlides/notesSlide13.xml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28.gif"/><Relationship Id="rId4" Type="http://schemas.openxmlformats.org/officeDocument/2006/relationships/image" Target="../media/image5.jpeg"/></Relationships>
</file>

<file path=ppt/slides/_rels/slide1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jpeg"/><Relationship Id="rId2" Type="http://schemas.openxmlformats.org/officeDocument/2006/relationships/notesSlide" Target="../notesSlides/notesSlide14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31.gif"/><Relationship Id="rId5" Type="http://schemas.openxmlformats.org/officeDocument/2006/relationships/image" Target="../media/image30.gif"/><Relationship Id="rId4" Type="http://schemas.openxmlformats.org/officeDocument/2006/relationships/image" Target="../media/image29.gif"/></Relationships>
</file>

<file path=ppt/slides/_rels/slide1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jpeg"/><Relationship Id="rId7" Type="http://schemas.openxmlformats.org/officeDocument/2006/relationships/image" Target="../media/image33.gif"/><Relationship Id="rId2" Type="http://schemas.openxmlformats.org/officeDocument/2006/relationships/notesSlide" Target="../notesSlides/notesSlide15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32.gif"/><Relationship Id="rId5" Type="http://schemas.openxmlformats.org/officeDocument/2006/relationships/image" Target="../media/image5.jpeg"/><Relationship Id="rId4" Type="http://schemas.openxmlformats.org/officeDocument/2006/relationships/hyperlink" Target="../AppData/Local/Temp/Rar$DI39.728/&#1055;.&#1048;.&#1063;&#1072;&#1081;&#1082;&#1086;&#1074;&#1089;&#1082;&#1080;&#1081;-&#1042;&#1072;&#1083;&#1100;&#1089;" TargetMode="External"/></Relationships>
</file>

<file path=ppt/slides/_rels/slide1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jpeg"/><Relationship Id="rId2" Type="http://schemas.openxmlformats.org/officeDocument/2006/relationships/notesSlide" Target="../notesSlides/notesSlide16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34.gif"/></Relationships>
</file>

<file path=ppt/slides/_rels/slide1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jpeg"/><Relationship Id="rId2" Type="http://schemas.openxmlformats.org/officeDocument/2006/relationships/notesSlide" Target="../notesSlides/notesSlide17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35.jpeg"/></Relationships>
</file>

<file path=ppt/slides/_rels/slide1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jpeg"/><Relationship Id="rId2" Type="http://schemas.openxmlformats.org/officeDocument/2006/relationships/notesSlide" Target="../notesSlides/notesSlide18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38.gif"/><Relationship Id="rId5" Type="http://schemas.openxmlformats.org/officeDocument/2006/relationships/image" Target="../media/image37.gif"/><Relationship Id="rId4" Type="http://schemas.openxmlformats.org/officeDocument/2006/relationships/image" Target="../media/image36.gif"/></Relationships>
</file>

<file path=ppt/slides/_rels/slide19.xml.rels><?xml version="1.0" encoding="UTF-8" standalone="yes"?>
<Relationships xmlns="http://schemas.openxmlformats.org/package/2006/relationships"><Relationship Id="rId8" Type="http://schemas.openxmlformats.org/officeDocument/2006/relationships/hyperlink" Target="http://mp3ostrov.com/?string=%E2%E0%EB%FC%F1%20%F6%E2%E5%F2%EE%E2%20%F7%E0%E9%EA%EE%E2%F1%EA%E8%E9" TargetMode="External"/><Relationship Id="rId3" Type="http://schemas.openxmlformats.org/officeDocument/2006/relationships/image" Target="../media/image1.jpeg"/><Relationship Id="rId7" Type="http://schemas.openxmlformats.org/officeDocument/2006/relationships/hyperlink" Target="http://flaminguru.narod.ru/posl5.htm" TargetMode="External"/><Relationship Id="rId2" Type="http://schemas.openxmlformats.org/officeDocument/2006/relationships/notesSlide" Target="../notesSlides/notesSlide19.xml"/><Relationship Id="rId1" Type="http://schemas.openxmlformats.org/officeDocument/2006/relationships/slideLayout" Target="../slideLayouts/slideLayout2.xml"/><Relationship Id="rId6" Type="http://schemas.openxmlformats.org/officeDocument/2006/relationships/hyperlink" Target="http://school-collection.edu.ru/catalog/res/86070c84-930f-4321-9f04-48a17da873e9/?from=3709fea8-1ff7-26a5-c7c0-32f1d04346a8&amp;interface=pupil&amp;class=49&amp;subject=38" TargetMode="External"/><Relationship Id="rId5" Type="http://schemas.openxmlformats.org/officeDocument/2006/relationships/hyperlink" Target="http://myclass.shkola.hc.ru/index.php?option=com_content&amp;view=category&amp;layout=blog&amp;id=49&amp;Itemid=76" TargetMode="External"/><Relationship Id="rId10" Type="http://schemas.openxmlformats.org/officeDocument/2006/relationships/hyperlink" Target="http://fizkultira.ucoz.com/load/10" TargetMode="External"/><Relationship Id="rId4" Type="http://schemas.openxmlformats.org/officeDocument/2006/relationships/image" Target="../media/image39.gif"/><Relationship Id="rId9" Type="http://schemas.openxmlformats.org/officeDocument/2006/relationships/hyperlink" Target="http://www.proshkolu.ru/user/natalya7777d/file/1721788/" TargetMode="Externa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9" name="Овал 108"/>
          <p:cNvSpPr/>
          <p:nvPr/>
        </p:nvSpPr>
        <p:spPr>
          <a:xfrm>
            <a:off x="163482" y="387328"/>
            <a:ext cx="1053703" cy="1006623"/>
          </a:xfrm>
          <a:prstGeom prst="ellipse">
            <a:avLst/>
          </a:prstGeom>
          <a:gradFill flip="none" rotWithShape="1">
            <a:gsLst>
              <a:gs pos="100000">
                <a:schemeClr val="bg1">
                  <a:alpha val="0"/>
                </a:schemeClr>
              </a:gs>
              <a:gs pos="46000">
                <a:schemeClr val="bg1"/>
              </a:gs>
            </a:gsLst>
            <a:path path="circle">
              <a:fillToRect l="50000" t="50000" r="50000" b="50000"/>
            </a:path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/>
          </a:p>
        </p:txBody>
      </p:sp>
      <p:grpSp>
        <p:nvGrpSpPr>
          <p:cNvPr id="14340" name="Группа 387"/>
          <p:cNvGrpSpPr>
            <a:grpSpLocks/>
          </p:cNvGrpSpPr>
          <p:nvPr/>
        </p:nvGrpSpPr>
        <p:grpSpPr bwMode="auto">
          <a:xfrm>
            <a:off x="-227013" y="520700"/>
            <a:ext cx="9210676" cy="7058025"/>
            <a:chOff x="-836391" y="302553"/>
            <a:chExt cx="9285264" cy="7124638"/>
          </a:xfrm>
        </p:grpSpPr>
        <p:sp>
          <p:nvSpPr>
            <p:cNvPr id="383" name="Полилиния 382"/>
            <p:cNvSpPr/>
            <p:nvPr/>
          </p:nvSpPr>
          <p:spPr>
            <a:xfrm rot="1219034">
              <a:off x="208762" y="2054135"/>
              <a:ext cx="8240111" cy="621713"/>
            </a:xfrm>
            <a:custGeom>
              <a:avLst/>
              <a:gdLst>
                <a:gd name="connsiteX0" fmla="*/ 63062 w 8240111"/>
                <a:gd name="connsiteY0" fmla="*/ 0 h 809297"/>
                <a:gd name="connsiteX1" fmla="*/ 8240111 w 8240111"/>
                <a:gd name="connsiteY1" fmla="*/ 42041 h 809297"/>
                <a:gd name="connsiteX2" fmla="*/ 8219090 w 8240111"/>
                <a:gd name="connsiteY2" fmla="*/ 809297 h 809297"/>
                <a:gd name="connsiteX3" fmla="*/ 0 w 8240111"/>
                <a:gd name="connsiteY3" fmla="*/ 315310 h 809297"/>
                <a:gd name="connsiteX4" fmla="*/ 63062 w 8240111"/>
                <a:gd name="connsiteY4" fmla="*/ 0 h 809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40111" h="809297">
                  <a:moveTo>
                    <a:pt x="63062" y="0"/>
                  </a:moveTo>
                  <a:lnTo>
                    <a:pt x="8240111" y="42041"/>
                  </a:lnTo>
                  <a:lnTo>
                    <a:pt x="8219090" y="809297"/>
                  </a:lnTo>
                  <a:lnTo>
                    <a:pt x="0" y="315310"/>
                  </a:lnTo>
                  <a:lnTo>
                    <a:pt x="63062" y="0"/>
                  </a:lnTo>
                  <a:close/>
                </a:path>
              </a:pathLst>
            </a:custGeom>
            <a:gradFill flip="none" rotWithShape="1">
              <a:gsLst>
                <a:gs pos="100000">
                  <a:schemeClr val="bg1">
                    <a:alpha val="54000"/>
                  </a:schemeClr>
                </a:gs>
                <a:gs pos="0">
                  <a:schemeClr val="bg1">
                    <a:alpha val="0"/>
                  </a:schemeClr>
                </a:gs>
              </a:gsLst>
              <a:lin ang="9000000" scaled="0"/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84" name="Полилиния 383"/>
            <p:cNvSpPr/>
            <p:nvPr/>
          </p:nvSpPr>
          <p:spPr>
            <a:xfrm rot="1635534">
              <a:off x="184862" y="2709745"/>
              <a:ext cx="8240111" cy="621713"/>
            </a:xfrm>
            <a:custGeom>
              <a:avLst/>
              <a:gdLst>
                <a:gd name="connsiteX0" fmla="*/ 63062 w 8240111"/>
                <a:gd name="connsiteY0" fmla="*/ 0 h 809297"/>
                <a:gd name="connsiteX1" fmla="*/ 8240111 w 8240111"/>
                <a:gd name="connsiteY1" fmla="*/ 42041 h 809297"/>
                <a:gd name="connsiteX2" fmla="*/ 8219090 w 8240111"/>
                <a:gd name="connsiteY2" fmla="*/ 809297 h 809297"/>
                <a:gd name="connsiteX3" fmla="*/ 0 w 8240111"/>
                <a:gd name="connsiteY3" fmla="*/ 315310 h 809297"/>
                <a:gd name="connsiteX4" fmla="*/ 63062 w 8240111"/>
                <a:gd name="connsiteY4" fmla="*/ 0 h 809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40111" h="809297">
                  <a:moveTo>
                    <a:pt x="63062" y="0"/>
                  </a:moveTo>
                  <a:lnTo>
                    <a:pt x="8240111" y="42041"/>
                  </a:lnTo>
                  <a:lnTo>
                    <a:pt x="8219090" y="809297"/>
                  </a:lnTo>
                  <a:lnTo>
                    <a:pt x="0" y="315310"/>
                  </a:lnTo>
                  <a:lnTo>
                    <a:pt x="63062" y="0"/>
                  </a:lnTo>
                  <a:close/>
                </a:path>
              </a:pathLst>
            </a:custGeom>
            <a:gradFill flip="none" rotWithShape="1">
              <a:gsLst>
                <a:gs pos="100000">
                  <a:schemeClr val="bg1">
                    <a:alpha val="54000"/>
                  </a:schemeClr>
                </a:gs>
                <a:gs pos="0">
                  <a:schemeClr val="bg1">
                    <a:alpha val="0"/>
                  </a:schemeClr>
                </a:gs>
              </a:gsLst>
              <a:lin ang="9000000" scaled="0"/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85" name="Полилиния 384"/>
            <p:cNvSpPr/>
            <p:nvPr/>
          </p:nvSpPr>
          <p:spPr>
            <a:xfrm rot="2120141">
              <a:off x="-7745" y="3397179"/>
              <a:ext cx="8240111" cy="621713"/>
            </a:xfrm>
            <a:custGeom>
              <a:avLst/>
              <a:gdLst>
                <a:gd name="connsiteX0" fmla="*/ 63062 w 8240111"/>
                <a:gd name="connsiteY0" fmla="*/ 0 h 809297"/>
                <a:gd name="connsiteX1" fmla="*/ 8240111 w 8240111"/>
                <a:gd name="connsiteY1" fmla="*/ 42041 h 809297"/>
                <a:gd name="connsiteX2" fmla="*/ 8219090 w 8240111"/>
                <a:gd name="connsiteY2" fmla="*/ 809297 h 809297"/>
                <a:gd name="connsiteX3" fmla="*/ 0 w 8240111"/>
                <a:gd name="connsiteY3" fmla="*/ 315310 h 809297"/>
                <a:gd name="connsiteX4" fmla="*/ 63062 w 8240111"/>
                <a:gd name="connsiteY4" fmla="*/ 0 h 809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40111" h="809297">
                  <a:moveTo>
                    <a:pt x="63062" y="0"/>
                  </a:moveTo>
                  <a:lnTo>
                    <a:pt x="8240111" y="42041"/>
                  </a:lnTo>
                  <a:lnTo>
                    <a:pt x="8219090" y="809297"/>
                  </a:lnTo>
                  <a:lnTo>
                    <a:pt x="0" y="315310"/>
                  </a:lnTo>
                  <a:lnTo>
                    <a:pt x="63062" y="0"/>
                  </a:lnTo>
                  <a:close/>
                </a:path>
              </a:pathLst>
            </a:custGeom>
            <a:gradFill flip="none" rotWithShape="1">
              <a:gsLst>
                <a:gs pos="100000">
                  <a:schemeClr val="bg1">
                    <a:alpha val="54000"/>
                  </a:schemeClr>
                </a:gs>
                <a:gs pos="0">
                  <a:schemeClr val="bg1">
                    <a:alpha val="0"/>
                  </a:schemeClr>
                </a:gs>
              </a:gsLst>
              <a:lin ang="9000000" scaled="0"/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86" name="Полилиния 385"/>
            <p:cNvSpPr/>
            <p:nvPr/>
          </p:nvSpPr>
          <p:spPr>
            <a:xfrm rot="2683881">
              <a:off x="-836391" y="3656663"/>
              <a:ext cx="8240111" cy="621713"/>
            </a:xfrm>
            <a:custGeom>
              <a:avLst/>
              <a:gdLst>
                <a:gd name="connsiteX0" fmla="*/ 63062 w 8240111"/>
                <a:gd name="connsiteY0" fmla="*/ 0 h 809297"/>
                <a:gd name="connsiteX1" fmla="*/ 8240111 w 8240111"/>
                <a:gd name="connsiteY1" fmla="*/ 42041 h 809297"/>
                <a:gd name="connsiteX2" fmla="*/ 8219090 w 8240111"/>
                <a:gd name="connsiteY2" fmla="*/ 809297 h 809297"/>
                <a:gd name="connsiteX3" fmla="*/ 0 w 8240111"/>
                <a:gd name="connsiteY3" fmla="*/ 315310 h 809297"/>
                <a:gd name="connsiteX4" fmla="*/ 63062 w 8240111"/>
                <a:gd name="connsiteY4" fmla="*/ 0 h 809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40111" h="809297">
                  <a:moveTo>
                    <a:pt x="63062" y="0"/>
                  </a:moveTo>
                  <a:lnTo>
                    <a:pt x="8240111" y="42041"/>
                  </a:lnTo>
                  <a:lnTo>
                    <a:pt x="8219090" y="809297"/>
                  </a:lnTo>
                  <a:lnTo>
                    <a:pt x="0" y="315310"/>
                  </a:lnTo>
                  <a:lnTo>
                    <a:pt x="63062" y="0"/>
                  </a:lnTo>
                  <a:close/>
                </a:path>
              </a:pathLst>
            </a:custGeom>
            <a:gradFill flip="none" rotWithShape="1">
              <a:gsLst>
                <a:gs pos="100000">
                  <a:schemeClr val="bg1">
                    <a:alpha val="54000"/>
                  </a:schemeClr>
                </a:gs>
                <a:gs pos="0">
                  <a:schemeClr val="bg1">
                    <a:alpha val="0"/>
                  </a:schemeClr>
                </a:gs>
              </a:gsLst>
              <a:lin ang="9000000" scaled="0"/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87" name="Полилиния 386"/>
            <p:cNvSpPr/>
            <p:nvPr/>
          </p:nvSpPr>
          <p:spPr>
            <a:xfrm rot="3406944">
              <a:off x="-1350748" y="3554015"/>
              <a:ext cx="7124638" cy="621713"/>
            </a:xfrm>
            <a:custGeom>
              <a:avLst/>
              <a:gdLst>
                <a:gd name="connsiteX0" fmla="*/ 63062 w 8240111"/>
                <a:gd name="connsiteY0" fmla="*/ 0 h 809297"/>
                <a:gd name="connsiteX1" fmla="*/ 8240111 w 8240111"/>
                <a:gd name="connsiteY1" fmla="*/ 42041 h 809297"/>
                <a:gd name="connsiteX2" fmla="*/ 8219090 w 8240111"/>
                <a:gd name="connsiteY2" fmla="*/ 809297 h 809297"/>
                <a:gd name="connsiteX3" fmla="*/ 0 w 8240111"/>
                <a:gd name="connsiteY3" fmla="*/ 315310 h 809297"/>
                <a:gd name="connsiteX4" fmla="*/ 63062 w 8240111"/>
                <a:gd name="connsiteY4" fmla="*/ 0 h 809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40111" h="809297">
                  <a:moveTo>
                    <a:pt x="63062" y="0"/>
                  </a:moveTo>
                  <a:lnTo>
                    <a:pt x="8240111" y="42041"/>
                  </a:lnTo>
                  <a:lnTo>
                    <a:pt x="8219090" y="809297"/>
                  </a:lnTo>
                  <a:lnTo>
                    <a:pt x="0" y="315310"/>
                  </a:lnTo>
                  <a:lnTo>
                    <a:pt x="63062" y="0"/>
                  </a:lnTo>
                  <a:close/>
                </a:path>
              </a:pathLst>
            </a:custGeom>
            <a:gradFill flip="none" rotWithShape="1">
              <a:gsLst>
                <a:gs pos="100000">
                  <a:schemeClr val="bg1">
                    <a:alpha val="54000"/>
                  </a:schemeClr>
                </a:gs>
                <a:gs pos="0">
                  <a:schemeClr val="bg1">
                    <a:alpha val="0"/>
                  </a:schemeClr>
                </a:gs>
              </a:gsLst>
              <a:lin ang="9000000" scaled="0"/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</p:grpSp>
      <p:sp>
        <p:nvSpPr>
          <p:cNvPr id="107" name="Облако 106"/>
          <p:cNvSpPr/>
          <p:nvPr/>
        </p:nvSpPr>
        <p:spPr>
          <a:xfrm>
            <a:off x="571944" y="1352535"/>
            <a:ext cx="5000660" cy="857256"/>
          </a:xfrm>
          <a:prstGeom prst="cloud">
            <a:avLst/>
          </a:prstGeom>
          <a:gradFill flip="none" rotWithShape="1">
            <a:gsLst>
              <a:gs pos="0">
                <a:srgbClr val="AAE1F4"/>
              </a:gs>
              <a:gs pos="100000">
                <a:schemeClr val="accent1">
                  <a:lumMod val="20000"/>
                  <a:lumOff val="80000"/>
                </a:schemeClr>
              </a:gs>
            </a:gsLst>
            <a:lin ang="10200000" scaled="0"/>
            <a:tileRect/>
          </a:gradFill>
          <a:ln>
            <a:noFill/>
          </a:ln>
          <a:scene3d>
            <a:camera prst="orthographicFront"/>
            <a:lightRig rig="threePt" dir="t"/>
          </a:scene3d>
          <a:sp3d>
            <a:bevelT w="18415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/>
          </a:p>
        </p:txBody>
      </p:sp>
      <p:sp>
        <p:nvSpPr>
          <p:cNvPr id="108" name="Облако 107"/>
          <p:cNvSpPr/>
          <p:nvPr/>
        </p:nvSpPr>
        <p:spPr>
          <a:xfrm>
            <a:off x="5396458" y="1615852"/>
            <a:ext cx="3429024" cy="714380"/>
          </a:xfrm>
          <a:prstGeom prst="cloud">
            <a:avLst/>
          </a:prstGeom>
          <a:gradFill flip="none" rotWithShape="1">
            <a:gsLst>
              <a:gs pos="0">
                <a:srgbClr val="AAE1F4"/>
              </a:gs>
              <a:gs pos="100000">
                <a:schemeClr val="accent1">
                  <a:lumMod val="20000"/>
                  <a:lumOff val="80000"/>
                </a:schemeClr>
              </a:gs>
            </a:gsLst>
            <a:lin ang="10200000" scaled="0"/>
            <a:tileRect/>
          </a:gradFill>
          <a:ln>
            <a:noFill/>
          </a:ln>
          <a:scene3d>
            <a:camera prst="orthographicFront"/>
            <a:lightRig rig="threePt" dir="t"/>
          </a:scene3d>
          <a:sp3d>
            <a:bevelT w="18415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/>
          </a:p>
        </p:txBody>
      </p:sp>
      <p:grpSp>
        <p:nvGrpSpPr>
          <p:cNvPr id="14347" name="Группа 56"/>
          <p:cNvGrpSpPr>
            <a:grpSpLocks/>
          </p:cNvGrpSpPr>
          <p:nvPr/>
        </p:nvGrpSpPr>
        <p:grpSpPr bwMode="auto">
          <a:xfrm>
            <a:off x="4760913" y="1071563"/>
            <a:ext cx="4762500" cy="3000375"/>
            <a:chOff x="5214942" y="-71462"/>
            <a:chExt cx="4191236" cy="2724650"/>
          </a:xfrm>
        </p:grpSpPr>
        <p:sp>
          <p:nvSpPr>
            <p:cNvPr id="4" name="Полилиния 3"/>
            <p:cNvSpPr/>
            <p:nvPr/>
          </p:nvSpPr>
          <p:spPr>
            <a:xfrm>
              <a:off x="5318235" y="785794"/>
              <a:ext cx="3825765" cy="1734207"/>
            </a:xfrm>
            <a:custGeom>
              <a:avLst/>
              <a:gdLst>
                <a:gd name="connsiteX0" fmla="*/ 3825765 w 3825765"/>
                <a:gd name="connsiteY0" fmla="*/ 546538 h 1734207"/>
                <a:gd name="connsiteX1" fmla="*/ 2816772 w 3825765"/>
                <a:gd name="connsiteY1" fmla="*/ 714703 h 1734207"/>
                <a:gd name="connsiteX2" fmla="*/ 2028496 w 3825765"/>
                <a:gd name="connsiteY2" fmla="*/ 767255 h 1734207"/>
                <a:gd name="connsiteX3" fmla="*/ 1334813 w 3825765"/>
                <a:gd name="connsiteY3" fmla="*/ 31531 h 1734207"/>
                <a:gd name="connsiteX4" fmla="*/ 1902372 w 3825765"/>
                <a:gd name="connsiteY4" fmla="*/ 767255 h 1734207"/>
                <a:gd name="connsiteX5" fmla="*/ 935420 w 3825765"/>
                <a:gd name="connsiteY5" fmla="*/ 567559 h 1734207"/>
                <a:gd name="connsiteX6" fmla="*/ 945931 w 3825765"/>
                <a:gd name="connsiteY6" fmla="*/ 0 h 1734207"/>
                <a:gd name="connsiteX7" fmla="*/ 819806 w 3825765"/>
                <a:gd name="connsiteY7" fmla="*/ 536028 h 1734207"/>
                <a:gd name="connsiteX8" fmla="*/ 0 w 3825765"/>
                <a:gd name="connsiteY8" fmla="*/ 430924 h 1734207"/>
                <a:gd name="connsiteX9" fmla="*/ 746234 w 3825765"/>
                <a:gd name="connsiteY9" fmla="*/ 630621 h 1734207"/>
                <a:gd name="connsiteX10" fmla="*/ 262758 w 3825765"/>
                <a:gd name="connsiteY10" fmla="*/ 893379 h 1734207"/>
                <a:gd name="connsiteX11" fmla="*/ 914400 w 3825765"/>
                <a:gd name="connsiteY11" fmla="*/ 683172 h 1734207"/>
                <a:gd name="connsiteX12" fmla="*/ 1965434 w 3825765"/>
                <a:gd name="connsiteY12" fmla="*/ 956441 h 1734207"/>
                <a:gd name="connsiteX13" fmla="*/ 1566041 w 3825765"/>
                <a:gd name="connsiteY13" fmla="*/ 1303283 h 1734207"/>
                <a:gd name="connsiteX14" fmla="*/ 882868 w 3825765"/>
                <a:gd name="connsiteY14" fmla="*/ 1208690 h 1734207"/>
                <a:gd name="connsiteX15" fmla="*/ 1492468 w 3825765"/>
                <a:gd name="connsiteY15" fmla="*/ 1355834 h 1734207"/>
                <a:gd name="connsiteX16" fmla="*/ 998482 w 3825765"/>
                <a:gd name="connsiteY16" fmla="*/ 1692166 h 1734207"/>
                <a:gd name="connsiteX17" fmla="*/ 1597572 w 3825765"/>
                <a:gd name="connsiteY17" fmla="*/ 1429407 h 1734207"/>
                <a:gd name="connsiteX18" fmla="*/ 2028496 w 3825765"/>
                <a:gd name="connsiteY18" fmla="*/ 1734207 h 1734207"/>
                <a:gd name="connsiteX19" fmla="*/ 1713186 w 3825765"/>
                <a:gd name="connsiteY19" fmla="*/ 1366345 h 1734207"/>
                <a:gd name="connsiteX20" fmla="*/ 2133600 w 3825765"/>
                <a:gd name="connsiteY20" fmla="*/ 966952 h 1734207"/>
                <a:gd name="connsiteX21" fmla="*/ 2900855 w 3825765"/>
                <a:gd name="connsiteY21" fmla="*/ 935421 h 1734207"/>
                <a:gd name="connsiteX22" fmla="*/ 3815255 w 3825765"/>
                <a:gd name="connsiteY22" fmla="*/ 809297 h 1734207"/>
                <a:gd name="connsiteX23" fmla="*/ 3825765 w 3825765"/>
                <a:gd name="connsiteY23" fmla="*/ 546538 h 17342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3825765" h="1734207">
                  <a:moveTo>
                    <a:pt x="3825765" y="546538"/>
                  </a:moveTo>
                  <a:lnTo>
                    <a:pt x="2816772" y="714703"/>
                  </a:lnTo>
                  <a:lnTo>
                    <a:pt x="2028496" y="767255"/>
                  </a:lnTo>
                  <a:lnTo>
                    <a:pt x="1334813" y="31531"/>
                  </a:lnTo>
                  <a:lnTo>
                    <a:pt x="1902372" y="767255"/>
                  </a:lnTo>
                  <a:lnTo>
                    <a:pt x="935420" y="567559"/>
                  </a:lnTo>
                  <a:lnTo>
                    <a:pt x="945931" y="0"/>
                  </a:lnTo>
                  <a:lnTo>
                    <a:pt x="819806" y="536028"/>
                  </a:lnTo>
                  <a:lnTo>
                    <a:pt x="0" y="430924"/>
                  </a:lnTo>
                  <a:lnTo>
                    <a:pt x="746234" y="630621"/>
                  </a:lnTo>
                  <a:lnTo>
                    <a:pt x="262758" y="893379"/>
                  </a:lnTo>
                  <a:lnTo>
                    <a:pt x="914400" y="683172"/>
                  </a:lnTo>
                  <a:lnTo>
                    <a:pt x="1965434" y="956441"/>
                  </a:lnTo>
                  <a:lnTo>
                    <a:pt x="1566041" y="1303283"/>
                  </a:lnTo>
                  <a:lnTo>
                    <a:pt x="882868" y="1208690"/>
                  </a:lnTo>
                  <a:lnTo>
                    <a:pt x="1492468" y="1355834"/>
                  </a:lnTo>
                  <a:lnTo>
                    <a:pt x="998482" y="1692166"/>
                  </a:lnTo>
                  <a:lnTo>
                    <a:pt x="1597572" y="1429407"/>
                  </a:lnTo>
                  <a:lnTo>
                    <a:pt x="2028496" y="1734207"/>
                  </a:lnTo>
                  <a:lnTo>
                    <a:pt x="1713186" y="1366345"/>
                  </a:lnTo>
                  <a:lnTo>
                    <a:pt x="2133600" y="966952"/>
                  </a:lnTo>
                  <a:cubicBezTo>
                    <a:pt x="2389346" y="956296"/>
                    <a:pt x="2644887" y="935421"/>
                    <a:pt x="2900855" y="935421"/>
                  </a:cubicBezTo>
                  <a:lnTo>
                    <a:pt x="3815255" y="809297"/>
                  </a:lnTo>
                  <a:lnTo>
                    <a:pt x="3825765" y="546538"/>
                  </a:lnTo>
                  <a:close/>
                </a:path>
              </a:pathLst>
            </a:custGeom>
            <a:blipFill>
              <a:blip r:embed="rId3" cstate="print"/>
              <a:tile tx="0" ty="0" sx="100000" sy="100000" flip="none" algn="tl"/>
            </a:blipFill>
            <a:ln>
              <a:noFill/>
            </a:ln>
            <a:scene3d>
              <a:camera prst="orthographicFront"/>
              <a:lightRig rig="threePt" dir="t"/>
            </a:scene3d>
            <a:sp3d>
              <a:bevelT w="133350" h="444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11" name="Полилиния 10"/>
            <p:cNvSpPr/>
            <p:nvPr/>
          </p:nvSpPr>
          <p:spPr>
            <a:xfrm rot="860733" flipV="1">
              <a:off x="6909393" y="3183"/>
              <a:ext cx="2496785" cy="1305578"/>
            </a:xfrm>
            <a:custGeom>
              <a:avLst/>
              <a:gdLst>
                <a:gd name="connsiteX0" fmla="*/ 3825765 w 3825765"/>
                <a:gd name="connsiteY0" fmla="*/ 546538 h 1734207"/>
                <a:gd name="connsiteX1" fmla="*/ 2816772 w 3825765"/>
                <a:gd name="connsiteY1" fmla="*/ 714703 h 1734207"/>
                <a:gd name="connsiteX2" fmla="*/ 2028496 w 3825765"/>
                <a:gd name="connsiteY2" fmla="*/ 767255 h 1734207"/>
                <a:gd name="connsiteX3" fmla="*/ 1334813 w 3825765"/>
                <a:gd name="connsiteY3" fmla="*/ 31531 h 1734207"/>
                <a:gd name="connsiteX4" fmla="*/ 1902372 w 3825765"/>
                <a:gd name="connsiteY4" fmla="*/ 767255 h 1734207"/>
                <a:gd name="connsiteX5" fmla="*/ 935420 w 3825765"/>
                <a:gd name="connsiteY5" fmla="*/ 567559 h 1734207"/>
                <a:gd name="connsiteX6" fmla="*/ 945931 w 3825765"/>
                <a:gd name="connsiteY6" fmla="*/ 0 h 1734207"/>
                <a:gd name="connsiteX7" fmla="*/ 819806 w 3825765"/>
                <a:gd name="connsiteY7" fmla="*/ 536028 h 1734207"/>
                <a:gd name="connsiteX8" fmla="*/ 0 w 3825765"/>
                <a:gd name="connsiteY8" fmla="*/ 430924 h 1734207"/>
                <a:gd name="connsiteX9" fmla="*/ 746234 w 3825765"/>
                <a:gd name="connsiteY9" fmla="*/ 630621 h 1734207"/>
                <a:gd name="connsiteX10" fmla="*/ 262758 w 3825765"/>
                <a:gd name="connsiteY10" fmla="*/ 893379 h 1734207"/>
                <a:gd name="connsiteX11" fmla="*/ 914400 w 3825765"/>
                <a:gd name="connsiteY11" fmla="*/ 683172 h 1734207"/>
                <a:gd name="connsiteX12" fmla="*/ 1965434 w 3825765"/>
                <a:gd name="connsiteY12" fmla="*/ 956441 h 1734207"/>
                <a:gd name="connsiteX13" fmla="*/ 1566041 w 3825765"/>
                <a:gd name="connsiteY13" fmla="*/ 1303283 h 1734207"/>
                <a:gd name="connsiteX14" fmla="*/ 882868 w 3825765"/>
                <a:gd name="connsiteY14" fmla="*/ 1208690 h 1734207"/>
                <a:gd name="connsiteX15" fmla="*/ 1492468 w 3825765"/>
                <a:gd name="connsiteY15" fmla="*/ 1355834 h 1734207"/>
                <a:gd name="connsiteX16" fmla="*/ 998482 w 3825765"/>
                <a:gd name="connsiteY16" fmla="*/ 1692166 h 1734207"/>
                <a:gd name="connsiteX17" fmla="*/ 1597572 w 3825765"/>
                <a:gd name="connsiteY17" fmla="*/ 1429407 h 1734207"/>
                <a:gd name="connsiteX18" fmla="*/ 2028496 w 3825765"/>
                <a:gd name="connsiteY18" fmla="*/ 1734207 h 1734207"/>
                <a:gd name="connsiteX19" fmla="*/ 1713186 w 3825765"/>
                <a:gd name="connsiteY19" fmla="*/ 1366345 h 1734207"/>
                <a:gd name="connsiteX20" fmla="*/ 2133600 w 3825765"/>
                <a:gd name="connsiteY20" fmla="*/ 966952 h 1734207"/>
                <a:gd name="connsiteX21" fmla="*/ 2900855 w 3825765"/>
                <a:gd name="connsiteY21" fmla="*/ 935421 h 1734207"/>
                <a:gd name="connsiteX22" fmla="*/ 3815255 w 3825765"/>
                <a:gd name="connsiteY22" fmla="*/ 809297 h 1734207"/>
                <a:gd name="connsiteX23" fmla="*/ 3825765 w 3825765"/>
                <a:gd name="connsiteY23" fmla="*/ 546538 h 17342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3825765" h="1734207">
                  <a:moveTo>
                    <a:pt x="3825765" y="546538"/>
                  </a:moveTo>
                  <a:lnTo>
                    <a:pt x="2816772" y="714703"/>
                  </a:lnTo>
                  <a:lnTo>
                    <a:pt x="2028496" y="767255"/>
                  </a:lnTo>
                  <a:lnTo>
                    <a:pt x="1334813" y="31531"/>
                  </a:lnTo>
                  <a:lnTo>
                    <a:pt x="1902372" y="767255"/>
                  </a:lnTo>
                  <a:lnTo>
                    <a:pt x="935420" y="567559"/>
                  </a:lnTo>
                  <a:lnTo>
                    <a:pt x="945931" y="0"/>
                  </a:lnTo>
                  <a:lnTo>
                    <a:pt x="819806" y="536028"/>
                  </a:lnTo>
                  <a:lnTo>
                    <a:pt x="0" y="430924"/>
                  </a:lnTo>
                  <a:lnTo>
                    <a:pt x="746234" y="630621"/>
                  </a:lnTo>
                  <a:lnTo>
                    <a:pt x="262758" y="893379"/>
                  </a:lnTo>
                  <a:lnTo>
                    <a:pt x="914400" y="683172"/>
                  </a:lnTo>
                  <a:lnTo>
                    <a:pt x="1965434" y="956441"/>
                  </a:lnTo>
                  <a:lnTo>
                    <a:pt x="1566041" y="1303283"/>
                  </a:lnTo>
                  <a:lnTo>
                    <a:pt x="882868" y="1208690"/>
                  </a:lnTo>
                  <a:lnTo>
                    <a:pt x="1492468" y="1355834"/>
                  </a:lnTo>
                  <a:lnTo>
                    <a:pt x="998482" y="1692166"/>
                  </a:lnTo>
                  <a:lnTo>
                    <a:pt x="1597572" y="1429407"/>
                  </a:lnTo>
                  <a:lnTo>
                    <a:pt x="2028496" y="1734207"/>
                  </a:lnTo>
                  <a:lnTo>
                    <a:pt x="1713186" y="1366345"/>
                  </a:lnTo>
                  <a:lnTo>
                    <a:pt x="2133600" y="966952"/>
                  </a:lnTo>
                  <a:cubicBezTo>
                    <a:pt x="2389346" y="956296"/>
                    <a:pt x="2644887" y="935421"/>
                    <a:pt x="2900855" y="935421"/>
                  </a:cubicBezTo>
                  <a:lnTo>
                    <a:pt x="3815255" y="809297"/>
                  </a:lnTo>
                  <a:lnTo>
                    <a:pt x="3825765" y="546538"/>
                  </a:lnTo>
                  <a:close/>
                </a:path>
              </a:pathLst>
            </a:custGeom>
            <a:blipFill>
              <a:blip r:embed="rId3" cstate="print"/>
              <a:tile tx="0" ty="0" sx="100000" sy="100000" flip="none" algn="tl"/>
            </a:blipFill>
            <a:ln>
              <a:noFill/>
            </a:ln>
            <a:scene3d>
              <a:camera prst="orthographicFront"/>
              <a:lightRig rig="threePt" dir="t"/>
            </a:scene3d>
            <a:sp3d>
              <a:bevelT w="133350" h="444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10" name="Полилиния 9"/>
            <p:cNvSpPr/>
            <p:nvPr/>
          </p:nvSpPr>
          <p:spPr>
            <a:xfrm>
              <a:off x="7000892" y="214290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12" name="Полилиния 11"/>
            <p:cNvSpPr/>
            <p:nvPr/>
          </p:nvSpPr>
          <p:spPr>
            <a:xfrm rot="19708205">
              <a:off x="7500958" y="71414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13" name="Полилиния 12"/>
            <p:cNvSpPr/>
            <p:nvPr/>
          </p:nvSpPr>
          <p:spPr>
            <a:xfrm>
              <a:off x="8143900" y="-71462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14" name="Полилиния 13"/>
            <p:cNvSpPr/>
            <p:nvPr/>
          </p:nvSpPr>
          <p:spPr>
            <a:xfrm>
              <a:off x="7786710" y="-71462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15" name="Полилиния 14"/>
            <p:cNvSpPr/>
            <p:nvPr/>
          </p:nvSpPr>
          <p:spPr>
            <a:xfrm>
              <a:off x="7358082" y="428604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16" name="Полилиния 15"/>
            <p:cNvSpPr/>
            <p:nvPr/>
          </p:nvSpPr>
          <p:spPr>
            <a:xfrm>
              <a:off x="6715140" y="500042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17" name="Полилиния 16"/>
            <p:cNvSpPr/>
            <p:nvPr/>
          </p:nvSpPr>
          <p:spPr>
            <a:xfrm>
              <a:off x="7286644" y="928670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18" name="Полилиния 17"/>
            <p:cNvSpPr/>
            <p:nvPr/>
          </p:nvSpPr>
          <p:spPr>
            <a:xfrm>
              <a:off x="7215206" y="642918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19" name="Полилиния 18"/>
            <p:cNvSpPr/>
            <p:nvPr/>
          </p:nvSpPr>
          <p:spPr>
            <a:xfrm>
              <a:off x="7572396" y="1000108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0" name="Полилиния 19"/>
            <p:cNvSpPr/>
            <p:nvPr/>
          </p:nvSpPr>
          <p:spPr>
            <a:xfrm rot="1969772">
              <a:off x="7844062" y="911072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1" name="Полилиния 20"/>
            <p:cNvSpPr/>
            <p:nvPr/>
          </p:nvSpPr>
          <p:spPr>
            <a:xfrm>
              <a:off x="7786710" y="428604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2" name="Полилиния 21"/>
            <p:cNvSpPr/>
            <p:nvPr/>
          </p:nvSpPr>
          <p:spPr>
            <a:xfrm>
              <a:off x="8286776" y="500042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3" name="Полилиния 22"/>
            <p:cNvSpPr/>
            <p:nvPr/>
          </p:nvSpPr>
          <p:spPr>
            <a:xfrm>
              <a:off x="6572264" y="785794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4" name="Полилиния 23"/>
            <p:cNvSpPr/>
            <p:nvPr/>
          </p:nvSpPr>
          <p:spPr>
            <a:xfrm rot="20410928">
              <a:off x="6072198" y="714356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5" name="Полилиния 24"/>
            <p:cNvSpPr/>
            <p:nvPr/>
          </p:nvSpPr>
          <p:spPr>
            <a:xfrm rot="587691">
              <a:off x="5214942" y="1071546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6" name="Полилиния 25"/>
            <p:cNvSpPr/>
            <p:nvPr/>
          </p:nvSpPr>
          <p:spPr>
            <a:xfrm rot="20411730">
              <a:off x="5429256" y="1500174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7" name="Полилиния 26"/>
            <p:cNvSpPr/>
            <p:nvPr/>
          </p:nvSpPr>
          <p:spPr>
            <a:xfrm rot="1771934">
              <a:off x="6072198" y="1857364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8" name="Полилиния 27"/>
            <p:cNvSpPr/>
            <p:nvPr/>
          </p:nvSpPr>
          <p:spPr>
            <a:xfrm rot="1666315">
              <a:off x="6215074" y="2285992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9" name="Полилиния 28"/>
            <p:cNvSpPr/>
            <p:nvPr/>
          </p:nvSpPr>
          <p:spPr>
            <a:xfrm>
              <a:off x="7143768" y="2357430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0" name="Полилиния 29"/>
            <p:cNvSpPr/>
            <p:nvPr/>
          </p:nvSpPr>
          <p:spPr>
            <a:xfrm>
              <a:off x="7215206" y="1785926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1" name="Полилиния 30"/>
            <p:cNvSpPr/>
            <p:nvPr/>
          </p:nvSpPr>
          <p:spPr>
            <a:xfrm>
              <a:off x="6072198" y="1071546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2" name="Полилиния 31"/>
            <p:cNvSpPr/>
            <p:nvPr/>
          </p:nvSpPr>
          <p:spPr>
            <a:xfrm rot="1065905">
              <a:off x="5500694" y="1000108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3" name="Полилиния 32"/>
            <p:cNvSpPr/>
            <p:nvPr/>
          </p:nvSpPr>
          <p:spPr>
            <a:xfrm rot="19191918">
              <a:off x="5715008" y="1500174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4" name="Полилиния 33"/>
            <p:cNvSpPr/>
            <p:nvPr/>
          </p:nvSpPr>
          <p:spPr>
            <a:xfrm rot="1361292">
              <a:off x="5857884" y="1214422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5" name="Полилиния 34"/>
            <p:cNvSpPr/>
            <p:nvPr/>
          </p:nvSpPr>
          <p:spPr>
            <a:xfrm rot="1099206">
              <a:off x="6000760" y="1428736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6" name="Полилиния 35"/>
            <p:cNvSpPr/>
            <p:nvPr/>
          </p:nvSpPr>
          <p:spPr>
            <a:xfrm rot="20247737">
              <a:off x="6689470" y="1043576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7" name="Полилиния 36"/>
            <p:cNvSpPr/>
            <p:nvPr/>
          </p:nvSpPr>
          <p:spPr>
            <a:xfrm>
              <a:off x="6929454" y="1000108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8" name="Полилиния 37"/>
            <p:cNvSpPr/>
            <p:nvPr/>
          </p:nvSpPr>
          <p:spPr>
            <a:xfrm>
              <a:off x="6858016" y="1357298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9" name="Полилиния 38"/>
            <p:cNvSpPr/>
            <p:nvPr/>
          </p:nvSpPr>
          <p:spPr>
            <a:xfrm>
              <a:off x="7215206" y="1285860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40" name="Полилиния 39"/>
            <p:cNvSpPr/>
            <p:nvPr/>
          </p:nvSpPr>
          <p:spPr>
            <a:xfrm>
              <a:off x="5643570" y="1214422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41" name="Полилиния 40"/>
            <p:cNvSpPr/>
            <p:nvPr/>
          </p:nvSpPr>
          <p:spPr>
            <a:xfrm rot="20716111">
              <a:off x="6286512" y="1285860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42" name="Полилиния 41"/>
            <p:cNvSpPr/>
            <p:nvPr/>
          </p:nvSpPr>
          <p:spPr>
            <a:xfrm>
              <a:off x="5857884" y="1000108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43" name="Полилиния 42"/>
            <p:cNvSpPr/>
            <p:nvPr/>
          </p:nvSpPr>
          <p:spPr>
            <a:xfrm>
              <a:off x="6286512" y="1714488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44" name="Полилиния 43"/>
            <p:cNvSpPr/>
            <p:nvPr/>
          </p:nvSpPr>
          <p:spPr>
            <a:xfrm rot="1666315">
              <a:off x="6410397" y="1978341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45" name="Полилиния 44"/>
            <p:cNvSpPr/>
            <p:nvPr/>
          </p:nvSpPr>
          <p:spPr>
            <a:xfrm>
              <a:off x="6500826" y="2214554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46" name="Полилиния 45"/>
            <p:cNvSpPr/>
            <p:nvPr/>
          </p:nvSpPr>
          <p:spPr>
            <a:xfrm>
              <a:off x="6572264" y="1785926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47" name="Полилиния 46"/>
            <p:cNvSpPr/>
            <p:nvPr/>
          </p:nvSpPr>
          <p:spPr>
            <a:xfrm rot="1771934">
              <a:off x="6698031" y="2051454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48" name="Полилиния 47"/>
            <p:cNvSpPr/>
            <p:nvPr/>
          </p:nvSpPr>
          <p:spPr>
            <a:xfrm rot="1771934">
              <a:off x="7055221" y="2051454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49" name="Полилиния 48"/>
            <p:cNvSpPr/>
            <p:nvPr/>
          </p:nvSpPr>
          <p:spPr>
            <a:xfrm>
              <a:off x="6858016" y="1785926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50" name="Полилиния 49"/>
            <p:cNvSpPr/>
            <p:nvPr/>
          </p:nvSpPr>
          <p:spPr>
            <a:xfrm rot="1874304">
              <a:off x="7556933" y="552698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51" name="Полилиния 50"/>
            <p:cNvSpPr/>
            <p:nvPr/>
          </p:nvSpPr>
          <p:spPr>
            <a:xfrm rot="1874304">
              <a:off x="6985430" y="481260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52" name="Полилиния 51"/>
            <p:cNvSpPr/>
            <p:nvPr/>
          </p:nvSpPr>
          <p:spPr>
            <a:xfrm>
              <a:off x="7929586" y="142852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53" name="Полилиния 52"/>
            <p:cNvSpPr/>
            <p:nvPr/>
          </p:nvSpPr>
          <p:spPr>
            <a:xfrm>
              <a:off x="7643834" y="214290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54" name="Полилиния 53"/>
            <p:cNvSpPr/>
            <p:nvPr/>
          </p:nvSpPr>
          <p:spPr>
            <a:xfrm>
              <a:off x="7929586" y="642918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55" name="Полилиния 54"/>
            <p:cNvSpPr/>
            <p:nvPr/>
          </p:nvSpPr>
          <p:spPr>
            <a:xfrm rot="1874304">
              <a:off x="8056999" y="409823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56" name="Полилиния 55"/>
            <p:cNvSpPr/>
            <p:nvPr/>
          </p:nvSpPr>
          <p:spPr>
            <a:xfrm>
              <a:off x="6572264" y="1357298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</p:grpSp>
      <p:grpSp>
        <p:nvGrpSpPr>
          <p:cNvPr id="14348" name="Группа 218"/>
          <p:cNvGrpSpPr>
            <a:grpSpLocks/>
          </p:cNvGrpSpPr>
          <p:nvPr/>
        </p:nvGrpSpPr>
        <p:grpSpPr bwMode="auto">
          <a:xfrm>
            <a:off x="-55563" y="3786188"/>
            <a:ext cx="9248776" cy="3082925"/>
            <a:chOff x="-65581" y="3302758"/>
            <a:chExt cx="9247681" cy="3555242"/>
          </a:xfrm>
        </p:grpSpPr>
        <p:sp>
          <p:nvSpPr>
            <p:cNvPr id="117" name="Полилиния 116"/>
            <p:cNvSpPr/>
            <p:nvPr/>
          </p:nvSpPr>
          <p:spPr>
            <a:xfrm>
              <a:off x="-12700" y="5146130"/>
              <a:ext cx="9156700" cy="1711869"/>
            </a:xfrm>
            <a:custGeom>
              <a:avLst/>
              <a:gdLst>
                <a:gd name="connsiteX0" fmla="*/ 0 w 7531100"/>
                <a:gd name="connsiteY0" fmla="*/ 0 h 1384300"/>
                <a:gd name="connsiteX1" fmla="*/ 3200400 w 7531100"/>
                <a:gd name="connsiteY1" fmla="*/ 12700 h 1384300"/>
                <a:gd name="connsiteX2" fmla="*/ 6070600 w 7531100"/>
                <a:gd name="connsiteY2" fmla="*/ 241300 h 1384300"/>
                <a:gd name="connsiteX3" fmla="*/ 7531100 w 7531100"/>
                <a:gd name="connsiteY3" fmla="*/ 1371600 h 1384300"/>
                <a:gd name="connsiteX4" fmla="*/ 0 w 7531100"/>
                <a:gd name="connsiteY4" fmla="*/ 1384300 h 1384300"/>
                <a:gd name="connsiteX5" fmla="*/ 0 w 7531100"/>
                <a:gd name="connsiteY5" fmla="*/ 0 h 1384300"/>
                <a:gd name="connsiteX0" fmla="*/ 0 w 7531100"/>
                <a:gd name="connsiteY0" fmla="*/ 327569 h 1711869"/>
                <a:gd name="connsiteX1" fmla="*/ 3200400 w 7531100"/>
                <a:gd name="connsiteY1" fmla="*/ 340269 h 1711869"/>
                <a:gd name="connsiteX2" fmla="*/ 6070600 w 7531100"/>
                <a:gd name="connsiteY2" fmla="*/ 568869 h 1711869"/>
                <a:gd name="connsiteX3" fmla="*/ 7531100 w 7531100"/>
                <a:gd name="connsiteY3" fmla="*/ 1699169 h 1711869"/>
                <a:gd name="connsiteX4" fmla="*/ 0 w 7531100"/>
                <a:gd name="connsiteY4" fmla="*/ 1711869 h 1711869"/>
                <a:gd name="connsiteX5" fmla="*/ 0 w 7531100"/>
                <a:gd name="connsiteY5" fmla="*/ 327569 h 1711869"/>
                <a:gd name="connsiteX0" fmla="*/ 0 w 7531100"/>
                <a:gd name="connsiteY0" fmla="*/ 327569 h 1711869"/>
                <a:gd name="connsiteX1" fmla="*/ 3200400 w 7531100"/>
                <a:gd name="connsiteY1" fmla="*/ 340269 h 1711869"/>
                <a:gd name="connsiteX2" fmla="*/ 6070600 w 7531100"/>
                <a:gd name="connsiteY2" fmla="*/ 568869 h 1711869"/>
                <a:gd name="connsiteX3" fmla="*/ 7531100 w 7531100"/>
                <a:gd name="connsiteY3" fmla="*/ 1699169 h 1711869"/>
                <a:gd name="connsiteX4" fmla="*/ 0 w 7531100"/>
                <a:gd name="connsiteY4" fmla="*/ 1711869 h 1711869"/>
                <a:gd name="connsiteX5" fmla="*/ 0 w 7531100"/>
                <a:gd name="connsiteY5" fmla="*/ 327569 h 1711869"/>
                <a:gd name="connsiteX0" fmla="*/ 0 w 7531100"/>
                <a:gd name="connsiteY0" fmla="*/ 327569 h 1711869"/>
                <a:gd name="connsiteX1" fmla="*/ 3200400 w 7531100"/>
                <a:gd name="connsiteY1" fmla="*/ 340269 h 1711869"/>
                <a:gd name="connsiteX2" fmla="*/ 6070600 w 7531100"/>
                <a:gd name="connsiteY2" fmla="*/ 568869 h 1711869"/>
                <a:gd name="connsiteX3" fmla="*/ 7531100 w 7531100"/>
                <a:gd name="connsiteY3" fmla="*/ 1699169 h 1711869"/>
                <a:gd name="connsiteX4" fmla="*/ 0 w 7531100"/>
                <a:gd name="connsiteY4" fmla="*/ 1711869 h 1711869"/>
                <a:gd name="connsiteX5" fmla="*/ 0 w 7531100"/>
                <a:gd name="connsiteY5" fmla="*/ 327569 h 1711869"/>
                <a:gd name="connsiteX0" fmla="*/ 0 w 7531100"/>
                <a:gd name="connsiteY0" fmla="*/ 327569 h 1711869"/>
                <a:gd name="connsiteX1" fmla="*/ 3200400 w 7531100"/>
                <a:gd name="connsiteY1" fmla="*/ 340269 h 1711869"/>
                <a:gd name="connsiteX2" fmla="*/ 6070600 w 7531100"/>
                <a:gd name="connsiteY2" fmla="*/ 568869 h 1711869"/>
                <a:gd name="connsiteX3" fmla="*/ 7531100 w 7531100"/>
                <a:gd name="connsiteY3" fmla="*/ 1699169 h 1711869"/>
                <a:gd name="connsiteX4" fmla="*/ 0 w 7531100"/>
                <a:gd name="connsiteY4" fmla="*/ 1711869 h 1711869"/>
                <a:gd name="connsiteX5" fmla="*/ 0 w 7531100"/>
                <a:gd name="connsiteY5" fmla="*/ 327569 h 1711869"/>
                <a:gd name="connsiteX0" fmla="*/ 0 w 7531100"/>
                <a:gd name="connsiteY0" fmla="*/ 327569 h 1711869"/>
                <a:gd name="connsiteX1" fmla="*/ 3200400 w 7531100"/>
                <a:gd name="connsiteY1" fmla="*/ 340269 h 1711869"/>
                <a:gd name="connsiteX2" fmla="*/ 6070600 w 7531100"/>
                <a:gd name="connsiteY2" fmla="*/ 568869 h 1711869"/>
                <a:gd name="connsiteX3" fmla="*/ 7518023 w 7531100"/>
                <a:gd name="connsiteY3" fmla="*/ 311666 h 1711869"/>
                <a:gd name="connsiteX4" fmla="*/ 7531100 w 7531100"/>
                <a:gd name="connsiteY4" fmla="*/ 1699169 h 1711869"/>
                <a:gd name="connsiteX5" fmla="*/ 0 w 7531100"/>
                <a:gd name="connsiteY5" fmla="*/ 1711869 h 1711869"/>
                <a:gd name="connsiteX6" fmla="*/ 0 w 7531100"/>
                <a:gd name="connsiteY6" fmla="*/ 327569 h 1711869"/>
                <a:gd name="connsiteX0" fmla="*/ 0 w 7531100"/>
                <a:gd name="connsiteY0" fmla="*/ 327569 h 1711869"/>
                <a:gd name="connsiteX1" fmla="*/ 3200400 w 7531100"/>
                <a:gd name="connsiteY1" fmla="*/ 340269 h 1711869"/>
                <a:gd name="connsiteX2" fmla="*/ 6070600 w 7531100"/>
                <a:gd name="connsiteY2" fmla="*/ 568869 h 1711869"/>
                <a:gd name="connsiteX3" fmla="*/ 7518023 w 7531100"/>
                <a:gd name="connsiteY3" fmla="*/ 311666 h 1711869"/>
                <a:gd name="connsiteX4" fmla="*/ 7531100 w 7531100"/>
                <a:gd name="connsiteY4" fmla="*/ 1699169 h 1711869"/>
                <a:gd name="connsiteX5" fmla="*/ 0 w 7531100"/>
                <a:gd name="connsiteY5" fmla="*/ 1711869 h 1711869"/>
                <a:gd name="connsiteX6" fmla="*/ 0 w 7531100"/>
                <a:gd name="connsiteY6" fmla="*/ 327569 h 1711869"/>
                <a:gd name="connsiteX0" fmla="*/ 0 w 7531100"/>
                <a:gd name="connsiteY0" fmla="*/ 327569 h 1711869"/>
                <a:gd name="connsiteX1" fmla="*/ 3200400 w 7531100"/>
                <a:gd name="connsiteY1" fmla="*/ 340269 h 1711869"/>
                <a:gd name="connsiteX2" fmla="*/ 6070600 w 7531100"/>
                <a:gd name="connsiteY2" fmla="*/ 568869 h 1711869"/>
                <a:gd name="connsiteX3" fmla="*/ 7518023 w 7531100"/>
                <a:gd name="connsiteY3" fmla="*/ 311666 h 1711869"/>
                <a:gd name="connsiteX4" fmla="*/ 7531100 w 7531100"/>
                <a:gd name="connsiteY4" fmla="*/ 1699169 h 1711869"/>
                <a:gd name="connsiteX5" fmla="*/ 0 w 7531100"/>
                <a:gd name="connsiteY5" fmla="*/ 1711869 h 1711869"/>
                <a:gd name="connsiteX6" fmla="*/ 0 w 7531100"/>
                <a:gd name="connsiteY6" fmla="*/ 327569 h 17118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531100" h="1711869">
                  <a:moveTo>
                    <a:pt x="0" y="327569"/>
                  </a:moveTo>
                  <a:cubicBezTo>
                    <a:pt x="998562" y="0"/>
                    <a:pt x="2157430" y="512234"/>
                    <a:pt x="3200400" y="340269"/>
                  </a:cubicBezTo>
                  <a:cubicBezTo>
                    <a:pt x="4225399" y="178329"/>
                    <a:pt x="5274201" y="94191"/>
                    <a:pt x="6070600" y="568869"/>
                  </a:cubicBezTo>
                  <a:cubicBezTo>
                    <a:pt x="6563499" y="668857"/>
                    <a:pt x="7177844" y="446598"/>
                    <a:pt x="7518023" y="311666"/>
                  </a:cubicBezTo>
                  <a:lnTo>
                    <a:pt x="7531100" y="1699169"/>
                  </a:lnTo>
                  <a:lnTo>
                    <a:pt x="0" y="1711869"/>
                  </a:lnTo>
                  <a:lnTo>
                    <a:pt x="0" y="327569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 prstMaterial="matte">
              <a:bevelT w="488950" h="1016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grpSp>
          <p:nvGrpSpPr>
            <p:cNvPr id="14783" name="Группа 119"/>
            <p:cNvGrpSpPr>
              <a:grpSpLocks/>
            </p:cNvGrpSpPr>
            <p:nvPr/>
          </p:nvGrpSpPr>
          <p:grpSpPr bwMode="auto">
            <a:xfrm>
              <a:off x="428596" y="3632354"/>
              <a:ext cx="1109662" cy="1971543"/>
              <a:chOff x="428596" y="3632354"/>
              <a:chExt cx="1109662" cy="1971543"/>
            </a:xfrm>
          </p:grpSpPr>
          <p:sp>
            <p:nvSpPr>
              <p:cNvPr id="118" name="Равнобедренный треугольник 117"/>
              <p:cNvSpPr/>
              <p:nvPr/>
            </p:nvSpPr>
            <p:spPr>
              <a:xfrm>
                <a:off x="859577" y="4460889"/>
                <a:ext cx="214314" cy="1143008"/>
              </a:xfrm>
              <a:prstGeom prst="triangle">
                <a:avLst/>
              </a:prstGeom>
              <a:blipFill>
                <a:blip r:embed="rId3" cstate="print"/>
                <a:tile tx="0" ty="0" sx="100000" sy="100000" flip="none" algn="tl"/>
              </a:blip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9050" h="190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  <p:sp>
            <p:nvSpPr>
              <p:cNvPr id="119" name="Полилиния 118"/>
              <p:cNvSpPr/>
              <p:nvPr/>
            </p:nvSpPr>
            <p:spPr>
              <a:xfrm>
                <a:off x="428596" y="3632354"/>
                <a:ext cx="1109662" cy="1812775"/>
              </a:xfrm>
              <a:custGeom>
                <a:avLst/>
                <a:gdLst>
                  <a:gd name="connsiteX0" fmla="*/ 0 w 642942"/>
                  <a:gd name="connsiteY0" fmla="*/ 1143008 h 1143008"/>
                  <a:gd name="connsiteX1" fmla="*/ 321471 w 642942"/>
                  <a:gd name="connsiteY1" fmla="*/ 0 h 1143008"/>
                  <a:gd name="connsiteX2" fmla="*/ 642942 w 642942"/>
                  <a:gd name="connsiteY2" fmla="*/ 1143008 h 1143008"/>
                  <a:gd name="connsiteX3" fmla="*/ 0 w 642942"/>
                  <a:gd name="connsiteY3" fmla="*/ 1143008 h 1143008"/>
                  <a:gd name="connsiteX0" fmla="*/ 0 w 642942"/>
                  <a:gd name="connsiteY0" fmla="*/ 1225565 h 1225565"/>
                  <a:gd name="connsiteX1" fmla="*/ 321471 w 642942"/>
                  <a:gd name="connsiteY1" fmla="*/ 82557 h 1225565"/>
                  <a:gd name="connsiteX2" fmla="*/ 642942 w 642942"/>
                  <a:gd name="connsiteY2" fmla="*/ 1225565 h 1225565"/>
                  <a:gd name="connsiteX3" fmla="*/ 0 w 642942"/>
                  <a:gd name="connsiteY3" fmla="*/ 1225565 h 1225565"/>
                  <a:gd name="connsiteX0" fmla="*/ 0 w 642942"/>
                  <a:gd name="connsiteY0" fmla="*/ 1246203 h 1246203"/>
                  <a:gd name="connsiteX1" fmla="*/ 321471 w 642942"/>
                  <a:gd name="connsiteY1" fmla="*/ 103195 h 1246203"/>
                  <a:gd name="connsiteX2" fmla="*/ 642942 w 642942"/>
                  <a:gd name="connsiteY2" fmla="*/ 1246203 h 1246203"/>
                  <a:gd name="connsiteX3" fmla="*/ 0 w 642942"/>
                  <a:gd name="connsiteY3" fmla="*/ 1246203 h 1246203"/>
                  <a:gd name="connsiteX0" fmla="*/ 0 w 892995"/>
                  <a:gd name="connsiteY0" fmla="*/ 1246203 h 1390650"/>
                  <a:gd name="connsiteX1" fmla="*/ 321471 w 892995"/>
                  <a:gd name="connsiteY1" fmla="*/ 103195 h 1390650"/>
                  <a:gd name="connsiteX2" fmla="*/ 642942 w 892995"/>
                  <a:gd name="connsiteY2" fmla="*/ 1246203 h 1390650"/>
                  <a:gd name="connsiteX3" fmla="*/ 0 w 892995"/>
                  <a:gd name="connsiteY3" fmla="*/ 1246203 h 1390650"/>
                  <a:gd name="connsiteX0" fmla="*/ 216667 w 1109662"/>
                  <a:gd name="connsiteY0" fmla="*/ 1246203 h 1428750"/>
                  <a:gd name="connsiteX1" fmla="*/ 538138 w 1109662"/>
                  <a:gd name="connsiteY1" fmla="*/ 103195 h 1428750"/>
                  <a:gd name="connsiteX2" fmla="*/ 859609 w 1109662"/>
                  <a:gd name="connsiteY2" fmla="*/ 1246203 h 1428750"/>
                  <a:gd name="connsiteX3" fmla="*/ 216667 w 1109662"/>
                  <a:gd name="connsiteY3" fmla="*/ 1246203 h 1428750"/>
                  <a:gd name="connsiteX0" fmla="*/ 216667 w 1109662"/>
                  <a:gd name="connsiteY0" fmla="*/ 1246203 h 1444625"/>
                  <a:gd name="connsiteX1" fmla="*/ 538138 w 1109662"/>
                  <a:gd name="connsiteY1" fmla="*/ 103195 h 1444625"/>
                  <a:gd name="connsiteX2" fmla="*/ 859609 w 1109662"/>
                  <a:gd name="connsiteY2" fmla="*/ 1246203 h 1444625"/>
                  <a:gd name="connsiteX3" fmla="*/ 216667 w 1109662"/>
                  <a:gd name="connsiteY3" fmla="*/ 1246203 h 1444625"/>
                  <a:gd name="connsiteX0" fmla="*/ 216667 w 1109662"/>
                  <a:gd name="connsiteY0" fmla="*/ 1246203 h 1444625"/>
                  <a:gd name="connsiteX1" fmla="*/ 538138 w 1109662"/>
                  <a:gd name="connsiteY1" fmla="*/ 103195 h 1444625"/>
                  <a:gd name="connsiteX2" fmla="*/ 859609 w 1109662"/>
                  <a:gd name="connsiteY2" fmla="*/ 1246203 h 1444625"/>
                  <a:gd name="connsiteX3" fmla="*/ 216667 w 1109662"/>
                  <a:gd name="connsiteY3" fmla="*/ 1246203 h 14446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09662" h="1444625">
                    <a:moveTo>
                      <a:pt x="216667" y="1246203"/>
                    </a:moveTo>
                    <a:cubicBezTo>
                      <a:pt x="0" y="1428750"/>
                      <a:pt x="396081" y="0"/>
                      <a:pt x="538138" y="103195"/>
                    </a:cubicBezTo>
                    <a:cubicBezTo>
                      <a:pt x="675481" y="20638"/>
                      <a:pt x="1109662" y="1390650"/>
                      <a:pt x="859609" y="1246203"/>
                    </a:cubicBezTo>
                    <a:cubicBezTo>
                      <a:pt x="650081" y="1444625"/>
                      <a:pt x="523081" y="1406525"/>
                      <a:pt x="216667" y="1246203"/>
                    </a:cubicBezTo>
                    <a:close/>
                  </a:path>
                </a:pathLst>
              </a:custGeom>
              <a:gradFill>
                <a:gsLst>
                  <a:gs pos="100000">
                    <a:srgbClr val="92D050"/>
                  </a:gs>
                  <a:gs pos="0">
                    <a:schemeClr val="accent3">
                      <a:lumMod val="50000"/>
                    </a:schemeClr>
                  </a:gs>
                </a:gsLst>
                <a:lin ang="16200000" scaled="1"/>
              </a:gradFill>
              <a:ln>
                <a:noFill/>
              </a:ln>
              <a:effectLst>
                <a:outerShdw blurRad="266700" dist="165100" dir="3960000" sx="90000" sy="-19000" rotWithShape="0">
                  <a:prstClr val="black">
                    <a:alpha val="39000"/>
                  </a:prstClr>
                </a:outerShdw>
              </a:effectLst>
              <a:scene3d>
                <a:camera prst="orthographicFront"/>
                <a:lightRig rig="threePt" dir="t"/>
              </a:scene3d>
              <a:sp3d prstMaterial="matte">
                <a:bevelT w="4318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</p:grpSp>
        <p:grpSp>
          <p:nvGrpSpPr>
            <p:cNvPr id="14784" name="Группа 120"/>
            <p:cNvGrpSpPr>
              <a:grpSpLocks/>
            </p:cNvGrpSpPr>
            <p:nvPr/>
          </p:nvGrpSpPr>
          <p:grpSpPr bwMode="auto">
            <a:xfrm>
              <a:off x="7858148" y="4209144"/>
              <a:ext cx="928694" cy="1537629"/>
              <a:chOff x="428596" y="3829035"/>
              <a:chExt cx="1109662" cy="1774862"/>
            </a:xfrm>
          </p:grpSpPr>
          <p:sp>
            <p:nvSpPr>
              <p:cNvPr id="122" name="Равнобедренный треугольник 121"/>
              <p:cNvSpPr/>
              <p:nvPr/>
            </p:nvSpPr>
            <p:spPr>
              <a:xfrm>
                <a:off x="859577" y="4460889"/>
                <a:ext cx="214314" cy="1143008"/>
              </a:xfrm>
              <a:prstGeom prst="triangle">
                <a:avLst/>
              </a:prstGeom>
              <a:blipFill>
                <a:blip r:embed="rId3" cstate="print"/>
                <a:tile tx="0" ty="0" sx="100000" sy="100000" flip="none" algn="tl"/>
              </a:blip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9050" h="190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  <p:sp>
            <p:nvSpPr>
              <p:cNvPr id="123" name="Полилиния 122"/>
              <p:cNvSpPr/>
              <p:nvPr/>
            </p:nvSpPr>
            <p:spPr>
              <a:xfrm>
                <a:off x="428596" y="3829035"/>
                <a:ext cx="1109662" cy="1616093"/>
              </a:xfrm>
              <a:custGeom>
                <a:avLst/>
                <a:gdLst>
                  <a:gd name="connsiteX0" fmla="*/ 0 w 642942"/>
                  <a:gd name="connsiteY0" fmla="*/ 1143008 h 1143008"/>
                  <a:gd name="connsiteX1" fmla="*/ 321471 w 642942"/>
                  <a:gd name="connsiteY1" fmla="*/ 0 h 1143008"/>
                  <a:gd name="connsiteX2" fmla="*/ 642942 w 642942"/>
                  <a:gd name="connsiteY2" fmla="*/ 1143008 h 1143008"/>
                  <a:gd name="connsiteX3" fmla="*/ 0 w 642942"/>
                  <a:gd name="connsiteY3" fmla="*/ 1143008 h 1143008"/>
                  <a:gd name="connsiteX0" fmla="*/ 0 w 642942"/>
                  <a:gd name="connsiteY0" fmla="*/ 1225565 h 1225565"/>
                  <a:gd name="connsiteX1" fmla="*/ 321471 w 642942"/>
                  <a:gd name="connsiteY1" fmla="*/ 82557 h 1225565"/>
                  <a:gd name="connsiteX2" fmla="*/ 642942 w 642942"/>
                  <a:gd name="connsiteY2" fmla="*/ 1225565 h 1225565"/>
                  <a:gd name="connsiteX3" fmla="*/ 0 w 642942"/>
                  <a:gd name="connsiteY3" fmla="*/ 1225565 h 1225565"/>
                  <a:gd name="connsiteX0" fmla="*/ 0 w 642942"/>
                  <a:gd name="connsiteY0" fmla="*/ 1246203 h 1246203"/>
                  <a:gd name="connsiteX1" fmla="*/ 321471 w 642942"/>
                  <a:gd name="connsiteY1" fmla="*/ 103195 h 1246203"/>
                  <a:gd name="connsiteX2" fmla="*/ 642942 w 642942"/>
                  <a:gd name="connsiteY2" fmla="*/ 1246203 h 1246203"/>
                  <a:gd name="connsiteX3" fmla="*/ 0 w 642942"/>
                  <a:gd name="connsiteY3" fmla="*/ 1246203 h 1246203"/>
                  <a:gd name="connsiteX0" fmla="*/ 0 w 892995"/>
                  <a:gd name="connsiteY0" fmla="*/ 1246203 h 1390650"/>
                  <a:gd name="connsiteX1" fmla="*/ 321471 w 892995"/>
                  <a:gd name="connsiteY1" fmla="*/ 103195 h 1390650"/>
                  <a:gd name="connsiteX2" fmla="*/ 642942 w 892995"/>
                  <a:gd name="connsiteY2" fmla="*/ 1246203 h 1390650"/>
                  <a:gd name="connsiteX3" fmla="*/ 0 w 892995"/>
                  <a:gd name="connsiteY3" fmla="*/ 1246203 h 1390650"/>
                  <a:gd name="connsiteX0" fmla="*/ 216667 w 1109662"/>
                  <a:gd name="connsiteY0" fmla="*/ 1246203 h 1428750"/>
                  <a:gd name="connsiteX1" fmla="*/ 538138 w 1109662"/>
                  <a:gd name="connsiteY1" fmla="*/ 103195 h 1428750"/>
                  <a:gd name="connsiteX2" fmla="*/ 859609 w 1109662"/>
                  <a:gd name="connsiteY2" fmla="*/ 1246203 h 1428750"/>
                  <a:gd name="connsiteX3" fmla="*/ 216667 w 1109662"/>
                  <a:gd name="connsiteY3" fmla="*/ 1246203 h 1428750"/>
                  <a:gd name="connsiteX0" fmla="*/ 216667 w 1109662"/>
                  <a:gd name="connsiteY0" fmla="*/ 1246203 h 1444625"/>
                  <a:gd name="connsiteX1" fmla="*/ 538138 w 1109662"/>
                  <a:gd name="connsiteY1" fmla="*/ 103195 h 1444625"/>
                  <a:gd name="connsiteX2" fmla="*/ 859609 w 1109662"/>
                  <a:gd name="connsiteY2" fmla="*/ 1246203 h 1444625"/>
                  <a:gd name="connsiteX3" fmla="*/ 216667 w 1109662"/>
                  <a:gd name="connsiteY3" fmla="*/ 1246203 h 1444625"/>
                  <a:gd name="connsiteX0" fmla="*/ 216667 w 1109662"/>
                  <a:gd name="connsiteY0" fmla="*/ 1246203 h 1444625"/>
                  <a:gd name="connsiteX1" fmla="*/ 538138 w 1109662"/>
                  <a:gd name="connsiteY1" fmla="*/ 103195 h 1444625"/>
                  <a:gd name="connsiteX2" fmla="*/ 859609 w 1109662"/>
                  <a:gd name="connsiteY2" fmla="*/ 1246203 h 1444625"/>
                  <a:gd name="connsiteX3" fmla="*/ 216667 w 1109662"/>
                  <a:gd name="connsiteY3" fmla="*/ 1246203 h 14446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09662" h="1444625">
                    <a:moveTo>
                      <a:pt x="216667" y="1246203"/>
                    </a:moveTo>
                    <a:cubicBezTo>
                      <a:pt x="0" y="1428750"/>
                      <a:pt x="396081" y="0"/>
                      <a:pt x="538138" y="103195"/>
                    </a:cubicBezTo>
                    <a:cubicBezTo>
                      <a:pt x="675481" y="20638"/>
                      <a:pt x="1109662" y="1390650"/>
                      <a:pt x="859609" y="1246203"/>
                    </a:cubicBezTo>
                    <a:cubicBezTo>
                      <a:pt x="650081" y="1444625"/>
                      <a:pt x="523081" y="1406525"/>
                      <a:pt x="216667" y="1246203"/>
                    </a:cubicBezTo>
                    <a:close/>
                  </a:path>
                </a:pathLst>
              </a:custGeom>
              <a:gradFill>
                <a:gsLst>
                  <a:gs pos="100000">
                    <a:srgbClr val="92D050"/>
                  </a:gs>
                  <a:gs pos="0">
                    <a:schemeClr val="accent3">
                      <a:lumMod val="50000"/>
                    </a:schemeClr>
                  </a:gs>
                </a:gsLst>
                <a:lin ang="16200000" scaled="1"/>
              </a:gradFill>
              <a:ln>
                <a:noFill/>
              </a:ln>
              <a:effectLst>
                <a:outerShdw blurRad="266700" dist="165100" dir="3960000" sx="90000" sy="-19000" rotWithShape="0">
                  <a:prstClr val="black">
                    <a:alpha val="39000"/>
                  </a:prstClr>
                </a:outerShdw>
              </a:effectLst>
              <a:scene3d>
                <a:camera prst="orthographicFront"/>
                <a:lightRig rig="threePt" dir="t"/>
              </a:scene3d>
              <a:sp3d prstMaterial="matte">
                <a:bevelT w="4318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</p:grpSp>
        <p:grpSp>
          <p:nvGrpSpPr>
            <p:cNvPr id="14785" name="Группа 123"/>
            <p:cNvGrpSpPr>
              <a:grpSpLocks/>
            </p:cNvGrpSpPr>
            <p:nvPr/>
          </p:nvGrpSpPr>
          <p:grpSpPr bwMode="auto">
            <a:xfrm>
              <a:off x="4500562" y="3302758"/>
              <a:ext cx="1357322" cy="2269381"/>
              <a:chOff x="428596" y="3644850"/>
              <a:chExt cx="1109662" cy="1959047"/>
            </a:xfrm>
          </p:grpSpPr>
          <p:sp>
            <p:nvSpPr>
              <p:cNvPr id="125" name="Равнобедренный треугольник 124"/>
              <p:cNvSpPr/>
              <p:nvPr/>
            </p:nvSpPr>
            <p:spPr>
              <a:xfrm>
                <a:off x="859577" y="4460889"/>
                <a:ext cx="214314" cy="1143008"/>
              </a:xfrm>
              <a:prstGeom prst="triangle">
                <a:avLst/>
              </a:prstGeom>
              <a:blipFill>
                <a:blip r:embed="rId3" cstate="print"/>
                <a:tile tx="0" ty="0" sx="100000" sy="100000" flip="none" algn="tl"/>
              </a:blip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9050" h="190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  <p:sp>
            <p:nvSpPr>
              <p:cNvPr id="126" name="Полилиния 125"/>
              <p:cNvSpPr/>
              <p:nvPr/>
            </p:nvSpPr>
            <p:spPr>
              <a:xfrm>
                <a:off x="428596" y="3644850"/>
                <a:ext cx="1109662" cy="1800279"/>
              </a:xfrm>
              <a:custGeom>
                <a:avLst/>
                <a:gdLst>
                  <a:gd name="connsiteX0" fmla="*/ 0 w 642942"/>
                  <a:gd name="connsiteY0" fmla="*/ 1143008 h 1143008"/>
                  <a:gd name="connsiteX1" fmla="*/ 321471 w 642942"/>
                  <a:gd name="connsiteY1" fmla="*/ 0 h 1143008"/>
                  <a:gd name="connsiteX2" fmla="*/ 642942 w 642942"/>
                  <a:gd name="connsiteY2" fmla="*/ 1143008 h 1143008"/>
                  <a:gd name="connsiteX3" fmla="*/ 0 w 642942"/>
                  <a:gd name="connsiteY3" fmla="*/ 1143008 h 1143008"/>
                  <a:gd name="connsiteX0" fmla="*/ 0 w 642942"/>
                  <a:gd name="connsiteY0" fmla="*/ 1225565 h 1225565"/>
                  <a:gd name="connsiteX1" fmla="*/ 321471 w 642942"/>
                  <a:gd name="connsiteY1" fmla="*/ 82557 h 1225565"/>
                  <a:gd name="connsiteX2" fmla="*/ 642942 w 642942"/>
                  <a:gd name="connsiteY2" fmla="*/ 1225565 h 1225565"/>
                  <a:gd name="connsiteX3" fmla="*/ 0 w 642942"/>
                  <a:gd name="connsiteY3" fmla="*/ 1225565 h 1225565"/>
                  <a:gd name="connsiteX0" fmla="*/ 0 w 642942"/>
                  <a:gd name="connsiteY0" fmla="*/ 1246203 h 1246203"/>
                  <a:gd name="connsiteX1" fmla="*/ 321471 w 642942"/>
                  <a:gd name="connsiteY1" fmla="*/ 103195 h 1246203"/>
                  <a:gd name="connsiteX2" fmla="*/ 642942 w 642942"/>
                  <a:gd name="connsiteY2" fmla="*/ 1246203 h 1246203"/>
                  <a:gd name="connsiteX3" fmla="*/ 0 w 642942"/>
                  <a:gd name="connsiteY3" fmla="*/ 1246203 h 1246203"/>
                  <a:gd name="connsiteX0" fmla="*/ 0 w 892995"/>
                  <a:gd name="connsiteY0" fmla="*/ 1246203 h 1390650"/>
                  <a:gd name="connsiteX1" fmla="*/ 321471 w 892995"/>
                  <a:gd name="connsiteY1" fmla="*/ 103195 h 1390650"/>
                  <a:gd name="connsiteX2" fmla="*/ 642942 w 892995"/>
                  <a:gd name="connsiteY2" fmla="*/ 1246203 h 1390650"/>
                  <a:gd name="connsiteX3" fmla="*/ 0 w 892995"/>
                  <a:gd name="connsiteY3" fmla="*/ 1246203 h 1390650"/>
                  <a:gd name="connsiteX0" fmla="*/ 216667 w 1109662"/>
                  <a:gd name="connsiteY0" fmla="*/ 1246203 h 1428750"/>
                  <a:gd name="connsiteX1" fmla="*/ 538138 w 1109662"/>
                  <a:gd name="connsiteY1" fmla="*/ 103195 h 1428750"/>
                  <a:gd name="connsiteX2" fmla="*/ 859609 w 1109662"/>
                  <a:gd name="connsiteY2" fmla="*/ 1246203 h 1428750"/>
                  <a:gd name="connsiteX3" fmla="*/ 216667 w 1109662"/>
                  <a:gd name="connsiteY3" fmla="*/ 1246203 h 1428750"/>
                  <a:gd name="connsiteX0" fmla="*/ 216667 w 1109662"/>
                  <a:gd name="connsiteY0" fmla="*/ 1246203 h 1444625"/>
                  <a:gd name="connsiteX1" fmla="*/ 538138 w 1109662"/>
                  <a:gd name="connsiteY1" fmla="*/ 103195 h 1444625"/>
                  <a:gd name="connsiteX2" fmla="*/ 859609 w 1109662"/>
                  <a:gd name="connsiteY2" fmla="*/ 1246203 h 1444625"/>
                  <a:gd name="connsiteX3" fmla="*/ 216667 w 1109662"/>
                  <a:gd name="connsiteY3" fmla="*/ 1246203 h 1444625"/>
                  <a:gd name="connsiteX0" fmla="*/ 216667 w 1109662"/>
                  <a:gd name="connsiteY0" fmla="*/ 1246203 h 1444625"/>
                  <a:gd name="connsiteX1" fmla="*/ 538138 w 1109662"/>
                  <a:gd name="connsiteY1" fmla="*/ 103195 h 1444625"/>
                  <a:gd name="connsiteX2" fmla="*/ 859609 w 1109662"/>
                  <a:gd name="connsiteY2" fmla="*/ 1246203 h 1444625"/>
                  <a:gd name="connsiteX3" fmla="*/ 216667 w 1109662"/>
                  <a:gd name="connsiteY3" fmla="*/ 1246203 h 14446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09662" h="1444625">
                    <a:moveTo>
                      <a:pt x="216667" y="1246203"/>
                    </a:moveTo>
                    <a:cubicBezTo>
                      <a:pt x="0" y="1428750"/>
                      <a:pt x="396081" y="0"/>
                      <a:pt x="538138" y="103195"/>
                    </a:cubicBezTo>
                    <a:cubicBezTo>
                      <a:pt x="675481" y="20638"/>
                      <a:pt x="1109662" y="1390650"/>
                      <a:pt x="859609" y="1246203"/>
                    </a:cubicBezTo>
                    <a:cubicBezTo>
                      <a:pt x="650081" y="1444625"/>
                      <a:pt x="523081" y="1406525"/>
                      <a:pt x="216667" y="1246203"/>
                    </a:cubicBezTo>
                    <a:close/>
                  </a:path>
                </a:pathLst>
              </a:custGeom>
              <a:gradFill>
                <a:gsLst>
                  <a:gs pos="100000">
                    <a:srgbClr val="92D050"/>
                  </a:gs>
                  <a:gs pos="0">
                    <a:schemeClr val="accent3">
                      <a:lumMod val="50000"/>
                    </a:schemeClr>
                  </a:gs>
                </a:gsLst>
                <a:lin ang="16200000" scaled="1"/>
              </a:gradFill>
              <a:ln>
                <a:noFill/>
              </a:ln>
              <a:effectLst>
                <a:outerShdw blurRad="266700" dist="165100" dir="3960000" sx="90000" sy="-19000" rotWithShape="0">
                  <a:prstClr val="black">
                    <a:alpha val="39000"/>
                  </a:prstClr>
                </a:outerShdw>
              </a:effectLst>
              <a:scene3d>
                <a:camera prst="orthographicFront"/>
                <a:lightRig rig="threePt" dir="t"/>
              </a:scene3d>
              <a:sp3d prstMaterial="matte">
                <a:bevelT w="4318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</p:grpSp>
        <p:sp>
          <p:nvSpPr>
            <p:cNvPr id="116" name="Полилиния 115"/>
            <p:cNvSpPr/>
            <p:nvPr/>
          </p:nvSpPr>
          <p:spPr>
            <a:xfrm>
              <a:off x="-65581" y="5715016"/>
              <a:ext cx="9247681" cy="1142984"/>
            </a:xfrm>
            <a:custGeom>
              <a:avLst/>
              <a:gdLst>
                <a:gd name="connsiteX0" fmla="*/ 9194800 w 9781117"/>
                <a:gd name="connsiteY0" fmla="*/ 511588 h 2492788"/>
                <a:gd name="connsiteX1" fmla="*/ 5715000 w 9781117"/>
                <a:gd name="connsiteY1" fmla="*/ 295688 h 2492788"/>
                <a:gd name="connsiteX2" fmla="*/ 1765300 w 9781117"/>
                <a:gd name="connsiteY2" fmla="*/ 943388 h 2492788"/>
                <a:gd name="connsiteX3" fmla="*/ 63500 w 9781117"/>
                <a:gd name="connsiteY3" fmla="*/ 816388 h 2492788"/>
                <a:gd name="connsiteX4" fmla="*/ 0 w 9781117"/>
                <a:gd name="connsiteY4" fmla="*/ 2480088 h 2492788"/>
                <a:gd name="connsiteX5" fmla="*/ 9232900 w 9781117"/>
                <a:gd name="connsiteY5" fmla="*/ 2492788 h 2492788"/>
                <a:gd name="connsiteX6" fmla="*/ 9194800 w 9781117"/>
                <a:gd name="connsiteY6" fmla="*/ 511588 h 2492788"/>
                <a:gd name="connsiteX0" fmla="*/ 9194800 w 9247681"/>
                <a:gd name="connsiteY0" fmla="*/ 511588 h 2492788"/>
                <a:gd name="connsiteX1" fmla="*/ 5715000 w 9247681"/>
                <a:gd name="connsiteY1" fmla="*/ 295688 h 2492788"/>
                <a:gd name="connsiteX2" fmla="*/ 1765300 w 9247681"/>
                <a:gd name="connsiteY2" fmla="*/ 943388 h 2492788"/>
                <a:gd name="connsiteX3" fmla="*/ 63500 w 9247681"/>
                <a:gd name="connsiteY3" fmla="*/ 816388 h 2492788"/>
                <a:gd name="connsiteX4" fmla="*/ 0 w 9247681"/>
                <a:gd name="connsiteY4" fmla="*/ 2480088 h 2492788"/>
                <a:gd name="connsiteX5" fmla="*/ 9232900 w 9247681"/>
                <a:gd name="connsiteY5" fmla="*/ 2492788 h 2492788"/>
                <a:gd name="connsiteX6" fmla="*/ 9194800 w 9247681"/>
                <a:gd name="connsiteY6" fmla="*/ 511588 h 2492788"/>
                <a:gd name="connsiteX0" fmla="*/ 9194800 w 9247681"/>
                <a:gd name="connsiteY0" fmla="*/ 511588 h 2492788"/>
                <a:gd name="connsiteX1" fmla="*/ 5715000 w 9247681"/>
                <a:gd name="connsiteY1" fmla="*/ 295688 h 2492788"/>
                <a:gd name="connsiteX2" fmla="*/ 1765300 w 9247681"/>
                <a:gd name="connsiteY2" fmla="*/ 943388 h 2492788"/>
                <a:gd name="connsiteX3" fmla="*/ 63500 w 9247681"/>
                <a:gd name="connsiteY3" fmla="*/ 816388 h 2492788"/>
                <a:gd name="connsiteX4" fmla="*/ 0 w 9247681"/>
                <a:gd name="connsiteY4" fmla="*/ 2480088 h 2492788"/>
                <a:gd name="connsiteX5" fmla="*/ 9232900 w 9247681"/>
                <a:gd name="connsiteY5" fmla="*/ 2492788 h 2492788"/>
                <a:gd name="connsiteX6" fmla="*/ 9194800 w 9247681"/>
                <a:gd name="connsiteY6" fmla="*/ 511588 h 2492788"/>
                <a:gd name="connsiteX0" fmla="*/ 9194800 w 9247681"/>
                <a:gd name="connsiteY0" fmla="*/ 511588 h 2492788"/>
                <a:gd name="connsiteX1" fmla="*/ 5715000 w 9247681"/>
                <a:gd name="connsiteY1" fmla="*/ 295688 h 2492788"/>
                <a:gd name="connsiteX2" fmla="*/ 1765300 w 9247681"/>
                <a:gd name="connsiteY2" fmla="*/ 943388 h 2492788"/>
                <a:gd name="connsiteX3" fmla="*/ 63500 w 9247681"/>
                <a:gd name="connsiteY3" fmla="*/ 816388 h 2492788"/>
                <a:gd name="connsiteX4" fmla="*/ 0 w 9247681"/>
                <a:gd name="connsiteY4" fmla="*/ 2480088 h 2492788"/>
                <a:gd name="connsiteX5" fmla="*/ 9232900 w 9247681"/>
                <a:gd name="connsiteY5" fmla="*/ 2492788 h 2492788"/>
                <a:gd name="connsiteX6" fmla="*/ 9194800 w 9247681"/>
                <a:gd name="connsiteY6" fmla="*/ 511588 h 2492788"/>
                <a:gd name="connsiteX0" fmla="*/ 9194800 w 9247681"/>
                <a:gd name="connsiteY0" fmla="*/ 487658 h 2468858"/>
                <a:gd name="connsiteX1" fmla="*/ 5715000 w 9247681"/>
                <a:gd name="connsiteY1" fmla="*/ 271758 h 2468858"/>
                <a:gd name="connsiteX2" fmla="*/ 1765300 w 9247681"/>
                <a:gd name="connsiteY2" fmla="*/ 919458 h 2468858"/>
                <a:gd name="connsiteX3" fmla="*/ 63500 w 9247681"/>
                <a:gd name="connsiteY3" fmla="*/ 792458 h 2468858"/>
                <a:gd name="connsiteX4" fmla="*/ 0 w 9247681"/>
                <a:gd name="connsiteY4" fmla="*/ 2456158 h 2468858"/>
                <a:gd name="connsiteX5" fmla="*/ 9232900 w 9247681"/>
                <a:gd name="connsiteY5" fmla="*/ 2468858 h 2468858"/>
                <a:gd name="connsiteX6" fmla="*/ 9194800 w 9247681"/>
                <a:gd name="connsiteY6" fmla="*/ 487658 h 2468858"/>
                <a:gd name="connsiteX0" fmla="*/ 9194800 w 9247681"/>
                <a:gd name="connsiteY0" fmla="*/ 487658 h 2468858"/>
                <a:gd name="connsiteX1" fmla="*/ 5715000 w 9247681"/>
                <a:gd name="connsiteY1" fmla="*/ 271758 h 2468858"/>
                <a:gd name="connsiteX2" fmla="*/ 1765300 w 9247681"/>
                <a:gd name="connsiteY2" fmla="*/ 919458 h 2468858"/>
                <a:gd name="connsiteX3" fmla="*/ 63500 w 9247681"/>
                <a:gd name="connsiteY3" fmla="*/ 792458 h 2468858"/>
                <a:gd name="connsiteX4" fmla="*/ 0 w 9247681"/>
                <a:gd name="connsiteY4" fmla="*/ 2456158 h 2468858"/>
                <a:gd name="connsiteX5" fmla="*/ 9232900 w 9247681"/>
                <a:gd name="connsiteY5" fmla="*/ 2468858 h 2468858"/>
                <a:gd name="connsiteX6" fmla="*/ 9194800 w 9247681"/>
                <a:gd name="connsiteY6" fmla="*/ 487658 h 2468858"/>
                <a:gd name="connsiteX0" fmla="*/ 9194800 w 9247681"/>
                <a:gd name="connsiteY0" fmla="*/ 487658 h 2468858"/>
                <a:gd name="connsiteX1" fmla="*/ 5715000 w 9247681"/>
                <a:gd name="connsiteY1" fmla="*/ 271758 h 2468858"/>
                <a:gd name="connsiteX2" fmla="*/ 1765300 w 9247681"/>
                <a:gd name="connsiteY2" fmla="*/ 919458 h 2468858"/>
                <a:gd name="connsiteX3" fmla="*/ 63500 w 9247681"/>
                <a:gd name="connsiteY3" fmla="*/ 792458 h 2468858"/>
                <a:gd name="connsiteX4" fmla="*/ 0 w 9247681"/>
                <a:gd name="connsiteY4" fmla="*/ 2456158 h 2468858"/>
                <a:gd name="connsiteX5" fmla="*/ 9232900 w 9247681"/>
                <a:gd name="connsiteY5" fmla="*/ 2468858 h 2468858"/>
                <a:gd name="connsiteX6" fmla="*/ 9194800 w 9247681"/>
                <a:gd name="connsiteY6" fmla="*/ 487658 h 24688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247681" h="2468858">
                  <a:moveTo>
                    <a:pt x="9194800" y="487658"/>
                  </a:moveTo>
                  <a:cubicBezTo>
                    <a:pt x="8608483" y="121475"/>
                    <a:pt x="6832055" y="802503"/>
                    <a:pt x="5715000" y="271758"/>
                  </a:cubicBezTo>
                  <a:cubicBezTo>
                    <a:pt x="5445623" y="0"/>
                    <a:pt x="2116574" y="444364"/>
                    <a:pt x="1765300" y="919458"/>
                  </a:cubicBezTo>
                  <a:cubicBezTo>
                    <a:pt x="1117095" y="1140637"/>
                    <a:pt x="630767" y="834791"/>
                    <a:pt x="63500" y="792458"/>
                  </a:cubicBezTo>
                  <a:lnTo>
                    <a:pt x="0" y="2456158"/>
                  </a:lnTo>
                  <a:lnTo>
                    <a:pt x="9232900" y="2468858"/>
                  </a:lnTo>
                  <a:cubicBezTo>
                    <a:pt x="9215861" y="1804322"/>
                    <a:pt x="9247681" y="1320553"/>
                    <a:pt x="9194800" y="487658"/>
                  </a:cubicBez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 prstMaterial="matte">
              <a:bevelT w="488950" h="1016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</p:grpSp>
      <p:grpSp>
        <p:nvGrpSpPr>
          <p:cNvPr id="14349" name="Группа 143"/>
          <p:cNvGrpSpPr>
            <a:grpSpLocks/>
          </p:cNvGrpSpPr>
          <p:nvPr/>
        </p:nvGrpSpPr>
        <p:grpSpPr bwMode="auto">
          <a:xfrm rot="626960">
            <a:off x="7869238" y="5934075"/>
            <a:ext cx="928687" cy="1000125"/>
            <a:chOff x="5898071" y="4400554"/>
            <a:chExt cx="2324143" cy="2470145"/>
          </a:xfrm>
        </p:grpSpPr>
        <p:sp>
          <p:nvSpPr>
            <p:cNvPr id="145" name="Полилиния 144"/>
            <p:cNvSpPr/>
            <p:nvPr/>
          </p:nvSpPr>
          <p:spPr>
            <a:xfrm>
              <a:off x="5898071" y="4931288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146" name="Полилиния 145"/>
            <p:cNvSpPr/>
            <p:nvPr/>
          </p:nvSpPr>
          <p:spPr>
            <a:xfrm>
              <a:off x="6357950" y="4918589"/>
              <a:ext cx="79269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147" name="Полилиния 146"/>
            <p:cNvSpPr/>
            <p:nvPr/>
          </p:nvSpPr>
          <p:spPr>
            <a:xfrm>
              <a:off x="6072198" y="4918589"/>
              <a:ext cx="114988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148" name="Полилиния 147"/>
            <p:cNvSpPr/>
            <p:nvPr/>
          </p:nvSpPr>
          <p:spPr>
            <a:xfrm flipH="1">
              <a:off x="7000892" y="4918589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149" name="Полилиния 148"/>
            <p:cNvSpPr/>
            <p:nvPr/>
          </p:nvSpPr>
          <p:spPr>
            <a:xfrm flipH="1">
              <a:off x="7000892" y="4918589"/>
              <a:ext cx="785818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150" name="Полилиния 149"/>
            <p:cNvSpPr/>
            <p:nvPr/>
          </p:nvSpPr>
          <p:spPr>
            <a:xfrm flipH="1">
              <a:off x="6929454" y="4918589"/>
              <a:ext cx="500066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grpSp>
          <p:nvGrpSpPr>
            <p:cNvPr id="14760" name="Группа 137"/>
            <p:cNvGrpSpPr>
              <a:grpSpLocks/>
            </p:cNvGrpSpPr>
            <p:nvPr/>
          </p:nvGrpSpPr>
          <p:grpSpPr bwMode="auto">
            <a:xfrm rot="-169710">
              <a:off x="6560974" y="4400554"/>
              <a:ext cx="798923" cy="2457470"/>
              <a:chOff x="6586553" y="4400554"/>
              <a:chExt cx="798923" cy="2457470"/>
            </a:xfrm>
          </p:grpSpPr>
          <p:sp>
            <p:nvSpPr>
              <p:cNvPr id="156" name="Полилиния 155"/>
              <p:cNvSpPr/>
              <p:nvPr/>
            </p:nvSpPr>
            <p:spPr>
              <a:xfrm flipH="1">
                <a:off x="6929454" y="5143512"/>
                <a:ext cx="142905" cy="1714512"/>
              </a:xfrm>
              <a:custGeom>
                <a:avLst/>
                <a:gdLst>
                  <a:gd name="connsiteX0" fmla="*/ 1016000 w 1016000"/>
                  <a:gd name="connsiteY0" fmla="*/ 1778000 h 1803400"/>
                  <a:gd name="connsiteX1" fmla="*/ 0 w 1016000"/>
                  <a:gd name="connsiteY1" fmla="*/ 0 h 1803400"/>
                  <a:gd name="connsiteX2" fmla="*/ 901700 w 1016000"/>
                  <a:gd name="connsiteY2" fmla="*/ 1803400 h 1803400"/>
                  <a:gd name="connsiteX3" fmla="*/ 1016000 w 1016000"/>
                  <a:gd name="connsiteY3" fmla="*/ 1778000 h 1803400"/>
                  <a:gd name="connsiteX0" fmla="*/ 1016000 w 1016000"/>
                  <a:gd name="connsiteY0" fmla="*/ 1914011 h 1939411"/>
                  <a:gd name="connsiteX1" fmla="*/ 0 w 1016000"/>
                  <a:gd name="connsiteY1" fmla="*/ 136011 h 1939411"/>
                  <a:gd name="connsiteX2" fmla="*/ 901700 w 1016000"/>
                  <a:gd name="connsiteY2" fmla="*/ 1939411 h 1939411"/>
                  <a:gd name="connsiteX3" fmla="*/ 1016000 w 1016000"/>
                  <a:gd name="connsiteY3" fmla="*/ 1914011 h 1939411"/>
                  <a:gd name="connsiteX0" fmla="*/ 1269483 w 1269483"/>
                  <a:gd name="connsiteY0" fmla="*/ 2019845 h 2045245"/>
                  <a:gd name="connsiteX1" fmla="*/ 253483 w 1269483"/>
                  <a:gd name="connsiteY1" fmla="*/ 241845 h 2045245"/>
                  <a:gd name="connsiteX2" fmla="*/ 1155183 w 1269483"/>
                  <a:gd name="connsiteY2" fmla="*/ 2045245 h 2045245"/>
                  <a:gd name="connsiteX3" fmla="*/ 1269483 w 1269483"/>
                  <a:gd name="connsiteY3" fmla="*/ 2019845 h 2045245"/>
                  <a:gd name="connsiteX0" fmla="*/ 1175829 w 1175829"/>
                  <a:gd name="connsiteY0" fmla="*/ 1914011 h 1939411"/>
                  <a:gd name="connsiteX1" fmla="*/ 159829 w 1175829"/>
                  <a:gd name="connsiteY1" fmla="*/ 136011 h 1939411"/>
                  <a:gd name="connsiteX2" fmla="*/ 1061529 w 1175829"/>
                  <a:gd name="connsiteY2" fmla="*/ 1939411 h 1939411"/>
                  <a:gd name="connsiteX3" fmla="*/ 1175829 w 1175829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538181 w 697974"/>
                  <a:gd name="connsiteY2" fmla="*/ 1939411 h 1939411"/>
                  <a:gd name="connsiteX3" fmla="*/ 652481 w 697974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363701 w 697974"/>
                  <a:gd name="connsiteY2" fmla="*/ 1939411 h 1939411"/>
                  <a:gd name="connsiteX3" fmla="*/ 652481 w 697974"/>
                  <a:gd name="connsiteY3" fmla="*/ 1914011 h 1939411"/>
                  <a:gd name="connsiteX0" fmla="*/ 477999 w 523492"/>
                  <a:gd name="connsiteY0" fmla="*/ 1914011 h 1939411"/>
                  <a:gd name="connsiteX1" fmla="*/ 159828 w 523492"/>
                  <a:gd name="connsiteY1" fmla="*/ 136011 h 1939411"/>
                  <a:gd name="connsiteX2" fmla="*/ 363701 w 523492"/>
                  <a:gd name="connsiteY2" fmla="*/ 1939411 h 1939411"/>
                  <a:gd name="connsiteX3" fmla="*/ 477999 w 523492"/>
                  <a:gd name="connsiteY3" fmla="*/ 1914011 h 1939411"/>
                  <a:gd name="connsiteX0" fmla="*/ 129045 w 215906"/>
                  <a:gd name="connsiteY0" fmla="*/ 1914011 h 1939411"/>
                  <a:gd name="connsiteX1" fmla="*/ 159828 w 215906"/>
                  <a:gd name="connsiteY1" fmla="*/ 136011 h 1939411"/>
                  <a:gd name="connsiteX2" fmla="*/ 14747 w 215906"/>
                  <a:gd name="connsiteY2" fmla="*/ 1939411 h 1939411"/>
                  <a:gd name="connsiteX3" fmla="*/ 129045 w 215906"/>
                  <a:gd name="connsiteY3" fmla="*/ 1914011 h 1939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5906" h="1939411">
                    <a:moveTo>
                      <a:pt x="129045" y="1914011"/>
                    </a:moveTo>
                    <a:cubicBezTo>
                      <a:pt x="174538" y="948262"/>
                      <a:pt x="215907" y="0"/>
                      <a:pt x="159828" y="136011"/>
                    </a:cubicBezTo>
                    <a:cubicBezTo>
                      <a:pt x="-1" y="124344"/>
                      <a:pt x="106262" y="806428"/>
                      <a:pt x="14747" y="1939411"/>
                    </a:cubicBezTo>
                    <a:lnTo>
                      <a:pt x="129045" y="1914011"/>
                    </a:lnTo>
                    <a:close/>
                  </a:path>
                </a:pathLst>
              </a:custGeom>
              <a:gradFill>
                <a:gsLst>
                  <a:gs pos="100000">
                    <a:srgbClr val="92D050"/>
                  </a:gs>
                  <a:gs pos="0">
                    <a:schemeClr val="accent3">
                      <a:lumMod val="50000"/>
                    </a:schemeClr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9050" h="190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  <p:sp>
            <p:nvSpPr>
              <p:cNvPr id="157" name="Полилиния 156"/>
              <p:cNvSpPr/>
              <p:nvPr/>
            </p:nvSpPr>
            <p:spPr>
              <a:xfrm>
                <a:off x="6586553" y="440522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  <p:sp>
            <p:nvSpPr>
              <p:cNvPr id="158" name="Полилиния 157"/>
              <p:cNvSpPr/>
              <p:nvPr/>
            </p:nvSpPr>
            <p:spPr>
              <a:xfrm>
                <a:off x="6663958" y="440055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</p:grpSp>
        <p:grpSp>
          <p:nvGrpSpPr>
            <p:cNvPr id="14761" name="Группа 138"/>
            <p:cNvGrpSpPr>
              <a:grpSpLocks/>
            </p:cNvGrpSpPr>
            <p:nvPr/>
          </p:nvGrpSpPr>
          <p:grpSpPr bwMode="auto">
            <a:xfrm rot="639347">
              <a:off x="6792579" y="4410371"/>
              <a:ext cx="798923" cy="2457470"/>
              <a:chOff x="6586553" y="4400554"/>
              <a:chExt cx="798923" cy="2457470"/>
            </a:xfrm>
          </p:grpSpPr>
          <p:sp>
            <p:nvSpPr>
              <p:cNvPr id="153" name="Полилиния 152"/>
              <p:cNvSpPr/>
              <p:nvPr/>
            </p:nvSpPr>
            <p:spPr>
              <a:xfrm flipH="1">
                <a:off x="6929454" y="5143512"/>
                <a:ext cx="142905" cy="1714512"/>
              </a:xfrm>
              <a:custGeom>
                <a:avLst/>
                <a:gdLst>
                  <a:gd name="connsiteX0" fmla="*/ 1016000 w 1016000"/>
                  <a:gd name="connsiteY0" fmla="*/ 1778000 h 1803400"/>
                  <a:gd name="connsiteX1" fmla="*/ 0 w 1016000"/>
                  <a:gd name="connsiteY1" fmla="*/ 0 h 1803400"/>
                  <a:gd name="connsiteX2" fmla="*/ 901700 w 1016000"/>
                  <a:gd name="connsiteY2" fmla="*/ 1803400 h 1803400"/>
                  <a:gd name="connsiteX3" fmla="*/ 1016000 w 1016000"/>
                  <a:gd name="connsiteY3" fmla="*/ 1778000 h 1803400"/>
                  <a:gd name="connsiteX0" fmla="*/ 1016000 w 1016000"/>
                  <a:gd name="connsiteY0" fmla="*/ 1914011 h 1939411"/>
                  <a:gd name="connsiteX1" fmla="*/ 0 w 1016000"/>
                  <a:gd name="connsiteY1" fmla="*/ 136011 h 1939411"/>
                  <a:gd name="connsiteX2" fmla="*/ 901700 w 1016000"/>
                  <a:gd name="connsiteY2" fmla="*/ 1939411 h 1939411"/>
                  <a:gd name="connsiteX3" fmla="*/ 1016000 w 1016000"/>
                  <a:gd name="connsiteY3" fmla="*/ 1914011 h 1939411"/>
                  <a:gd name="connsiteX0" fmla="*/ 1269483 w 1269483"/>
                  <a:gd name="connsiteY0" fmla="*/ 2019845 h 2045245"/>
                  <a:gd name="connsiteX1" fmla="*/ 253483 w 1269483"/>
                  <a:gd name="connsiteY1" fmla="*/ 241845 h 2045245"/>
                  <a:gd name="connsiteX2" fmla="*/ 1155183 w 1269483"/>
                  <a:gd name="connsiteY2" fmla="*/ 2045245 h 2045245"/>
                  <a:gd name="connsiteX3" fmla="*/ 1269483 w 1269483"/>
                  <a:gd name="connsiteY3" fmla="*/ 2019845 h 2045245"/>
                  <a:gd name="connsiteX0" fmla="*/ 1175829 w 1175829"/>
                  <a:gd name="connsiteY0" fmla="*/ 1914011 h 1939411"/>
                  <a:gd name="connsiteX1" fmla="*/ 159829 w 1175829"/>
                  <a:gd name="connsiteY1" fmla="*/ 136011 h 1939411"/>
                  <a:gd name="connsiteX2" fmla="*/ 1061529 w 1175829"/>
                  <a:gd name="connsiteY2" fmla="*/ 1939411 h 1939411"/>
                  <a:gd name="connsiteX3" fmla="*/ 1175829 w 1175829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538181 w 697974"/>
                  <a:gd name="connsiteY2" fmla="*/ 1939411 h 1939411"/>
                  <a:gd name="connsiteX3" fmla="*/ 652481 w 697974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363701 w 697974"/>
                  <a:gd name="connsiteY2" fmla="*/ 1939411 h 1939411"/>
                  <a:gd name="connsiteX3" fmla="*/ 652481 w 697974"/>
                  <a:gd name="connsiteY3" fmla="*/ 1914011 h 1939411"/>
                  <a:gd name="connsiteX0" fmla="*/ 477999 w 523492"/>
                  <a:gd name="connsiteY0" fmla="*/ 1914011 h 1939411"/>
                  <a:gd name="connsiteX1" fmla="*/ 159828 w 523492"/>
                  <a:gd name="connsiteY1" fmla="*/ 136011 h 1939411"/>
                  <a:gd name="connsiteX2" fmla="*/ 363701 w 523492"/>
                  <a:gd name="connsiteY2" fmla="*/ 1939411 h 1939411"/>
                  <a:gd name="connsiteX3" fmla="*/ 477999 w 523492"/>
                  <a:gd name="connsiteY3" fmla="*/ 1914011 h 1939411"/>
                  <a:gd name="connsiteX0" fmla="*/ 129045 w 215906"/>
                  <a:gd name="connsiteY0" fmla="*/ 1914011 h 1939411"/>
                  <a:gd name="connsiteX1" fmla="*/ 159828 w 215906"/>
                  <a:gd name="connsiteY1" fmla="*/ 136011 h 1939411"/>
                  <a:gd name="connsiteX2" fmla="*/ 14747 w 215906"/>
                  <a:gd name="connsiteY2" fmla="*/ 1939411 h 1939411"/>
                  <a:gd name="connsiteX3" fmla="*/ 129045 w 215906"/>
                  <a:gd name="connsiteY3" fmla="*/ 1914011 h 1939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5906" h="1939411">
                    <a:moveTo>
                      <a:pt x="129045" y="1914011"/>
                    </a:moveTo>
                    <a:cubicBezTo>
                      <a:pt x="174538" y="948262"/>
                      <a:pt x="215907" y="0"/>
                      <a:pt x="159828" y="136011"/>
                    </a:cubicBezTo>
                    <a:cubicBezTo>
                      <a:pt x="-1" y="124344"/>
                      <a:pt x="106262" y="806428"/>
                      <a:pt x="14747" y="1939411"/>
                    </a:cubicBezTo>
                    <a:lnTo>
                      <a:pt x="129045" y="1914011"/>
                    </a:lnTo>
                    <a:close/>
                  </a:path>
                </a:pathLst>
              </a:custGeom>
              <a:gradFill>
                <a:gsLst>
                  <a:gs pos="100000">
                    <a:srgbClr val="92D050"/>
                  </a:gs>
                  <a:gs pos="0">
                    <a:schemeClr val="accent3">
                      <a:lumMod val="50000"/>
                    </a:schemeClr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9050" h="190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  <p:sp>
            <p:nvSpPr>
              <p:cNvPr id="154" name="Полилиния 153"/>
              <p:cNvSpPr/>
              <p:nvPr/>
            </p:nvSpPr>
            <p:spPr>
              <a:xfrm>
                <a:off x="6586553" y="440522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  <p:sp>
            <p:nvSpPr>
              <p:cNvPr id="155" name="Полилиния 154"/>
              <p:cNvSpPr/>
              <p:nvPr/>
            </p:nvSpPr>
            <p:spPr>
              <a:xfrm>
                <a:off x="6663958" y="440055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</p:grpSp>
      </p:grpSp>
      <p:grpSp>
        <p:nvGrpSpPr>
          <p:cNvPr id="14350" name="Группа 158"/>
          <p:cNvGrpSpPr>
            <a:grpSpLocks/>
          </p:cNvGrpSpPr>
          <p:nvPr/>
        </p:nvGrpSpPr>
        <p:grpSpPr bwMode="auto">
          <a:xfrm rot="388224">
            <a:off x="6557963" y="5856288"/>
            <a:ext cx="1292225" cy="1084262"/>
            <a:chOff x="5898071" y="4400554"/>
            <a:chExt cx="2324143" cy="2470145"/>
          </a:xfrm>
        </p:grpSpPr>
        <p:sp>
          <p:nvSpPr>
            <p:cNvPr id="160" name="Полилиния 159"/>
            <p:cNvSpPr/>
            <p:nvPr/>
          </p:nvSpPr>
          <p:spPr>
            <a:xfrm>
              <a:off x="5898071" y="4931288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161" name="Полилиния 160"/>
            <p:cNvSpPr/>
            <p:nvPr/>
          </p:nvSpPr>
          <p:spPr>
            <a:xfrm>
              <a:off x="6357950" y="4918589"/>
              <a:ext cx="79269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162" name="Полилиния 161"/>
            <p:cNvSpPr/>
            <p:nvPr/>
          </p:nvSpPr>
          <p:spPr>
            <a:xfrm>
              <a:off x="6072198" y="4918589"/>
              <a:ext cx="114988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163" name="Полилиния 162"/>
            <p:cNvSpPr/>
            <p:nvPr/>
          </p:nvSpPr>
          <p:spPr>
            <a:xfrm flipH="1">
              <a:off x="7000892" y="4918589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164" name="Полилиния 163"/>
            <p:cNvSpPr/>
            <p:nvPr/>
          </p:nvSpPr>
          <p:spPr>
            <a:xfrm flipH="1">
              <a:off x="7000892" y="4918589"/>
              <a:ext cx="785818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165" name="Полилиния 164"/>
            <p:cNvSpPr/>
            <p:nvPr/>
          </p:nvSpPr>
          <p:spPr>
            <a:xfrm flipH="1">
              <a:off x="6929454" y="4918589"/>
              <a:ext cx="500066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grpSp>
          <p:nvGrpSpPr>
            <p:cNvPr id="14732" name="Группа 137"/>
            <p:cNvGrpSpPr>
              <a:grpSpLocks/>
            </p:cNvGrpSpPr>
            <p:nvPr/>
          </p:nvGrpSpPr>
          <p:grpSpPr bwMode="auto">
            <a:xfrm rot="-169710">
              <a:off x="6560974" y="4400554"/>
              <a:ext cx="798923" cy="2457470"/>
              <a:chOff x="6586553" y="4400554"/>
              <a:chExt cx="798923" cy="2457470"/>
            </a:xfrm>
          </p:grpSpPr>
          <p:sp>
            <p:nvSpPr>
              <p:cNvPr id="171" name="Полилиния 170"/>
              <p:cNvSpPr/>
              <p:nvPr/>
            </p:nvSpPr>
            <p:spPr>
              <a:xfrm flipH="1">
                <a:off x="6929454" y="5143512"/>
                <a:ext cx="142905" cy="1714512"/>
              </a:xfrm>
              <a:custGeom>
                <a:avLst/>
                <a:gdLst>
                  <a:gd name="connsiteX0" fmla="*/ 1016000 w 1016000"/>
                  <a:gd name="connsiteY0" fmla="*/ 1778000 h 1803400"/>
                  <a:gd name="connsiteX1" fmla="*/ 0 w 1016000"/>
                  <a:gd name="connsiteY1" fmla="*/ 0 h 1803400"/>
                  <a:gd name="connsiteX2" fmla="*/ 901700 w 1016000"/>
                  <a:gd name="connsiteY2" fmla="*/ 1803400 h 1803400"/>
                  <a:gd name="connsiteX3" fmla="*/ 1016000 w 1016000"/>
                  <a:gd name="connsiteY3" fmla="*/ 1778000 h 1803400"/>
                  <a:gd name="connsiteX0" fmla="*/ 1016000 w 1016000"/>
                  <a:gd name="connsiteY0" fmla="*/ 1914011 h 1939411"/>
                  <a:gd name="connsiteX1" fmla="*/ 0 w 1016000"/>
                  <a:gd name="connsiteY1" fmla="*/ 136011 h 1939411"/>
                  <a:gd name="connsiteX2" fmla="*/ 901700 w 1016000"/>
                  <a:gd name="connsiteY2" fmla="*/ 1939411 h 1939411"/>
                  <a:gd name="connsiteX3" fmla="*/ 1016000 w 1016000"/>
                  <a:gd name="connsiteY3" fmla="*/ 1914011 h 1939411"/>
                  <a:gd name="connsiteX0" fmla="*/ 1269483 w 1269483"/>
                  <a:gd name="connsiteY0" fmla="*/ 2019845 h 2045245"/>
                  <a:gd name="connsiteX1" fmla="*/ 253483 w 1269483"/>
                  <a:gd name="connsiteY1" fmla="*/ 241845 h 2045245"/>
                  <a:gd name="connsiteX2" fmla="*/ 1155183 w 1269483"/>
                  <a:gd name="connsiteY2" fmla="*/ 2045245 h 2045245"/>
                  <a:gd name="connsiteX3" fmla="*/ 1269483 w 1269483"/>
                  <a:gd name="connsiteY3" fmla="*/ 2019845 h 2045245"/>
                  <a:gd name="connsiteX0" fmla="*/ 1175829 w 1175829"/>
                  <a:gd name="connsiteY0" fmla="*/ 1914011 h 1939411"/>
                  <a:gd name="connsiteX1" fmla="*/ 159829 w 1175829"/>
                  <a:gd name="connsiteY1" fmla="*/ 136011 h 1939411"/>
                  <a:gd name="connsiteX2" fmla="*/ 1061529 w 1175829"/>
                  <a:gd name="connsiteY2" fmla="*/ 1939411 h 1939411"/>
                  <a:gd name="connsiteX3" fmla="*/ 1175829 w 1175829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538181 w 697974"/>
                  <a:gd name="connsiteY2" fmla="*/ 1939411 h 1939411"/>
                  <a:gd name="connsiteX3" fmla="*/ 652481 w 697974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363701 w 697974"/>
                  <a:gd name="connsiteY2" fmla="*/ 1939411 h 1939411"/>
                  <a:gd name="connsiteX3" fmla="*/ 652481 w 697974"/>
                  <a:gd name="connsiteY3" fmla="*/ 1914011 h 1939411"/>
                  <a:gd name="connsiteX0" fmla="*/ 477999 w 523492"/>
                  <a:gd name="connsiteY0" fmla="*/ 1914011 h 1939411"/>
                  <a:gd name="connsiteX1" fmla="*/ 159828 w 523492"/>
                  <a:gd name="connsiteY1" fmla="*/ 136011 h 1939411"/>
                  <a:gd name="connsiteX2" fmla="*/ 363701 w 523492"/>
                  <a:gd name="connsiteY2" fmla="*/ 1939411 h 1939411"/>
                  <a:gd name="connsiteX3" fmla="*/ 477999 w 523492"/>
                  <a:gd name="connsiteY3" fmla="*/ 1914011 h 1939411"/>
                  <a:gd name="connsiteX0" fmla="*/ 129045 w 215906"/>
                  <a:gd name="connsiteY0" fmla="*/ 1914011 h 1939411"/>
                  <a:gd name="connsiteX1" fmla="*/ 159828 w 215906"/>
                  <a:gd name="connsiteY1" fmla="*/ 136011 h 1939411"/>
                  <a:gd name="connsiteX2" fmla="*/ 14747 w 215906"/>
                  <a:gd name="connsiteY2" fmla="*/ 1939411 h 1939411"/>
                  <a:gd name="connsiteX3" fmla="*/ 129045 w 215906"/>
                  <a:gd name="connsiteY3" fmla="*/ 1914011 h 1939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5906" h="1939411">
                    <a:moveTo>
                      <a:pt x="129045" y="1914011"/>
                    </a:moveTo>
                    <a:cubicBezTo>
                      <a:pt x="174538" y="948262"/>
                      <a:pt x="215907" y="0"/>
                      <a:pt x="159828" y="136011"/>
                    </a:cubicBezTo>
                    <a:cubicBezTo>
                      <a:pt x="-1" y="124344"/>
                      <a:pt x="106262" y="806428"/>
                      <a:pt x="14747" y="1939411"/>
                    </a:cubicBezTo>
                    <a:lnTo>
                      <a:pt x="129045" y="1914011"/>
                    </a:lnTo>
                    <a:close/>
                  </a:path>
                </a:pathLst>
              </a:custGeom>
              <a:gradFill>
                <a:gsLst>
                  <a:gs pos="100000">
                    <a:srgbClr val="92D050"/>
                  </a:gs>
                  <a:gs pos="0">
                    <a:schemeClr val="accent3">
                      <a:lumMod val="50000"/>
                    </a:schemeClr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9050" h="190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  <p:sp>
            <p:nvSpPr>
              <p:cNvPr id="172" name="Полилиния 171"/>
              <p:cNvSpPr/>
              <p:nvPr/>
            </p:nvSpPr>
            <p:spPr>
              <a:xfrm>
                <a:off x="6586553" y="440522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  <p:sp>
            <p:nvSpPr>
              <p:cNvPr id="173" name="Полилиния 172"/>
              <p:cNvSpPr/>
              <p:nvPr/>
            </p:nvSpPr>
            <p:spPr>
              <a:xfrm>
                <a:off x="6663958" y="440055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</p:grpSp>
      </p:grpSp>
      <p:grpSp>
        <p:nvGrpSpPr>
          <p:cNvPr id="14351" name="Группа 173"/>
          <p:cNvGrpSpPr>
            <a:grpSpLocks/>
          </p:cNvGrpSpPr>
          <p:nvPr/>
        </p:nvGrpSpPr>
        <p:grpSpPr bwMode="auto">
          <a:xfrm rot="626960">
            <a:off x="8369300" y="5934075"/>
            <a:ext cx="928688" cy="1000125"/>
            <a:chOff x="5898071" y="4400554"/>
            <a:chExt cx="2324143" cy="2470145"/>
          </a:xfrm>
        </p:grpSpPr>
        <p:sp>
          <p:nvSpPr>
            <p:cNvPr id="175" name="Полилиния 174"/>
            <p:cNvSpPr/>
            <p:nvPr/>
          </p:nvSpPr>
          <p:spPr>
            <a:xfrm>
              <a:off x="5898071" y="4931288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176" name="Полилиния 175"/>
            <p:cNvSpPr/>
            <p:nvPr/>
          </p:nvSpPr>
          <p:spPr>
            <a:xfrm>
              <a:off x="6357950" y="4918589"/>
              <a:ext cx="79269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177" name="Полилиния 176"/>
            <p:cNvSpPr/>
            <p:nvPr/>
          </p:nvSpPr>
          <p:spPr>
            <a:xfrm>
              <a:off x="6072198" y="4918589"/>
              <a:ext cx="114988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178" name="Полилиния 177"/>
            <p:cNvSpPr/>
            <p:nvPr/>
          </p:nvSpPr>
          <p:spPr>
            <a:xfrm flipH="1">
              <a:off x="7000892" y="4918589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179" name="Полилиния 178"/>
            <p:cNvSpPr/>
            <p:nvPr/>
          </p:nvSpPr>
          <p:spPr>
            <a:xfrm flipH="1">
              <a:off x="7000892" y="4918589"/>
              <a:ext cx="785818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180" name="Полилиния 179"/>
            <p:cNvSpPr/>
            <p:nvPr/>
          </p:nvSpPr>
          <p:spPr>
            <a:xfrm flipH="1">
              <a:off x="6929454" y="4918589"/>
              <a:ext cx="500066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grpSp>
          <p:nvGrpSpPr>
            <p:cNvPr id="14704" name="Группа 137"/>
            <p:cNvGrpSpPr>
              <a:grpSpLocks/>
            </p:cNvGrpSpPr>
            <p:nvPr/>
          </p:nvGrpSpPr>
          <p:grpSpPr bwMode="auto">
            <a:xfrm rot="-169710">
              <a:off x="6560974" y="4400554"/>
              <a:ext cx="798923" cy="2457470"/>
              <a:chOff x="6586553" y="4400554"/>
              <a:chExt cx="798923" cy="2457470"/>
            </a:xfrm>
          </p:grpSpPr>
          <p:sp>
            <p:nvSpPr>
              <p:cNvPr id="186" name="Полилиния 185"/>
              <p:cNvSpPr/>
              <p:nvPr/>
            </p:nvSpPr>
            <p:spPr>
              <a:xfrm flipH="1">
                <a:off x="6929454" y="5143512"/>
                <a:ext cx="142905" cy="1714512"/>
              </a:xfrm>
              <a:custGeom>
                <a:avLst/>
                <a:gdLst>
                  <a:gd name="connsiteX0" fmla="*/ 1016000 w 1016000"/>
                  <a:gd name="connsiteY0" fmla="*/ 1778000 h 1803400"/>
                  <a:gd name="connsiteX1" fmla="*/ 0 w 1016000"/>
                  <a:gd name="connsiteY1" fmla="*/ 0 h 1803400"/>
                  <a:gd name="connsiteX2" fmla="*/ 901700 w 1016000"/>
                  <a:gd name="connsiteY2" fmla="*/ 1803400 h 1803400"/>
                  <a:gd name="connsiteX3" fmla="*/ 1016000 w 1016000"/>
                  <a:gd name="connsiteY3" fmla="*/ 1778000 h 1803400"/>
                  <a:gd name="connsiteX0" fmla="*/ 1016000 w 1016000"/>
                  <a:gd name="connsiteY0" fmla="*/ 1914011 h 1939411"/>
                  <a:gd name="connsiteX1" fmla="*/ 0 w 1016000"/>
                  <a:gd name="connsiteY1" fmla="*/ 136011 h 1939411"/>
                  <a:gd name="connsiteX2" fmla="*/ 901700 w 1016000"/>
                  <a:gd name="connsiteY2" fmla="*/ 1939411 h 1939411"/>
                  <a:gd name="connsiteX3" fmla="*/ 1016000 w 1016000"/>
                  <a:gd name="connsiteY3" fmla="*/ 1914011 h 1939411"/>
                  <a:gd name="connsiteX0" fmla="*/ 1269483 w 1269483"/>
                  <a:gd name="connsiteY0" fmla="*/ 2019845 h 2045245"/>
                  <a:gd name="connsiteX1" fmla="*/ 253483 w 1269483"/>
                  <a:gd name="connsiteY1" fmla="*/ 241845 h 2045245"/>
                  <a:gd name="connsiteX2" fmla="*/ 1155183 w 1269483"/>
                  <a:gd name="connsiteY2" fmla="*/ 2045245 h 2045245"/>
                  <a:gd name="connsiteX3" fmla="*/ 1269483 w 1269483"/>
                  <a:gd name="connsiteY3" fmla="*/ 2019845 h 2045245"/>
                  <a:gd name="connsiteX0" fmla="*/ 1175829 w 1175829"/>
                  <a:gd name="connsiteY0" fmla="*/ 1914011 h 1939411"/>
                  <a:gd name="connsiteX1" fmla="*/ 159829 w 1175829"/>
                  <a:gd name="connsiteY1" fmla="*/ 136011 h 1939411"/>
                  <a:gd name="connsiteX2" fmla="*/ 1061529 w 1175829"/>
                  <a:gd name="connsiteY2" fmla="*/ 1939411 h 1939411"/>
                  <a:gd name="connsiteX3" fmla="*/ 1175829 w 1175829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538181 w 697974"/>
                  <a:gd name="connsiteY2" fmla="*/ 1939411 h 1939411"/>
                  <a:gd name="connsiteX3" fmla="*/ 652481 w 697974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363701 w 697974"/>
                  <a:gd name="connsiteY2" fmla="*/ 1939411 h 1939411"/>
                  <a:gd name="connsiteX3" fmla="*/ 652481 w 697974"/>
                  <a:gd name="connsiteY3" fmla="*/ 1914011 h 1939411"/>
                  <a:gd name="connsiteX0" fmla="*/ 477999 w 523492"/>
                  <a:gd name="connsiteY0" fmla="*/ 1914011 h 1939411"/>
                  <a:gd name="connsiteX1" fmla="*/ 159828 w 523492"/>
                  <a:gd name="connsiteY1" fmla="*/ 136011 h 1939411"/>
                  <a:gd name="connsiteX2" fmla="*/ 363701 w 523492"/>
                  <a:gd name="connsiteY2" fmla="*/ 1939411 h 1939411"/>
                  <a:gd name="connsiteX3" fmla="*/ 477999 w 523492"/>
                  <a:gd name="connsiteY3" fmla="*/ 1914011 h 1939411"/>
                  <a:gd name="connsiteX0" fmla="*/ 129045 w 215906"/>
                  <a:gd name="connsiteY0" fmla="*/ 1914011 h 1939411"/>
                  <a:gd name="connsiteX1" fmla="*/ 159828 w 215906"/>
                  <a:gd name="connsiteY1" fmla="*/ 136011 h 1939411"/>
                  <a:gd name="connsiteX2" fmla="*/ 14747 w 215906"/>
                  <a:gd name="connsiteY2" fmla="*/ 1939411 h 1939411"/>
                  <a:gd name="connsiteX3" fmla="*/ 129045 w 215906"/>
                  <a:gd name="connsiteY3" fmla="*/ 1914011 h 1939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5906" h="1939411">
                    <a:moveTo>
                      <a:pt x="129045" y="1914011"/>
                    </a:moveTo>
                    <a:cubicBezTo>
                      <a:pt x="174538" y="948262"/>
                      <a:pt x="215907" y="0"/>
                      <a:pt x="159828" y="136011"/>
                    </a:cubicBezTo>
                    <a:cubicBezTo>
                      <a:pt x="-1" y="124344"/>
                      <a:pt x="106262" y="806428"/>
                      <a:pt x="14747" y="1939411"/>
                    </a:cubicBezTo>
                    <a:lnTo>
                      <a:pt x="129045" y="1914011"/>
                    </a:lnTo>
                    <a:close/>
                  </a:path>
                </a:pathLst>
              </a:custGeom>
              <a:gradFill>
                <a:gsLst>
                  <a:gs pos="100000">
                    <a:srgbClr val="92D050"/>
                  </a:gs>
                  <a:gs pos="0">
                    <a:schemeClr val="accent3">
                      <a:lumMod val="50000"/>
                    </a:schemeClr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9050" h="190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  <p:sp>
            <p:nvSpPr>
              <p:cNvPr id="187" name="Полилиния 186"/>
              <p:cNvSpPr/>
              <p:nvPr/>
            </p:nvSpPr>
            <p:spPr>
              <a:xfrm>
                <a:off x="6586553" y="440522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  <p:sp>
            <p:nvSpPr>
              <p:cNvPr id="188" name="Полилиния 187"/>
              <p:cNvSpPr/>
              <p:nvPr/>
            </p:nvSpPr>
            <p:spPr>
              <a:xfrm>
                <a:off x="6663958" y="440055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</p:grpSp>
      </p:grpSp>
      <p:grpSp>
        <p:nvGrpSpPr>
          <p:cNvPr id="14352" name="Группа 142"/>
          <p:cNvGrpSpPr>
            <a:grpSpLocks/>
          </p:cNvGrpSpPr>
          <p:nvPr/>
        </p:nvGrpSpPr>
        <p:grpSpPr bwMode="auto">
          <a:xfrm rot="-784521">
            <a:off x="7178675" y="5851525"/>
            <a:ext cx="1292225" cy="1079500"/>
            <a:chOff x="5898071" y="4410369"/>
            <a:chExt cx="2324143" cy="2460330"/>
          </a:xfrm>
        </p:grpSpPr>
        <p:sp>
          <p:nvSpPr>
            <p:cNvPr id="127" name="Полилиния 126"/>
            <p:cNvSpPr/>
            <p:nvPr/>
          </p:nvSpPr>
          <p:spPr>
            <a:xfrm>
              <a:off x="5898071" y="4931288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128" name="Полилиния 127"/>
            <p:cNvSpPr/>
            <p:nvPr/>
          </p:nvSpPr>
          <p:spPr>
            <a:xfrm>
              <a:off x="6357950" y="4918589"/>
              <a:ext cx="79269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129" name="Полилиния 128"/>
            <p:cNvSpPr/>
            <p:nvPr/>
          </p:nvSpPr>
          <p:spPr>
            <a:xfrm>
              <a:off x="6072198" y="4918589"/>
              <a:ext cx="114988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130" name="Полилиния 129"/>
            <p:cNvSpPr/>
            <p:nvPr/>
          </p:nvSpPr>
          <p:spPr>
            <a:xfrm flipH="1">
              <a:off x="7000892" y="4918589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132" name="Полилиния 131"/>
            <p:cNvSpPr/>
            <p:nvPr/>
          </p:nvSpPr>
          <p:spPr>
            <a:xfrm flipH="1">
              <a:off x="7000892" y="4918589"/>
              <a:ext cx="785818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grpSp>
          <p:nvGrpSpPr>
            <p:cNvPr id="14676" name="Группа 138"/>
            <p:cNvGrpSpPr>
              <a:grpSpLocks/>
            </p:cNvGrpSpPr>
            <p:nvPr/>
          </p:nvGrpSpPr>
          <p:grpSpPr bwMode="auto">
            <a:xfrm rot="639347">
              <a:off x="6792579" y="4410369"/>
              <a:ext cx="798923" cy="2457470"/>
              <a:chOff x="6586553" y="4400554"/>
              <a:chExt cx="798923" cy="2457470"/>
            </a:xfrm>
          </p:grpSpPr>
          <p:sp>
            <p:nvSpPr>
              <p:cNvPr id="140" name="Полилиния 139"/>
              <p:cNvSpPr/>
              <p:nvPr/>
            </p:nvSpPr>
            <p:spPr>
              <a:xfrm flipH="1">
                <a:off x="6929454" y="5143512"/>
                <a:ext cx="142905" cy="1714512"/>
              </a:xfrm>
              <a:custGeom>
                <a:avLst/>
                <a:gdLst>
                  <a:gd name="connsiteX0" fmla="*/ 1016000 w 1016000"/>
                  <a:gd name="connsiteY0" fmla="*/ 1778000 h 1803400"/>
                  <a:gd name="connsiteX1" fmla="*/ 0 w 1016000"/>
                  <a:gd name="connsiteY1" fmla="*/ 0 h 1803400"/>
                  <a:gd name="connsiteX2" fmla="*/ 901700 w 1016000"/>
                  <a:gd name="connsiteY2" fmla="*/ 1803400 h 1803400"/>
                  <a:gd name="connsiteX3" fmla="*/ 1016000 w 1016000"/>
                  <a:gd name="connsiteY3" fmla="*/ 1778000 h 1803400"/>
                  <a:gd name="connsiteX0" fmla="*/ 1016000 w 1016000"/>
                  <a:gd name="connsiteY0" fmla="*/ 1914011 h 1939411"/>
                  <a:gd name="connsiteX1" fmla="*/ 0 w 1016000"/>
                  <a:gd name="connsiteY1" fmla="*/ 136011 h 1939411"/>
                  <a:gd name="connsiteX2" fmla="*/ 901700 w 1016000"/>
                  <a:gd name="connsiteY2" fmla="*/ 1939411 h 1939411"/>
                  <a:gd name="connsiteX3" fmla="*/ 1016000 w 1016000"/>
                  <a:gd name="connsiteY3" fmla="*/ 1914011 h 1939411"/>
                  <a:gd name="connsiteX0" fmla="*/ 1269483 w 1269483"/>
                  <a:gd name="connsiteY0" fmla="*/ 2019845 h 2045245"/>
                  <a:gd name="connsiteX1" fmla="*/ 253483 w 1269483"/>
                  <a:gd name="connsiteY1" fmla="*/ 241845 h 2045245"/>
                  <a:gd name="connsiteX2" fmla="*/ 1155183 w 1269483"/>
                  <a:gd name="connsiteY2" fmla="*/ 2045245 h 2045245"/>
                  <a:gd name="connsiteX3" fmla="*/ 1269483 w 1269483"/>
                  <a:gd name="connsiteY3" fmla="*/ 2019845 h 2045245"/>
                  <a:gd name="connsiteX0" fmla="*/ 1175829 w 1175829"/>
                  <a:gd name="connsiteY0" fmla="*/ 1914011 h 1939411"/>
                  <a:gd name="connsiteX1" fmla="*/ 159829 w 1175829"/>
                  <a:gd name="connsiteY1" fmla="*/ 136011 h 1939411"/>
                  <a:gd name="connsiteX2" fmla="*/ 1061529 w 1175829"/>
                  <a:gd name="connsiteY2" fmla="*/ 1939411 h 1939411"/>
                  <a:gd name="connsiteX3" fmla="*/ 1175829 w 1175829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538181 w 697974"/>
                  <a:gd name="connsiteY2" fmla="*/ 1939411 h 1939411"/>
                  <a:gd name="connsiteX3" fmla="*/ 652481 w 697974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363701 w 697974"/>
                  <a:gd name="connsiteY2" fmla="*/ 1939411 h 1939411"/>
                  <a:gd name="connsiteX3" fmla="*/ 652481 w 697974"/>
                  <a:gd name="connsiteY3" fmla="*/ 1914011 h 1939411"/>
                  <a:gd name="connsiteX0" fmla="*/ 477999 w 523492"/>
                  <a:gd name="connsiteY0" fmla="*/ 1914011 h 1939411"/>
                  <a:gd name="connsiteX1" fmla="*/ 159828 w 523492"/>
                  <a:gd name="connsiteY1" fmla="*/ 136011 h 1939411"/>
                  <a:gd name="connsiteX2" fmla="*/ 363701 w 523492"/>
                  <a:gd name="connsiteY2" fmla="*/ 1939411 h 1939411"/>
                  <a:gd name="connsiteX3" fmla="*/ 477999 w 523492"/>
                  <a:gd name="connsiteY3" fmla="*/ 1914011 h 1939411"/>
                  <a:gd name="connsiteX0" fmla="*/ 129045 w 215906"/>
                  <a:gd name="connsiteY0" fmla="*/ 1914011 h 1939411"/>
                  <a:gd name="connsiteX1" fmla="*/ 159828 w 215906"/>
                  <a:gd name="connsiteY1" fmla="*/ 136011 h 1939411"/>
                  <a:gd name="connsiteX2" fmla="*/ 14747 w 215906"/>
                  <a:gd name="connsiteY2" fmla="*/ 1939411 h 1939411"/>
                  <a:gd name="connsiteX3" fmla="*/ 129045 w 215906"/>
                  <a:gd name="connsiteY3" fmla="*/ 1914011 h 1939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5906" h="1939411">
                    <a:moveTo>
                      <a:pt x="129045" y="1914011"/>
                    </a:moveTo>
                    <a:cubicBezTo>
                      <a:pt x="174538" y="948262"/>
                      <a:pt x="215907" y="0"/>
                      <a:pt x="159828" y="136011"/>
                    </a:cubicBezTo>
                    <a:cubicBezTo>
                      <a:pt x="-1" y="124344"/>
                      <a:pt x="106262" y="806428"/>
                      <a:pt x="14747" y="1939411"/>
                    </a:cubicBezTo>
                    <a:lnTo>
                      <a:pt x="129045" y="1914011"/>
                    </a:lnTo>
                    <a:close/>
                  </a:path>
                </a:pathLst>
              </a:custGeom>
              <a:gradFill>
                <a:gsLst>
                  <a:gs pos="100000">
                    <a:srgbClr val="92D050"/>
                  </a:gs>
                  <a:gs pos="0">
                    <a:schemeClr val="accent3">
                      <a:lumMod val="50000"/>
                    </a:schemeClr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9050" h="190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  <p:sp>
            <p:nvSpPr>
              <p:cNvPr id="141" name="Полилиния 140"/>
              <p:cNvSpPr/>
              <p:nvPr/>
            </p:nvSpPr>
            <p:spPr>
              <a:xfrm>
                <a:off x="6586553" y="440522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  <p:sp>
            <p:nvSpPr>
              <p:cNvPr id="142" name="Полилиния 141"/>
              <p:cNvSpPr/>
              <p:nvPr/>
            </p:nvSpPr>
            <p:spPr>
              <a:xfrm>
                <a:off x="6663958" y="440055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</p:grpSp>
      </p:grpSp>
      <p:grpSp>
        <p:nvGrpSpPr>
          <p:cNvPr id="14353" name="Группа 203"/>
          <p:cNvGrpSpPr>
            <a:grpSpLocks/>
          </p:cNvGrpSpPr>
          <p:nvPr/>
        </p:nvGrpSpPr>
        <p:grpSpPr bwMode="auto">
          <a:xfrm rot="626960">
            <a:off x="3440113" y="6005513"/>
            <a:ext cx="928687" cy="1000125"/>
            <a:chOff x="5898071" y="4400554"/>
            <a:chExt cx="2324143" cy="2470145"/>
          </a:xfrm>
        </p:grpSpPr>
        <p:sp>
          <p:nvSpPr>
            <p:cNvPr id="205" name="Полилиния 204"/>
            <p:cNvSpPr/>
            <p:nvPr/>
          </p:nvSpPr>
          <p:spPr>
            <a:xfrm>
              <a:off x="5898071" y="4931288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06" name="Полилиния 205"/>
            <p:cNvSpPr/>
            <p:nvPr/>
          </p:nvSpPr>
          <p:spPr>
            <a:xfrm>
              <a:off x="6357950" y="4918589"/>
              <a:ext cx="79269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07" name="Полилиния 206"/>
            <p:cNvSpPr/>
            <p:nvPr/>
          </p:nvSpPr>
          <p:spPr>
            <a:xfrm>
              <a:off x="6072198" y="4918589"/>
              <a:ext cx="114988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08" name="Полилиния 207"/>
            <p:cNvSpPr/>
            <p:nvPr/>
          </p:nvSpPr>
          <p:spPr>
            <a:xfrm flipH="1">
              <a:off x="7000892" y="4918589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09" name="Полилиния 208"/>
            <p:cNvSpPr/>
            <p:nvPr/>
          </p:nvSpPr>
          <p:spPr>
            <a:xfrm flipH="1">
              <a:off x="7000892" y="4918589"/>
              <a:ext cx="785818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10" name="Полилиния 209"/>
            <p:cNvSpPr/>
            <p:nvPr/>
          </p:nvSpPr>
          <p:spPr>
            <a:xfrm flipH="1">
              <a:off x="6929454" y="4918589"/>
              <a:ext cx="500066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grpSp>
          <p:nvGrpSpPr>
            <p:cNvPr id="14641" name="Группа 137"/>
            <p:cNvGrpSpPr>
              <a:grpSpLocks/>
            </p:cNvGrpSpPr>
            <p:nvPr/>
          </p:nvGrpSpPr>
          <p:grpSpPr bwMode="auto">
            <a:xfrm rot="-169710">
              <a:off x="6560974" y="4400554"/>
              <a:ext cx="798923" cy="2457470"/>
              <a:chOff x="6586553" y="4400554"/>
              <a:chExt cx="798923" cy="2457470"/>
            </a:xfrm>
          </p:grpSpPr>
          <p:sp>
            <p:nvSpPr>
              <p:cNvPr id="216" name="Полилиния 215"/>
              <p:cNvSpPr/>
              <p:nvPr/>
            </p:nvSpPr>
            <p:spPr>
              <a:xfrm flipH="1">
                <a:off x="6929454" y="5143512"/>
                <a:ext cx="142905" cy="1714512"/>
              </a:xfrm>
              <a:custGeom>
                <a:avLst/>
                <a:gdLst>
                  <a:gd name="connsiteX0" fmla="*/ 1016000 w 1016000"/>
                  <a:gd name="connsiteY0" fmla="*/ 1778000 h 1803400"/>
                  <a:gd name="connsiteX1" fmla="*/ 0 w 1016000"/>
                  <a:gd name="connsiteY1" fmla="*/ 0 h 1803400"/>
                  <a:gd name="connsiteX2" fmla="*/ 901700 w 1016000"/>
                  <a:gd name="connsiteY2" fmla="*/ 1803400 h 1803400"/>
                  <a:gd name="connsiteX3" fmla="*/ 1016000 w 1016000"/>
                  <a:gd name="connsiteY3" fmla="*/ 1778000 h 1803400"/>
                  <a:gd name="connsiteX0" fmla="*/ 1016000 w 1016000"/>
                  <a:gd name="connsiteY0" fmla="*/ 1914011 h 1939411"/>
                  <a:gd name="connsiteX1" fmla="*/ 0 w 1016000"/>
                  <a:gd name="connsiteY1" fmla="*/ 136011 h 1939411"/>
                  <a:gd name="connsiteX2" fmla="*/ 901700 w 1016000"/>
                  <a:gd name="connsiteY2" fmla="*/ 1939411 h 1939411"/>
                  <a:gd name="connsiteX3" fmla="*/ 1016000 w 1016000"/>
                  <a:gd name="connsiteY3" fmla="*/ 1914011 h 1939411"/>
                  <a:gd name="connsiteX0" fmla="*/ 1269483 w 1269483"/>
                  <a:gd name="connsiteY0" fmla="*/ 2019845 h 2045245"/>
                  <a:gd name="connsiteX1" fmla="*/ 253483 w 1269483"/>
                  <a:gd name="connsiteY1" fmla="*/ 241845 h 2045245"/>
                  <a:gd name="connsiteX2" fmla="*/ 1155183 w 1269483"/>
                  <a:gd name="connsiteY2" fmla="*/ 2045245 h 2045245"/>
                  <a:gd name="connsiteX3" fmla="*/ 1269483 w 1269483"/>
                  <a:gd name="connsiteY3" fmla="*/ 2019845 h 2045245"/>
                  <a:gd name="connsiteX0" fmla="*/ 1175829 w 1175829"/>
                  <a:gd name="connsiteY0" fmla="*/ 1914011 h 1939411"/>
                  <a:gd name="connsiteX1" fmla="*/ 159829 w 1175829"/>
                  <a:gd name="connsiteY1" fmla="*/ 136011 h 1939411"/>
                  <a:gd name="connsiteX2" fmla="*/ 1061529 w 1175829"/>
                  <a:gd name="connsiteY2" fmla="*/ 1939411 h 1939411"/>
                  <a:gd name="connsiteX3" fmla="*/ 1175829 w 1175829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538181 w 697974"/>
                  <a:gd name="connsiteY2" fmla="*/ 1939411 h 1939411"/>
                  <a:gd name="connsiteX3" fmla="*/ 652481 w 697974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363701 w 697974"/>
                  <a:gd name="connsiteY2" fmla="*/ 1939411 h 1939411"/>
                  <a:gd name="connsiteX3" fmla="*/ 652481 w 697974"/>
                  <a:gd name="connsiteY3" fmla="*/ 1914011 h 1939411"/>
                  <a:gd name="connsiteX0" fmla="*/ 477999 w 523492"/>
                  <a:gd name="connsiteY0" fmla="*/ 1914011 h 1939411"/>
                  <a:gd name="connsiteX1" fmla="*/ 159828 w 523492"/>
                  <a:gd name="connsiteY1" fmla="*/ 136011 h 1939411"/>
                  <a:gd name="connsiteX2" fmla="*/ 363701 w 523492"/>
                  <a:gd name="connsiteY2" fmla="*/ 1939411 h 1939411"/>
                  <a:gd name="connsiteX3" fmla="*/ 477999 w 523492"/>
                  <a:gd name="connsiteY3" fmla="*/ 1914011 h 1939411"/>
                  <a:gd name="connsiteX0" fmla="*/ 129045 w 215906"/>
                  <a:gd name="connsiteY0" fmla="*/ 1914011 h 1939411"/>
                  <a:gd name="connsiteX1" fmla="*/ 159828 w 215906"/>
                  <a:gd name="connsiteY1" fmla="*/ 136011 h 1939411"/>
                  <a:gd name="connsiteX2" fmla="*/ 14747 w 215906"/>
                  <a:gd name="connsiteY2" fmla="*/ 1939411 h 1939411"/>
                  <a:gd name="connsiteX3" fmla="*/ 129045 w 215906"/>
                  <a:gd name="connsiteY3" fmla="*/ 1914011 h 1939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5906" h="1939411">
                    <a:moveTo>
                      <a:pt x="129045" y="1914011"/>
                    </a:moveTo>
                    <a:cubicBezTo>
                      <a:pt x="174538" y="948262"/>
                      <a:pt x="215907" y="0"/>
                      <a:pt x="159828" y="136011"/>
                    </a:cubicBezTo>
                    <a:cubicBezTo>
                      <a:pt x="-1" y="124344"/>
                      <a:pt x="106262" y="806428"/>
                      <a:pt x="14747" y="1939411"/>
                    </a:cubicBezTo>
                    <a:lnTo>
                      <a:pt x="129045" y="1914011"/>
                    </a:lnTo>
                    <a:close/>
                  </a:path>
                </a:pathLst>
              </a:custGeom>
              <a:gradFill>
                <a:gsLst>
                  <a:gs pos="100000">
                    <a:srgbClr val="92D050"/>
                  </a:gs>
                  <a:gs pos="0">
                    <a:schemeClr val="accent3">
                      <a:lumMod val="50000"/>
                    </a:schemeClr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9050" h="190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  <p:sp>
            <p:nvSpPr>
              <p:cNvPr id="217" name="Полилиния 216"/>
              <p:cNvSpPr/>
              <p:nvPr/>
            </p:nvSpPr>
            <p:spPr>
              <a:xfrm>
                <a:off x="6586553" y="440522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  <p:sp>
            <p:nvSpPr>
              <p:cNvPr id="218" name="Полилиния 217"/>
              <p:cNvSpPr/>
              <p:nvPr/>
            </p:nvSpPr>
            <p:spPr>
              <a:xfrm>
                <a:off x="6663958" y="440055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</p:grpSp>
        <p:grpSp>
          <p:nvGrpSpPr>
            <p:cNvPr id="14642" name="Группа 138"/>
            <p:cNvGrpSpPr>
              <a:grpSpLocks/>
            </p:cNvGrpSpPr>
            <p:nvPr/>
          </p:nvGrpSpPr>
          <p:grpSpPr bwMode="auto">
            <a:xfrm rot="639347">
              <a:off x="6792579" y="4410375"/>
              <a:ext cx="798923" cy="2457470"/>
              <a:chOff x="6586553" y="4400554"/>
              <a:chExt cx="798923" cy="2457470"/>
            </a:xfrm>
          </p:grpSpPr>
          <p:sp>
            <p:nvSpPr>
              <p:cNvPr id="213" name="Полилиния 212"/>
              <p:cNvSpPr/>
              <p:nvPr/>
            </p:nvSpPr>
            <p:spPr>
              <a:xfrm flipH="1">
                <a:off x="6929454" y="5143512"/>
                <a:ext cx="142905" cy="1714512"/>
              </a:xfrm>
              <a:custGeom>
                <a:avLst/>
                <a:gdLst>
                  <a:gd name="connsiteX0" fmla="*/ 1016000 w 1016000"/>
                  <a:gd name="connsiteY0" fmla="*/ 1778000 h 1803400"/>
                  <a:gd name="connsiteX1" fmla="*/ 0 w 1016000"/>
                  <a:gd name="connsiteY1" fmla="*/ 0 h 1803400"/>
                  <a:gd name="connsiteX2" fmla="*/ 901700 w 1016000"/>
                  <a:gd name="connsiteY2" fmla="*/ 1803400 h 1803400"/>
                  <a:gd name="connsiteX3" fmla="*/ 1016000 w 1016000"/>
                  <a:gd name="connsiteY3" fmla="*/ 1778000 h 1803400"/>
                  <a:gd name="connsiteX0" fmla="*/ 1016000 w 1016000"/>
                  <a:gd name="connsiteY0" fmla="*/ 1914011 h 1939411"/>
                  <a:gd name="connsiteX1" fmla="*/ 0 w 1016000"/>
                  <a:gd name="connsiteY1" fmla="*/ 136011 h 1939411"/>
                  <a:gd name="connsiteX2" fmla="*/ 901700 w 1016000"/>
                  <a:gd name="connsiteY2" fmla="*/ 1939411 h 1939411"/>
                  <a:gd name="connsiteX3" fmla="*/ 1016000 w 1016000"/>
                  <a:gd name="connsiteY3" fmla="*/ 1914011 h 1939411"/>
                  <a:gd name="connsiteX0" fmla="*/ 1269483 w 1269483"/>
                  <a:gd name="connsiteY0" fmla="*/ 2019845 h 2045245"/>
                  <a:gd name="connsiteX1" fmla="*/ 253483 w 1269483"/>
                  <a:gd name="connsiteY1" fmla="*/ 241845 h 2045245"/>
                  <a:gd name="connsiteX2" fmla="*/ 1155183 w 1269483"/>
                  <a:gd name="connsiteY2" fmla="*/ 2045245 h 2045245"/>
                  <a:gd name="connsiteX3" fmla="*/ 1269483 w 1269483"/>
                  <a:gd name="connsiteY3" fmla="*/ 2019845 h 2045245"/>
                  <a:gd name="connsiteX0" fmla="*/ 1175829 w 1175829"/>
                  <a:gd name="connsiteY0" fmla="*/ 1914011 h 1939411"/>
                  <a:gd name="connsiteX1" fmla="*/ 159829 w 1175829"/>
                  <a:gd name="connsiteY1" fmla="*/ 136011 h 1939411"/>
                  <a:gd name="connsiteX2" fmla="*/ 1061529 w 1175829"/>
                  <a:gd name="connsiteY2" fmla="*/ 1939411 h 1939411"/>
                  <a:gd name="connsiteX3" fmla="*/ 1175829 w 1175829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538181 w 697974"/>
                  <a:gd name="connsiteY2" fmla="*/ 1939411 h 1939411"/>
                  <a:gd name="connsiteX3" fmla="*/ 652481 w 697974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363701 w 697974"/>
                  <a:gd name="connsiteY2" fmla="*/ 1939411 h 1939411"/>
                  <a:gd name="connsiteX3" fmla="*/ 652481 w 697974"/>
                  <a:gd name="connsiteY3" fmla="*/ 1914011 h 1939411"/>
                  <a:gd name="connsiteX0" fmla="*/ 477999 w 523492"/>
                  <a:gd name="connsiteY0" fmla="*/ 1914011 h 1939411"/>
                  <a:gd name="connsiteX1" fmla="*/ 159828 w 523492"/>
                  <a:gd name="connsiteY1" fmla="*/ 136011 h 1939411"/>
                  <a:gd name="connsiteX2" fmla="*/ 363701 w 523492"/>
                  <a:gd name="connsiteY2" fmla="*/ 1939411 h 1939411"/>
                  <a:gd name="connsiteX3" fmla="*/ 477999 w 523492"/>
                  <a:gd name="connsiteY3" fmla="*/ 1914011 h 1939411"/>
                  <a:gd name="connsiteX0" fmla="*/ 129045 w 215906"/>
                  <a:gd name="connsiteY0" fmla="*/ 1914011 h 1939411"/>
                  <a:gd name="connsiteX1" fmla="*/ 159828 w 215906"/>
                  <a:gd name="connsiteY1" fmla="*/ 136011 h 1939411"/>
                  <a:gd name="connsiteX2" fmla="*/ 14747 w 215906"/>
                  <a:gd name="connsiteY2" fmla="*/ 1939411 h 1939411"/>
                  <a:gd name="connsiteX3" fmla="*/ 129045 w 215906"/>
                  <a:gd name="connsiteY3" fmla="*/ 1914011 h 1939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5906" h="1939411">
                    <a:moveTo>
                      <a:pt x="129045" y="1914011"/>
                    </a:moveTo>
                    <a:cubicBezTo>
                      <a:pt x="174538" y="948262"/>
                      <a:pt x="215907" y="0"/>
                      <a:pt x="159828" y="136011"/>
                    </a:cubicBezTo>
                    <a:cubicBezTo>
                      <a:pt x="-1" y="124344"/>
                      <a:pt x="106262" y="806428"/>
                      <a:pt x="14747" y="1939411"/>
                    </a:cubicBezTo>
                    <a:lnTo>
                      <a:pt x="129045" y="1914011"/>
                    </a:lnTo>
                    <a:close/>
                  </a:path>
                </a:pathLst>
              </a:custGeom>
              <a:gradFill>
                <a:gsLst>
                  <a:gs pos="100000">
                    <a:srgbClr val="92D050"/>
                  </a:gs>
                  <a:gs pos="0">
                    <a:schemeClr val="accent3">
                      <a:lumMod val="50000"/>
                    </a:schemeClr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9050" h="190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  <p:sp>
            <p:nvSpPr>
              <p:cNvPr id="214" name="Полилиния 213"/>
              <p:cNvSpPr/>
              <p:nvPr/>
            </p:nvSpPr>
            <p:spPr>
              <a:xfrm>
                <a:off x="6586553" y="440522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  <p:sp>
            <p:nvSpPr>
              <p:cNvPr id="215" name="Полилиния 214"/>
              <p:cNvSpPr/>
              <p:nvPr/>
            </p:nvSpPr>
            <p:spPr>
              <a:xfrm>
                <a:off x="6663958" y="440055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</p:grpSp>
      </p:grpSp>
      <p:grpSp>
        <p:nvGrpSpPr>
          <p:cNvPr id="14354" name="Группа 219"/>
          <p:cNvGrpSpPr>
            <a:grpSpLocks/>
          </p:cNvGrpSpPr>
          <p:nvPr/>
        </p:nvGrpSpPr>
        <p:grpSpPr bwMode="auto">
          <a:xfrm rot="-1122157">
            <a:off x="4922838" y="5908675"/>
            <a:ext cx="928687" cy="1000125"/>
            <a:chOff x="5898071" y="4400554"/>
            <a:chExt cx="2324143" cy="2470145"/>
          </a:xfrm>
        </p:grpSpPr>
        <p:sp>
          <p:nvSpPr>
            <p:cNvPr id="221" name="Полилиния 220"/>
            <p:cNvSpPr/>
            <p:nvPr/>
          </p:nvSpPr>
          <p:spPr>
            <a:xfrm>
              <a:off x="5898071" y="4931288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22" name="Полилиния 221"/>
            <p:cNvSpPr/>
            <p:nvPr/>
          </p:nvSpPr>
          <p:spPr>
            <a:xfrm>
              <a:off x="6357950" y="4918589"/>
              <a:ext cx="79269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23" name="Полилиния 222"/>
            <p:cNvSpPr/>
            <p:nvPr/>
          </p:nvSpPr>
          <p:spPr>
            <a:xfrm>
              <a:off x="6072198" y="4918589"/>
              <a:ext cx="114988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24" name="Полилиния 223"/>
            <p:cNvSpPr/>
            <p:nvPr/>
          </p:nvSpPr>
          <p:spPr>
            <a:xfrm flipH="1">
              <a:off x="7000892" y="4918589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25" name="Полилиния 224"/>
            <p:cNvSpPr/>
            <p:nvPr/>
          </p:nvSpPr>
          <p:spPr>
            <a:xfrm flipH="1">
              <a:off x="7000892" y="4918589"/>
              <a:ext cx="785818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26" name="Полилиния 225"/>
            <p:cNvSpPr/>
            <p:nvPr/>
          </p:nvSpPr>
          <p:spPr>
            <a:xfrm flipH="1">
              <a:off x="6929454" y="4918589"/>
              <a:ext cx="500066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grpSp>
          <p:nvGrpSpPr>
            <p:cNvPr id="14603" name="Группа 137"/>
            <p:cNvGrpSpPr>
              <a:grpSpLocks/>
            </p:cNvGrpSpPr>
            <p:nvPr/>
          </p:nvGrpSpPr>
          <p:grpSpPr bwMode="auto">
            <a:xfrm rot="-169710">
              <a:off x="6560974" y="4400554"/>
              <a:ext cx="798923" cy="2457470"/>
              <a:chOff x="6586553" y="4400554"/>
              <a:chExt cx="798923" cy="2457470"/>
            </a:xfrm>
          </p:grpSpPr>
          <p:sp>
            <p:nvSpPr>
              <p:cNvPr id="232" name="Полилиния 231"/>
              <p:cNvSpPr/>
              <p:nvPr/>
            </p:nvSpPr>
            <p:spPr>
              <a:xfrm flipH="1">
                <a:off x="6929454" y="5143512"/>
                <a:ext cx="142905" cy="1714512"/>
              </a:xfrm>
              <a:custGeom>
                <a:avLst/>
                <a:gdLst>
                  <a:gd name="connsiteX0" fmla="*/ 1016000 w 1016000"/>
                  <a:gd name="connsiteY0" fmla="*/ 1778000 h 1803400"/>
                  <a:gd name="connsiteX1" fmla="*/ 0 w 1016000"/>
                  <a:gd name="connsiteY1" fmla="*/ 0 h 1803400"/>
                  <a:gd name="connsiteX2" fmla="*/ 901700 w 1016000"/>
                  <a:gd name="connsiteY2" fmla="*/ 1803400 h 1803400"/>
                  <a:gd name="connsiteX3" fmla="*/ 1016000 w 1016000"/>
                  <a:gd name="connsiteY3" fmla="*/ 1778000 h 1803400"/>
                  <a:gd name="connsiteX0" fmla="*/ 1016000 w 1016000"/>
                  <a:gd name="connsiteY0" fmla="*/ 1914011 h 1939411"/>
                  <a:gd name="connsiteX1" fmla="*/ 0 w 1016000"/>
                  <a:gd name="connsiteY1" fmla="*/ 136011 h 1939411"/>
                  <a:gd name="connsiteX2" fmla="*/ 901700 w 1016000"/>
                  <a:gd name="connsiteY2" fmla="*/ 1939411 h 1939411"/>
                  <a:gd name="connsiteX3" fmla="*/ 1016000 w 1016000"/>
                  <a:gd name="connsiteY3" fmla="*/ 1914011 h 1939411"/>
                  <a:gd name="connsiteX0" fmla="*/ 1269483 w 1269483"/>
                  <a:gd name="connsiteY0" fmla="*/ 2019845 h 2045245"/>
                  <a:gd name="connsiteX1" fmla="*/ 253483 w 1269483"/>
                  <a:gd name="connsiteY1" fmla="*/ 241845 h 2045245"/>
                  <a:gd name="connsiteX2" fmla="*/ 1155183 w 1269483"/>
                  <a:gd name="connsiteY2" fmla="*/ 2045245 h 2045245"/>
                  <a:gd name="connsiteX3" fmla="*/ 1269483 w 1269483"/>
                  <a:gd name="connsiteY3" fmla="*/ 2019845 h 2045245"/>
                  <a:gd name="connsiteX0" fmla="*/ 1175829 w 1175829"/>
                  <a:gd name="connsiteY0" fmla="*/ 1914011 h 1939411"/>
                  <a:gd name="connsiteX1" fmla="*/ 159829 w 1175829"/>
                  <a:gd name="connsiteY1" fmla="*/ 136011 h 1939411"/>
                  <a:gd name="connsiteX2" fmla="*/ 1061529 w 1175829"/>
                  <a:gd name="connsiteY2" fmla="*/ 1939411 h 1939411"/>
                  <a:gd name="connsiteX3" fmla="*/ 1175829 w 1175829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538181 w 697974"/>
                  <a:gd name="connsiteY2" fmla="*/ 1939411 h 1939411"/>
                  <a:gd name="connsiteX3" fmla="*/ 652481 w 697974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363701 w 697974"/>
                  <a:gd name="connsiteY2" fmla="*/ 1939411 h 1939411"/>
                  <a:gd name="connsiteX3" fmla="*/ 652481 w 697974"/>
                  <a:gd name="connsiteY3" fmla="*/ 1914011 h 1939411"/>
                  <a:gd name="connsiteX0" fmla="*/ 477999 w 523492"/>
                  <a:gd name="connsiteY0" fmla="*/ 1914011 h 1939411"/>
                  <a:gd name="connsiteX1" fmla="*/ 159828 w 523492"/>
                  <a:gd name="connsiteY1" fmla="*/ 136011 h 1939411"/>
                  <a:gd name="connsiteX2" fmla="*/ 363701 w 523492"/>
                  <a:gd name="connsiteY2" fmla="*/ 1939411 h 1939411"/>
                  <a:gd name="connsiteX3" fmla="*/ 477999 w 523492"/>
                  <a:gd name="connsiteY3" fmla="*/ 1914011 h 1939411"/>
                  <a:gd name="connsiteX0" fmla="*/ 129045 w 215906"/>
                  <a:gd name="connsiteY0" fmla="*/ 1914011 h 1939411"/>
                  <a:gd name="connsiteX1" fmla="*/ 159828 w 215906"/>
                  <a:gd name="connsiteY1" fmla="*/ 136011 h 1939411"/>
                  <a:gd name="connsiteX2" fmla="*/ 14747 w 215906"/>
                  <a:gd name="connsiteY2" fmla="*/ 1939411 h 1939411"/>
                  <a:gd name="connsiteX3" fmla="*/ 129045 w 215906"/>
                  <a:gd name="connsiteY3" fmla="*/ 1914011 h 1939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5906" h="1939411">
                    <a:moveTo>
                      <a:pt x="129045" y="1914011"/>
                    </a:moveTo>
                    <a:cubicBezTo>
                      <a:pt x="174538" y="948262"/>
                      <a:pt x="215907" y="0"/>
                      <a:pt x="159828" y="136011"/>
                    </a:cubicBezTo>
                    <a:cubicBezTo>
                      <a:pt x="-1" y="124344"/>
                      <a:pt x="106262" y="806428"/>
                      <a:pt x="14747" y="1939411"/>
                    </a:cubicBezTo>
                    <a:lnTo>
                      <a:pt x="129045" y="1914011"/>
                    </a:lnTo>
                    <a:close/>
                  </a:path>
                </a:pathLst>
              </a:custGeom>
              <a:gradFill>
                <a:gsLst>
                  <a:gs pos="100000">
                    <a:srgbClr val="92D050"/>
                  </a:gs>
                  <a:gs pos="0">
                    <a:schemeClr val="accent3">
                      <a:lumMod val="50000"/>
                    </a:schemeClr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9050" h="190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  <p:sp>
            <p:nvSpPr>
              <p:cNvPr id="233" name="Полилиния 232"/>
              <p:cNvSpPr/>
              <p:nvPr/>
            </p:nvSpPr>
            <p:spPr>
              <a:xfrm>
                <a:off x="6586553" y="440522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  <p:sp>
            <p:nvSpPr>
              <p:cNvPr id="234" name="Полилиния 233"/>
              <p:cNvSpPr/>
              <p:nvPr/>
            </p:nvSpPr>
            <p:spPr>
              <a:xfrm>
                <a:off x="6663958" y="440055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</p:grpSp>
        <p:grpSp>
          <p:nvGrpSpPr>
            <p:cNvPr id="14604" name="Группа 138"/>
            <p:cNvGrpSpPr>
              <a:grpSpLocks/>
            </p:cNvGrpSpPr>
            <p:nvPr/>
          </p:nvGrpSpPr>
          <p:grpSpPr bwMode="auto">
            <a:xfrm rot="639347">
              <a:off x="6792579" y="4410377"/>
              <a:ext cx="798923" cy="2457470"/>
              <a:chOff x="6586553" y="4400554"/>
              <a:chExt cx="798923" cy="2457470"/>
            </a:xfrm>
          </p:grpSpPr>
          <p:sp>
            <p:nvSpPr>
              <p:cNvPr id="229" name="Полилиния 228"/>
              <p:cNvSpPr/>
              <p:nvPr/>
            </p:nvSpPr>
            <p:spPr>
              <a:xfrm flipH="1">
                <a:off x="6929454" y="5143512"/>
                <a:ext cx="142905" cy="1714512"/>
              </a:xfrm>
              <a:custGeom>
                <a:avLst/>
                <a:gdLst>
                  <a:gd name="connsiteX0" fmla="*/ 1016000 w 1016000"/>
                  <a:gd name="connsiteY0" fmla="*/ 1778000 h 1803400"/>
                  <a:gd name="connsiteX1" fmla="*/ 0 w 1016000"/>
                  <a:gd name="connsiteY1" fmla="*/ 0 h 1803400"/>
                  <a:gd name="connsiteX2" fmla="*/ 901700 w 1016000"/>
                  <a:gd name="connsiteY2" fmla="*/ 1803400 h 1803400"/>
                  <a:gd name="connsiteX3" fmla="*/ 1016000 w 1016000"/>
                  <a:gd name="connsiteY3" fmla="*/ 1778000 h 1803400"/>
                  <a:gd name="connsiteX0" fmla="*/ 1016000 w 1016000"/>
                  <a:gd name="connsiteY0" fmla="*/ 1914011 h 1939411"/>
                  <a:gd name="connsiteX1" fmla="*/ 0 w 1016000"/>
                  <a:gd name="connsiteY1" fmla="*/ 136011 h 1939411"/>
                  <a:gd name="connsiteX2" fmla="*/ 901700 w 1016000"/>
                  <a:gd name="connsiteY2" fmla="*/ 1939411 h 1939411"/>
                  <a:gd name="connsiteX3" fmla="*/ 1016000 w 1016000"/>
                  <a:gd name="connsiteY3" fmla="*/ 1914011 h 1939411"/>
                  <a:gd name="connsiteX0" fmla="*/ 1269483 w 1269483"/>
                  <a:gd name="connsiteY0" fmla="*/ 2019845 h 2045245"/>
                  <a:gd name="connsiteX1" fmla="*/ 253483 w 1269483"/>
                  <a:gd name="connsiteY1" fmla="*/ 241845 h 2045245"/>
                  <a:gd name="connsiteX2" fmla="*/ 1155183 w 1269483"/>
                  <a:gd name="connsiteY2" fmla="*/ 2045245 h 2045245"/>
                  <a:gd name="connsiteX3" fmla="*/ 1269483 w 1269483"/>
                  <a:gd name="connsiteY3" fmla="*/ 2019845 h 2045245"/>
                  <a:gd name="connsiteX0" fmla="*/ 1175829 w 1175829"/>
                  <a:gd name="connsiteY0" fmla="*/ 1914011 h 1939411"/>
                  <a:gd name="connsiteX1" fmla="*/ 159829 w 1175829"/>
                  <a:gd name="connsiteY1" fmla="*/ 136011 h 1939411"/>
                  <a:gd name="connsiteX2" fmla="*/ 1061529 w 1175829"/>
                  <a:gd name="connsiteY2" fmla="*/ 1939411 h 1939411"/>
                  <a:gd name="connsiteX3" fmla="*/ 1175829 w 1175829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538181 w 697974"/>
                  <a:gd name="connsiteY2" fmla="*/ 1939411 h 1939411"/>
                  <a:gd name="connsiteX3" fmla="*/ 652481 w 697974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363701 w 697974"/>
                  <a:gd name="connsiteY2" fmla="*/ 1939411 h 1939411"/>
                  <a:gd name="connsiteX3" fmla="*/ 652481 w 697974"/>
                  <a:gd name="connsiteY3" fmla="*/ 1914011 h 1939411"/>
                  <a:gd name="connsiteX0" fmla="*/ 477999 w 523492"/>
                  <a:gd name="connsiteY0" fmla="*/ 1914011 h 1939411"/>
                  <a:gd name="connsiteX1" fmla="*/ 159828 w 523492"/>
                  <a:gd name="connsiteY1" fmla="*/ 136011 h 1939411"/>
                  <a:gd name="connsiteX2" fmla="*/ 363701 w 523492"/>
                  <a:gd name="connsiteY2" fmla="*/ 1939411 h 1939411"/>
                  <a:gd name="connsiteX3" fmla="*/ 477999 w 523492"/>
                  <a:gd name="connsiteY3" fmla="*/ 1914011 h 1939411"/>
                  <a:gd name="connsiteX0" fmla="*/ 129045 w 215906"/>
                  <a:gd name="connsiteY0" fmla="*/ 1914011 h 1939411"/>
                  <a:gd name="connsiteX1" fmla="*/ 159828 w 215906"/>
                  <a:gd name="connsiteY1" fmla="*/ 136011 h 1939411"/>
                  <a:gd name="connsiteX2" fmla="*/ 14747 w 215906"/>
                  <a:gd name="connsiteY2" fmla="*/ 1939411 h 1939411"/>
                  <a:gd name="connsiteX3" fmla="*/ 129045 w 215906"/>
                  <a:gd name="connsiteY3" fmla="*/ 1914011 h 1939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5906" h="1939411">
                    <a:moveTo>
                      <a:pt x="129045" y="1914011"/>
                    </a:moveTo>
                    <a:cubicBezTo>
                      <a:pt x="174538" y="948262"/>
                      <a:pt x="215907" y="0"/>
                      <a:pt x="159828" y="136011"/>
                    </a:cubicBezTo>
                    <a:cubicBezTo>
                      <a:pt x="-1" y="124344"/>
                      <a:pt x="106262" y="806428"/>
                      <a:pt x="14747" y="1939411"/>
                    </a:cubicBezTo>
                    <a:lnTo>
                      <a:pt x="129045" y="1914011"/>
                    </a:lnTo>
                    <a:close/>
                  </a:path>
                </a:pathLst>
              </a:custGeom>
              <a:gradFill>
                <a:gsLst>
                  <a:gs pos="100000">
                    <a:srgbClr val="92D050"/>
                  </a:gs>
                  <a:gs pos="0">
                    <a:schemeClr val="accent3">
                      <a:lumMod val="50000"/>
                    </a:schemeClr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9050" h="190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  <p:sp>
            <p:nvSpPr>
              <p:cNvPr id="230" name="Полилиния 229"/>
              <p:cNvSpPr/>
              <p:nvPr/>
            </p:nvSpPr>
            <p:spPr>
              <a:xfrm>
                <a:off x="6586553" y="440522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  <p:sp>
            <p:nvSpPr>
              <p:cNvPr id="231" name="Полилиния 230"/>
              <p:cNvSpPr/>
              <p:nvPr/>
            </p:nvSpPr>
            <p:spPr>
              <a:xfrm>
                <a:off x="6663958" y="440055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</p:grpSp>
      </p:grpSp>
      <p:grpSp>
        <p:nvGrpSpPr>
          <p:cNvPr id="14355" name="Группа 234"/>
          <p:cNvGrpSpPr>
            <a:grpSpLocks/>
          </p:cNvGrpSpPr>
          <p:nvPr/>
        </p:nvGrpSpPr>
        <p:grpSpPr bwMode="auto">
          <a:xfrm rot="-1183445">
            <a:off x="3927475" y="5984875"/>
            <a:ext cx="928688" cy="1000125"/>
            <a:chOff x="5898071" y="4400554"/>
            <a:chExt cx="2324143" cy="2470145"/>
          </a:xfrm>
        </p:grpSpPr>
        <p:sp>
          <p:nvSpPr>
            <p:cNvPr id="236" name="Полилиния 235"/>
            <p:cNvSpPr/>
            <p:nvPr/>
          </p:nvSpPr>
          <p:spPr>
            <a:xfrm>
              <a:off x="5898071" y="4931288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37" name="Полилиния 236"/>
            <p:cNvSpPr/>
            <p:nvPr/>
          </p:nvSpPr>
          <p:spPr>
            <a:xfrm>
              <a:off x="6357950" y="4918589"/>
              <a:ext cx="79269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38" name="Полилиния 237"/>
            <p:cNvSpPr/>
            <p:nvPr/>
          </p:nvSpPr>
          <p:spPr>
            <a:xfrm>
              <a:off x="6072198" y="4918589"/>
              <a:ext cx="114988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39" name="Полилиния 238"/>
            <p:cNvSpPr/>
            <p:nvPr/>
          </p:nvSpPr>
          <p:spPr>
            <a:xfrm flipH="1">
              <a:off x="7000892" y="4918589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40" name="Полилиния 239"/>
            <p:cNvSpPr/>
            <p:nvPr/>
          </p:nvSpPr>
          <p:spPr>
            <a:xfrm flipH="1">
              <a:off x="7000892" y="4918589"/>
              <a:ext cx="785818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41" name="Полилиния 240"/>
            <p:cNvSpPr/>
            <p:nvPr/>
          </p:nvSpPr>
          <p:spPr>
            <a:xfrm flipH="1">
              <a:off x="6929454" y="4918589"/>
              <a:ext cx="500066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grpSp>
          <p:nvGrpSpPr>
            <p:cNvPr id="14575" name="Группа 137"/>
            <p:cNvGrpSpPr>
              <a:grpSpLocks/>
            </p:cNvGrpSpPr>
            <p:nvPr/>
          </p:nvGrpSpPr>
          <p:grpSpPr bwMode="auto">
            <a:xfrm rot="-169710">
              <a:off x="6560974" y="4400554"/>
              <a:ext cx="798923" cy="2457470"/>
              <a:chOff x="6586553" y="4400554"/>
              <a:chExt cx="798923" cy="2457470"/>
            </a:xfrm>
          </p:grpSpPr>
          <p:sp>
            <p:nvSpPr>
              <p:cNvPr id="247" name="Полилиния 246"/>
              <p:cNvSpPr/>
              <p:nvPr/>
            </p:nvSpPr>
            <p:spPr>
              <a:xfrm flipH="1">
                <a:off x="6929454" y="5143512"/>
                <a:ext cx="142905" cy="1714512"/>
              </a:xfrm>
              <a:custGeom>
                <a:avLst/>
                <a:gdLst>
                  <a:gd name="connsiteX0" fmla="*/ 1016000 w 1016000"/>
                  <a:gd name="connsiteY0" fmla="*/ 1778000 h 1803400"/>
                  <a:gd name="connsiteX1" fmla="*/ 0 w 1016000"/>
                  <a:gd name="connsiteY1" fmla="*/ 0 h 1803400"/>
                  <a:gd name="connsiteX2" fmla="*/ 901700 w 1016000"/>
                  <a:gd name="connsiteY2" fmla="*/ 1803400 h 1803400"/>
                  <a:gd name="connsiteX3" fmla="*/ 1016000 w 1016000"/>
                  <a:gd name="connsiteY3" fmla="*/ 1778000 h 1803400"/>
                  <a:gd name="connsiteX0" fmla="*/ 1016000 w 1016000"/>
                  <a:gd name="connsiteY0" fmla="*/ 1914011 h 1939411"/>
                  <a:gd name="connsiteX1" fmla="*/ 0 w 1016000"/>
                  <a:gd name="connsiteY1" fmla="*/ 136011 h 1939411"/>
                  <a:gd name="connsiteX2" fmla="*/ 901700 w 1016000"/>
                  <a:gd name="connsiteY2" fmla="*/ 1939411 h 1939411"/>
                  <a:gd name="connsiteX3" fmla="*/ 1016000 w 1016000"/>
                  <a:gd name="connsiteY3" fmla="*/ 1914011 h 1939411"/>
                  <a:gd name="connsiteX0" fmla="*/ 1269483 w 1269483"/>
                  <a:gd name="connsiteY0" fmla="*/ 2019845 h 2045245"/>
                  <a:gd name="connsiteX1" fmla="*/ 253483 w 1269483"/>
                  <a:gd name="connsiteY1" fmla="*/ 241845 h 2045245"/>
                  <a:gd name="connsiteX2" fmla="*/ 1155183 w 1269483"/>
                  <a:gd name="connsiteY2" fmla="*/ 2045245 h 2045245"/>
                  <a:gd name="connsiteX3" fmla="*/ 1269483 w 1269483"/>
                  <a:gd name="connsiteY3" fmla="*/ 2019845 h 2045245"/>
                  <a:gd name="connsiteX0" fmla="*/ 1175829 w 1175829"/>
                  <a:gd name="connsiteY0" fmla="*/ 1914011 h 1939411"/>
                  <a:gd name="connsiteX1" fmla="*/ 159829 w 1175829"/>
                  <a:gd name="connsiteY1" fmla="*/ 136011 h 1939411"/>
                  <a:gd name="connsiteX2" fmla="*/ 1061529 w 1175829"/>
                  <a:gd name="connsiteY2" fmla="*/ 1939411 h 1939411"/>
                  <a:gd name="connsiteX3" fmla="*/ 1175829 w 1175829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538181 w 697974"/>
                  <a:gd name="connsiteY2" fmla="*/ 1939411 h 1939411"/>
                  <a:gd name="connsiteX3" fmla="*/ 652481 w 697974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363701 w 697974"/>
                  <a:gd name="connsiteY2" fmla="*/ 1939411 h 1939411"/>
                  <a:gd name="connsiteX3" fmla="*/ 652481 w 697974"/>
                  <a:gd name="connsiteY3" fmla="*/ 1914011 h 1939411"/>
                  <a:gd name="connsiteX0" fmla="*/ 477999 w 523492"/>
                  <a:gd name="connsiteY0" fmla="*/ 1914011 h 1939411"/>
                  <a:gd name="connsiteX1" fmla="*/ 159828 w 523492"/>
                  <a:gd name="connsiteY1" fmla="*/ 136011 h 1939411"/>
                  <a:gd name="connsiteX2" fmla="*/ 363701 w 523492"/>
                  <a:gd name="connsiteY2" fmla="*/ 1939411 h 1939411"/>
                  <a:gd name="connsiteX3" fmla="*/ 477999 w 523492"/>
                  <a:gd name="connsiteY3" fmla="*/ 1914011 h 1939411"/>
                  <a:gd name="connsiteX0" fmla="*/ 129045 w 215906"/>
                  <a:gd name="connsiteY0" fmla="*/ 1914011 h 1939411"/>
                  <a:gd name="connsiteX1" fmla="*/ 159828 w 215906"/>
                  <a:gd name="connsiteY1" fmla="*/ 136011 h 1939411"/>
                  <a:gd name="connsiteX2" fmla="*/ 14747 w 215906"/>
                  <a:gd name="connsiteY2" fmla="*/ 1939411 h 1939411"/>
                  <a:gd name="connsiteX3" fmla="*/ 129045 w 215906"/>
                  <a:gd name="connsiteY3" fmla="*/ 1914011 h 1939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5906" h="1939411">
                    <a:moveTo>
                      <a:pt x="129045" y="1914011"/>
                    </a:moveTo>
                    <a:cubicBezTo>
                      <a:pt x="174538" y="948262"/>
                      <a:pt x="215907" y="0"/>
                      <a:pt x="159828" y="136011"/>
                    </a:cubicBezTo>
                    <a:cubicBezTo>
                      <a:pt x="-1" y="124344"/>
                      <a:pt x="106262" y="806428"/>
                      <a:pt x="14747" y="1939411"/>
                    </a:cubicBezTo>
                    <a:lnTo>
                      <a:pt x="129045" y="1914011"/>
                    </a:lnTo>
                    <a:close/>
                  </a:path>
                </a:pathLst>
              </a:custGeom>
              <a:gradFill>
                <a:gsLst>
                  <a:gs pos="100000">
                    <a:srgbClr val="92D050"/>
                  </a:gs>
                  <a:gs pos="0">
                    <a:schemeClr val="accent3">
                      <a:lumMod val="50000"/>
                    </a:schemeClr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9050" h="190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  <p:sp>
            <p:nvSpPr>
              <p:cNvPr id="248" name="Полилиния 247"/>
              <p:cNvSpPr/>
              <p:nvPr/>
            </p:nvSpPr>
            <p:spPr>
              <a:xfrm>
                <a:off x="6586553" y="440522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  <p:sp>
            <p:nvSpPr>
              <p:cNvPr id="249" name="Полилиния 248"/>
              <p:cNvSpPr/>
              <p:nvPr/>
            </p:nvSpPr>
            <p:spPr>
              <a:xfrm>
                <a:off x="6663958" y="440055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</p:grpSp>
      </p:grpSp>
      <p:grpSp>
        <p:nvGrpSpPr>
          <p:cNvPr id="14356" name="Группа 188"/>
          <p:cNvGrpSpPr>
            <a:grpSpLocks/>
          </p:cNvGrpSpPr>
          <p:nvPr/>
        </p:nvGrpSpPr>
        <p:grpSpPr bwMode="auto">
          <a:xfrm rot="709197">
            <a:off x="4240213" y="5884863"/>
            <a:ext cx="1292225" cy="1082675"/>
            <a:chOff x="5898071" y="4410280"/>
            <a:chExt cx="2324143" cy="2467972"/>
          </a:xfrm>
        </p:grpSpPr>
        <p:sp>
          <p:nvSpPr>
            <p:cNvPr id="190" name="Полилиния 189"/>
            <p:cNvSpPr/>
            <p:nvPr/>
          </p:nvSpPr>
          <p:spPr>
            <a:xfrm>
              <a:off x="5898071" y="4931288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191" name="Полилиния 190"/>
            <p:cNvSpPr/>
            <p:nvPr/>
          </p:nvSpPr>
          <p:spPr>
            <a:xfrm>
              <a:off x="6357950" y="4918589"/>
              <a:ext cx="79269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192" name="Полилиния 191"/>
            <p:cNvSpPr/>
            <p:nvPr/>
          </p:nvSpPr>
          <p:spPr>
            <a:xfrm>
              <a:off x="6072198" y="4918589"/>
              <a:ext cx="114988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193" name="Полилиния 192"/>
            <p:cNvSpPr/>
            <p:nvPr/>
          </p:nvSpPr>
          <p:spPr>
            <a:xfrm flipH="1">
              <a:off x="7000892" y="4918589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194" name="Полилиния 193"/>
            <p:cNvSpPr/>
            <p:nvPr/>
          </p:nvSpPr>
          <p:spPr>
            <a:xfrm flipH="1">
              <a:off x="7000892" y="4918589"/>
              <a:ext cx="785818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195" name="Полилиния 194"/>
            <p:cNvSpPr/>
            <p:nvPr/>
          </p:nvSpPr>
          <p:spPr>
            <a:xfrm flipH="1">
              <a:off x="6929454" y="4918589"/>
              <a:ext cx="500066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grpSp>
          <p:nvGrpSpPr>
            <p:cNvPr id="14547" name="Группа 138"/>
            <p:cNvGrpSpPr>
              <a:grpSpLocks/>
            </p:cNvGrpSpPr>
            <p:nvPr/>
          </p:nvGrpSpPr>
          <p:grpSpPr bwMode="auto">
            <a:xfrm rot="639347">
              <a:off x="6791608" y="4410280"/>
              <a:ext cx="798923" cy="2467972"/>
              <a:chOff x="6586553" y="4400554"/>
              <a:chExt cx="798923" cy="2467972"/>
            </a:xfrm>
          </p:grpSpPr>
          <p:sp>
            <p:nvSpPr>
              <p:cNvPr id="198" name="Полилиния 197"/>
              <p:cNvSpPr/>
              <p:nvPr/>
            </p:nvSpPr>
            <p:spPr>
              <a:xfrm flipH="1">
                <a:off x="6910157" y="5154015"/>
                <a:ext cx="142905" cy="1714511"/>
              </a:xfrm>
              <a:custGeom>
                <a:avLst/>
                <a:gdLst>
                  <a:gd name="connsiteX0" fmla="*/ 1016000 w 1016000"/>
                  <a:gd name="connsiteY0" fmla="*/ 1778000 h 1803400"/>
                  <a:gd name="connsiteX1" fmla="*/ 0 w 1016000"/>
                  <a:gd name="connsiteY1" fmla="*/ 0 h 1803400"/>
                  <a:gd name="connsiteX2" fmla="*/ 901700 w 1016000"/>
                  <a:gd name="connsiteY2" fmla="*/ 1803400 h 1803400"/>
                  <a:gd name="connsiteX3" fmla="*/ 1016000 w 1016000"/>
                  <a:gd name="connsiteY3" fmla="*/ 1778000 h 1803400"/>
                  <a:gd name="connsiteX0" fmla="*/ 1016000 w 1016000"/>
                  <a:gd name="connsiteY0" fmla="*/ 1914011 h 1939411"/>
                  <a:gd name="connsiteX1" fmla="*/ 0 w 1016000"/>
                  <a:gd name="connsiteY1" fmla="*/ 136011 h 1939411"/>
                  <a:gd name="connsiteX2" fmla="*/ 901700 w 1016000"/>
                  <a:gd name="connsiteY2" fmla="*/ 1939411 h 1939411"/>
                  <a:gd name="connsiteX3" fmla="*/ 1016000 w 1016000"/>
                  <a:gd name="connsiteY3" fmla="*/ 1914011 h 1939411"/>
                  <a:gd name="connsiteX0" fmla="*/ 1269483 w 1269483"/>
                  <a:gd name="connsiteY0" fmla="*/ 2019845 h 2045245"/>
                  <a:gd name="connsiteX1" fmla="*/ 253483 w 1269483"/>
                  <a:gd name="connsiteY1" fmla="*/ 241845 h 2045245"/>
                  <a:gd name="connsiteX2" fmla="*/ 1155183 w 1269483"/>
                  <a:gd name="connsiteY2" fmla="*/ 2045245 h 2045245"/>
                  <a:gd name="connsiteX3" fmla="*/ 1269483 w 1269483"/>
                  <a:gd name="connsiteY3" fmla="*/ 2019845 h 2045245"/>
                  <a:gd name="connsiteX0" fmla="*/ 1175829 w 1175829"/>
                  <a:gd name="connsiteY0" fmla="*/ 1914011 h 1939411"/>
                  <a:gd name="connsiteX1" fmla="*/ 159829 w 1175829"/>
                  <a:gd name="connsiteY1" fmla="*/ 136011 h 1939411"/>
                  <a:gd name="connsiteX2" fmla="*/ 1061529 w 1175829"/>
                  <a:gd name="connsiteY2" fmla="*/ 1939411 h 1939411"/>
                  <a:gd name="connsiteX3" fmla="*/ 1175829 w 1175829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538181 w 697974"/>
                  <a:gd name="connsiteY2" fmla="*/ 1939411 h 1939411"/>
                  <a:gd name="connsiteX3" fmla="*/ 652481 w 697974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363701 w 697974"/>
                  <a:gd name="connsiteY2" fmla="*/ 1939411 h 1939411"/>
                  <a:gd name="connsiteX3" fmla="*/ 652481 w 697974"/>
                  <a:gd name="connsiteY3" fmla="*/ 1914011 h 1939411"/>
                  <a:gd name="connsiteX0" fmla="*/ 477999 w 523492"/>
                  <a:gd name="connsiteY0" fmla="*/ 1914011 h 1939411"/>
                  <a:gd name="connsiteX1" fmla="*/ 159828 w 523492"/>
                  <a:gd name="connsiteY1" fmla="*/ 136011 h 1939411"/>
                  <a:gd name="connsiteX2" fmla="*/ 363701 w 523492"/>
                  <a:gd name="connsiteY2" fmla="*/ 1939411 h 1939411"/>
                  <a:gd name="connsiteX3" fmla="*/ 477999 w 523492"/>
                  <a:gd name="connsiteY3" fmla="*/ 1914011 h 1939411"/>
                  <a:gd name="connsiteX0" fmla="*/ 129045 w 215906"/>
                  <a:gd name="connsiteY0" fmla="*/ 1914011 h 1939411"/>
                  <a:gd name="connsiteX1" fmla="*/ 159828 w 215906"/>
                  <a:gd name="connsiteY1" fmla="*/ 136011 h 1939411"/>
                  <a:gd name="connsiteX2" fmla="*/ 14747 w 215906"/>
                  <a:gd name="connsiteY2" fmla="*/ 1939411 h 1939411"/>
                  <a:gd name="connsiteX3" fmla="*/ 129045 w 215906"/>
                  <a:gd name="connsiteY3" fmla="*/ 1914011 h 1939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5906" h="1939411">
                    <a:moveTo>
                      <a:pt x="129045" y="1914011"/>
                    </a:moveTo>
                    <a:cubicBezTo>
                      <a:pt x="174538" y="948262"/>
                      <a:pt x="215907" y="0"/>
                      <a:pt x="159828" y="136011"/>
                    </a:cubicBezTo>
                    <a:cubicBezTo>
                      <a:pt x="-1" y="124344"/>
                      <a:pt x="106262" y="806428"/>
                      <a:pt x="14747" y="1939411"/>
                    </a:cubicBezTo>
                    <a:lnTo>
                      <a:pt x="129045" y="1914011"/>
                    </a:lnTo>
                    <a:close/>
                  </a:path>
                </a:pathLst>
              </a:custGeom>
              <a:gradFill>
                <a:gsLst>
                  <a:gs pos="100000">
                    <a:srgbClr val="92D050"/>
                  </a:gs>
                  <a:gs pos="0">
                    <a:schemeClr val="accent3">
                      <a:lumMod val="50000"/>
                    </a:schemeClr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9050" h="190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  <p:sp>
            <p:nvSpPr>
              <p:cNvPr id="199" name="Полилиния 198"/>
              <p:cNvSpPr/>
              <p:nvPr/>
            </p:nvSpPr>
            <p:spPr>
              <a:xfrm>
                <a:off x="6586553" y="440522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  <p:sp>
            <p:nvSpPr>
              <p:cNvPr id="200" name="Полилиния 199"/>
              <p:cNvSpPr/>
              <p:nvPr/>
            </p:nvSpPr>
            <p:spPr>
              <a:xfrm>
                <a:off x="6663958" y="440055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</p:grpSp>
      </p:grpSp>
      <p:grpSp>
        <p:nvGrpSpPr>
          <p:cNvPr id="14357" name="Группа 249"/>
          <p:cNvGrpSpPr>
            <a:grpSpLocks/>
          </p:cNvGrpSpPr>
          <p:nvPr/>
        </p:nvGrpSpPr>
        <p:grpSpPr bwMode="auto">
          <a:xfrm rot="-1028310">
            <a:off x="3127375" y="5900738"/>
            <a:ext cx="928688" cy="1000125"/>
            <a:chOff x="5898071" y="4400554"/>
            <a:chExt cx="2324143" cy="2470145"/>
          </a:xfrm>
        </p:grpSpPr>
        <p:sp>
          <p:nvSpPr>
            <p:cNvPr id="251" name="Полилиния 250"/>
            <p:cNvSpPr/>
            <p:nvPr/>
          </p:nvSpPr>
          <p:spPr>
            <a:xfrm>
              <a:off x="5898071" y="4931288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52" name="Полилиния 251"/>
            <p:cNvSpPr/>
            <p:nvPr/>
          </p:nvSpPr>
          <p:spPr>
            <a:xfrm>
              <a:off x="6357950" y="4918589"/>
              <a:ext cx="79269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53" name="Полилиния 252"/>
            <p:cNvSpPr/>
            <p:nvPr/>
          </p:nvSpPr>
          <p:spPr>
            <a:xfrm>
              <a:off x="6072198" y="4918589"/>
              <a:ext cx="114988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54" name="Полилиния 253"/>
            <p:cNvSpPr/>
            <p:nvPr/>
          </p:nvSpPr>
          <p:spPr>
            <a:xfrm flipH="1">
              <a:off x="7000892" y="4918589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55" name="Полилиния 254"/>
            <p:cNvSpPr/>
            <p:nvPr/>
          </p:nvSpPr>
          <p:spPr>
            <a:xfrm flipH="1">
              <a:off x="7000892" y="4918589"/>
              <a:ext cx="785818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56" name="Полилиния 255"/>
            <p:cNvSpPr/>
            <p:nvPr/>
          </p:nvSpPr>
          <p:spPr>
            <a:xfrm flipH="1">
              <a:off x="6929454" y="4918589"/>
              <a:ext cx="500066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grpSp>
          <p:nvGrpSpPr>
            <p:cNvPr id="14519" name="Группа 137"/>
            <p:cNvGrpSpPr>
              <a:grpSpLocks/>
            </p:cNvGrpSpPr>
            <p:nvPr/>
          </p:nvGrpSpPr>
          <p:grpSpPr bwMode="auto">
            <a:xfrm rot="-169710">
              <a:off x="6560974" y="4400554"/>
              <a:ext cx="798923" cy="2457470"/>
              <a:chOff x="6586553" y="4400554"/>
              <a:chExt cx="798923" cy="2457470"/>
            </a:xfrm>
          </p:grpSpPr>
          <p:sp>
            <p:nvSpPr>
              <p:cNvPr id="262" name="Полилиния 261"/>
              <p:cNvSpPr/>
              <p:nvPr/>
            </p:nvSpPr>
            <p:spPr>
              <a:xfrm flipH="1">
                <a:off x="6929454" y="5143512"/>
                <a:ext cx="142905" cy="1714512"/>
              </a:xfrm>
              <a:custGeom>
                <a:avLst/>
                <a:gdLst>
                  <a:gd name="connsiteX0" fmla="*/ 1016000 w 1016000"/>
                  <a:gd name="connsiteY0" fmla="*/ 1778000 h 1803400"/>
                  <a:gd name="connsiteX1" fmla="*/ 0 w 1016000"/>
                  <a:gd name="connsiteY1" fmla="*/ 0 h 1803400"/>
                  <a:gd name="connsiteX2" fmla="*/ 901700 w 1016000"/>
                  <a:gd name="connsiteY2" fmla="*/ 1803400 h 1803400"/>
                  <a:gd name="connsiteX3" fmla="*/ 1016000 w 1016000"/>
                  <a:gd name="connsiteY3" fmla="*/ 1778000 h 1803400"/>
                  <a:gd name="connsiteX0" fmla="*/ 1016000 w 1016000"/>
                  <a:gd name="connsiteY0" fmla="*/ 1914011 h 1939411"/>
                  <a:gd name="connsiteX1" fmla="*/ 0 w 1016000"/>
                  <a:gd name="connsiteY1" fmla="*/ 136011 h 1939411"/>
                  <a:gd name="connsiteX2" fmla="*/ 901700 w 1016000"/>
                  <a:gd name="connsiteY2" fmla="*/ 1939411 h 1939411"/>
                  <a:gd name="connsiteX3" fmla="*/ 1016000 w 1016000"/>
                  <a:gd name="connsiteY3" fmla="*/ 1914011 h 1939411"/>
                  <a:gd name="connsiteX0" fmla="*/ 1269483 w 1269483"/>
                  <a:gd name="connsiteY0" fmla="*/ 2019845 h 2045245"/>
                  <a:gd name="connsiteX1" fmla="*/ 253483 w 1269483"/>
                  <a:gd name="connsiteY1" fmla="*/ 241845 h 2045245"/>
                  <a:gd name="connsiteX2" fmla="*/ 1155183 w 1269483"/>
                  <a:gd name="connsiteY2" fmla="*/ 2045245 h 2045245"/>
                  <a:gd name="connsiteX3" fmla="*/ 1269483 w 1269483"/>
                  <a:gd name="connsiteY3" fmla="*/ 2019845 h 2045245"/>
                  <a:gd name="connsiteX0" fmla="*/ 1175829 w 1175829"/>
                  <a:gd name="connsiteY0" fmla="*/ 1914011 h 1939411"/>
                  <a:gd name="connsiteX1" fmla="*/ 159829 w 1175829"/>
                  <a:gd name="connsiteY1" fmla="*/ 136011 h 1939411"/>
                  <a:gd name="connsiteX2" fmla="*/ 1061529 w 1175829"/>
                  <a:gd name="connsiteY2" fmla="*/ 1939411 h 1939411"/>
                  <a:gd name="connsiteX3" fmla="*/ 1175829 w 1175829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538181 w 697974"/>
                  <a:gd name="connsiteY2" fmla="*/ 1939411 h 1939411"/>
                  <a:gd name="connsiteX3" fmla="*/ 652481 w 697974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363701 w 697974"/>
                  <a:gd name="connsiteY2" fmla="*/ 1939411 h 1939411"/>
                  <a:gd name="connsiteX3" fmla="*/ 652481 w 697974"/>
                  <a:gd name="connsiteY3" fmla="*/ 1914011 h 1939411"/>
                  <a:gd name="connsiteX0" fmla="*/ 477999 w 523492"/>
                  <a:gd name="connsiteY0" fmla="*/ 1914011 h 1939411"/>
                  <a:gd name="connsiteX1" fmla="*/ 159828 w 523492"/>
                  <a:gd name="connsiteY1" fmla="*/ 136011 h 1939411"/>
                  <a:gd name="connsiteX2" fmla="*/ 363701 w 523492"/>
                  <a:gd name="connsiteY2" fmla="*/ 1939411 h 1939411"/>
                  <a:gd name="connsiteX3" fmla="*/ 477999 w 523492"/>
                  <a:gd name="connsiteY3" fmla="*/ 1914011 h 1939411"/>
                  <a:gd name="connsiteX0" fmla="*/ 129045 w 215906"/>
                  <a:gd name="connsiteY0" fmla="*/ 1914011 h 1939411"/>
                  <a:gd name="connsiteX1" fmla="*/ 159828 w 215906"/>
                  <a:gd name="connsiteY1" fmla="*/ 136011 h 1939411"/>
                  <a:gd name="connsiteX2" fmla="*/ 14747 w 215906"/>
                  <a:gd name="connsiteY2" fmla="*/ 1939411 h 1939411"/>
                  <a:gd name="connsiteX3" fmla="*/ 129045 w 215906"/>
                  <a:gd name="connsiteY3" fmla="*/ 1914011 h 1939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5906" h="1939411">
                    <a:moveTo>
                      <a:pt x="129045" y="1914011"/>
                    </a:moveTo>
                    <a:cubicBezTo>
                      <a:pt x="174538" y="948262"/>
                      <a:pt x="215907" y="0"/>
                      <a:pt x="159828" y="136011"/>
                    </a:cubicBezTo>
                    <a:cubicBezTo>
                      <a:pt x="-1" y="124344"/>
                      <a:pt x="106262" y="806428"/>
                      <a:pt x="14747" y="1939411"/>
                    </a:cubicBezTo>
                    <a:lnTo>
                      <a:pt x="129045" y="1914011"/>
                    </a:lnTo>
                    <a:close/>
                  </a:path>
                </a:pathLst>
              </a:custGeom>
              <a:gradFill>
                <a:gsLst>
                  <a:gs pos="100000">
                    <a:srgbClr val="92D050"/>
                  </a:gs>
                  <a:gs pos="0">
                    <a:schemeClr val="accent3">
                      <a:lumMod val="50000"/>
                    </a:schemeClr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9050" h="190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  <p:sp>
            <p:nvSpPr>
              <p:cNvPr id="263" name="Полилиния 262"/>
              <p:cNvSpPr/>
              <p:nvPr/>
            </p:nvSpPr>
            <p:spPr>
              <a:xfrm>
                <a:off x="6586553" y="440522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  <p:sp>
            <p:nvSpPr>
              <p:cNvPr id="264" name="Полилиния 263"/>
              <p:cNvSpPr/>
              <p:nvPr/>
            </p:nvSpPr>
            <p:spPr>
              <a:xfrm>
                <a:off x="6663958" y="440055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</p:grpSp>
      </p:grpSp>
      <p:grpSp>
        <p:nvGrpSpPr>
          <p:cNvPr id="14358" name="Группа 284"/>
          <p:cNvGrpSpPr>
            <a:grpSpLocks/>
          </p:cNvGrpSpPr>
          <p:nvPr/>
        </p:nvGrpSpPr>
        <p:grpSpPr bwMode="auto">
          <a:xfrm>
            <a:off x="0" y="6197600"/>
            <a:ext cx="642938" cy="660400"/>
            <a:chOff x="214282" y="5643578"/>
            <a:chExt cx="1285884" cy="1017585"/>
          </a:xfrm>
        </p:grpSpPr>
        <p:sp>
          <p:nvSpPr>
            <p:cNvPr id="280" name="Полилиния 279"/>
            <p:cNvSpPr/>
            <p:nvPr/>
          </p:nvSpPr>
          <p:spPr>
            <a:xfrm>
              <a:off x="785786" y="5715016"/>
              <a:ext cx="714380" cy="946147"/>
            </a:xfrm>
            <a:custGeom>
              <a:avLst/>
              <a:gdLst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60461 h 1160461"/>
                <a:gd name="connsiteX1" fmla="*/ 228600 w 1000125"/>
                <a:gd name="connsiteY1" fmla="*/ 574673 h 1160461"/>
                <a:gd name="connsiteX2" fmla="*/ 404812 w 1000125"/>
                <a:gd name="connsiteY2" fmla="*/ 574673 h 1160461"/>
                <a:gd name="connsiteX3" fmla="*/ 385762 w 1000125"/>
                <a:gd name="connsiteY3" fmla="*/ 384173 h 1160461"/>
                <a:gd name="connsiteX4" fmla="*/ 666750 w 1000125"/>
                <a:gd name="connsiteY4" fmla="*/ 350836 h 1160461"/>
                <a:gd name="connsiteX5" fmla="*/ 642937 w 1000125"/>
                <a:gd name="connsiteY5" fmla="*/ 150811 h 1160461"/>
                <a:gd name="connsiteX6" fmla="*/ 914400 w 1000125"/>
                <a:gd name="connsiteY6" fmla="*/ 12698 h 1160461"/>
                <a:gd name="connsiteX7" fmla="*/ 1000125 w 1000125"/>
                <a:gd name="connsiteY7" fmla="*/ 379411 h 1160461"/>
                <a:gd name="connsiteX8" fmla="*/ 828675 w 1000125"/>
                <a:gd name="connsiteY8" fmla="*/ 403223 h 1160461"/>
                <a:gd name="connsiteX9" fmla="*/ 852487 w 1000125"/>
                <a:gd name="connsiteY9" fmla="*/ 631823 h 1160461"/>
                <a:gd name="connsiteX10" fmla="*/ 638175 w 1000125"/>
                <a:gd name="connsiteY10" fmla="*/ 669923 h 1160461"/>
                <a:gd name="connsiteX11" fmla="*/ 638175 w 1000125"/>
                <a:gd name="connsiteY11" fmla="*/ 850898 h 1160461"/>
                <a:gd name="connsiteX12" fmla="*/ 0 w 1000125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76332" h="1160461">
                  <a:moveTo>
                    <a:pt x="0" y="1160461"/>
                  </a:moveTo>
                  <a:lnTo>
                    <a:pt x="228600" y="574673"/>
                  </a:lnTo>
                  <a:cubicBezTo>
                    <a:pt x="282586" y="474659"/>
                    <a:pt x="346075" y="574673"/>
                    <a:pt x="404812" y="574673"/>
                  </a:cubicBezTo>
                  <a:cubicBezTo>
                    <a:pt x="398462" y="511173"/>
                    <a:pt x="315923" y="481010"/>
                    <a:pt x="385762" y="384173"/>
                  </a:cubicBezTo>
                  <a:cubicBezTo>
                    <a:pt x="498486" y="268286"/>
                    <a:pt x="573087" y="361948"/>
                    <a:pt x="666750" y="350836"/>
                  </a:cubicBezTo>
                  <a:cubicBezTo>
                    <a:pt x="658812" y="284161"/>
                    <a:pt x="541347" y="212725"/>
                    <a:pt x="642937" y="150811"/>
                  </a:cubicBezTo>
                  <a:cubicBezTo>
                    <a:pt x="766771" y="0"/>
                    <a:pt x="823912" y="58736"/>
                    <a:pt x="914400" y="12698"/>
                  </a:cubicBezTo>
                  <a:cubicBezTo>
                    <a:pt x="942975" y="134936"/>
                    <a:pt x="1076332" y="180974"/>
                    <a:pt x="1000125" y="379411"/>
                  </a:cubicBezTo>
                  <a:cubicBezTo>
                    <a:pt x="919170" y="458786"/>
                    <a:pt x="885825" y="395286"/>
                    <a:pt x="828675" y="403223"/>
                  </a:cubicBezTo>
                  <a:cubicBezTo>
                    <a:pt x="836612" y="479423"/>
                    <a:pt x="982671" y="507997"/>
                    <a:pt x="852487" y="631823"/>
                  </a:cubicBezTo>
                  <a:cubicBezTo>
                    <a:pt x="766771" y="787396"/>
                    <a:pt x="709612" y="657223"/>
                    <a:pt x="638175" y="669923"/>
                  </a:cubicBezTo>
                  <a:cubicBezTo>
                    <a:pt x="638175" y="730248"/>
                    <a:pt x="719147" y="790570"/>
                    <a:pt x="638175" y="850898"/>
                  </a:cubicBezTo>
                  <a:lnTo>
                    <a:pt x="0" y="116046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>
                <a:rot lat="20566233" lon="4218831" rev="19705992"/>
              </a:camera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82" name="Полилиния 281"/>
            <p:cNvSpPr/>
            <p:nvPr/>
          </p:nvSpPr>
          <p:spPr>
            <a:xfrm flipH="1">
              <a:off x="214282" y="5715016"/>
              <a:ext cx="714380" cy="946147"/>
            </a:xfrm>
            <a:custGeom>
              <a:avLst/>
              <a:gdLst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60461 h 1160461"/>
                <a:gd name="connsiteX1" fmla="*/ 228600 w 1000125"/>
                <a:gd name="connsiteY1" fmla="*/ 574673 h 1160461"/>
                <a:gd name="connsiteX2" fmla="*/ 404812 w 1000125"/>
                <a:gd name="connsiteY2" fmla="*/ 574673 h 1160461"/>
                <a:gd name="connsiteX3" fmla="*/ 385762 w 1000125"/>
                <a:gd name="connsiteY3" fmla="*/ 384173 h 1160461"/>
                <a:gd name="connsiteX4" fmla="*/ 666750 w 1000125"/>
                <a:gd name="connsiteY4" fmla="*/ 350836 h 1160461"/>
                <a:gd name="connsiteX5" fmla="*/ 642937 w 1000125"/>
                <a:gd name="connsiteY5" fmla="*/ 150811 h 1160461"/>
                <a:gd name="connsiteX6" fmla="*/ 914400 w 1000125"/>
                <a:gd name="connsiteY6" fmla="*/ 12698 h 1160461"/>
                <a:gd name="connsiteX7" fmla="*/ 1000125 w 1000125"/>
                <a:gd name="connsiteY7" fmla="*/ 379411 h 1160461"/>
                <a:gd name="connsiteX8" fmla="*/ 828675 w 1000125"/>
                <a:gd name="connsiteY8" fmla="*/ 403223 h 1160461"/>
                <a:gd name="connsiteX9" fmla="*/ 852487 w 1000125"/>
                <a:gd name="connsiteY9" fmla="*/ 631823 h 1160461"/>
                <a:gd name="connsiteX10" fmla="*/ 638175 w 1000125"/>
                <a:gd name="connsiteY10" fmla="*/ 669923 h 1160461"/>
                <a:gd name="connsiteX11" fmla="*/ 638175 w 1000125"/>
                <a:gd name="connsiteY11" fmla="*/ 850898 h 1160461"/>
                <a:gd name="connsiteX12" fmla="*/ 0 w 1000125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76332" h="1160461">
                  <a:moveTo>
                    <a:pt x="0" y="1160461"/>
                  </a:moveTo>
                  <a:lnTo>
                    <a:pt x="228600" y="574673"/>
                  </a:lnTo>
                  <a:cubicBezTo>
                    <a:pt x="282586" y="474659"/>
                    <a:pt x="346075" y="574673"/>
                    <a:pt x="404812" y="574673"/>
                  </a:cubicBezTo>
                  <a:cubicBezTo>
                    <a:pt x="398462" y="511173"/>
                    <a:pt x="315923" y="481010"/>
                    <a:pt x="385762" y="384173"/>
                  </a:cubicBezTo>
                  <a:cubicBezTo>
                    <a:pt x="498486" y="268286"/>
                    <a:pt x="573087" y="361948"/>
                    <a:pt x="666750" y="350836"/>
                  </a:cubicBezTo>
                  <a:cubicBezTo>
                    <a:pt x="658812" y="284161"/>
                    <a:pt x="541347" y="212725"/>
                    <a:pt x="642937" y="150811"/>
                  </a:cubicBezTo>
                  <a:cubicBezTo>
                    <a:pt x="766771" y="0"/>
                    <a:pt x="823912" y="58736"/>
                    <a:pt x="914400" y="12698"/>
                  </a:cubicBezTo>
                  <a:cubicBezTo>
                    <a:pt x="942975" y="134936"/>
                    <a:pt x="1076332" y="180974"/>
                    <a:pt x="1000125" y="379411"/>
                  </a:cubicBezTo>
                  <a:cubicBezTo>
                    <a:pt x="919170" y="458786"/>
                    <a:pt x="885825" y="395286"/>
                    <a:pt x="828675" y="403223"/>
                  </a:cubicBezTo>
                  <a:cubicBezTo>
                    <a:pt x="836612" y="479423"/>
                    <a:pt x="982671" y="507997"/>
                    <a:pt x="852487" y="631823"/>
                  </a:cubicBezTo>
                  <a:cubicBezTo>
                    <a:pt x="766771" y="787396"/>
                    <a:pt x="709612" y="657223"/>
                    <a:pt x="638175" y="669923"/>
                  </a:cubicBezTo>
                  <a:cubicBezTo>
                    <a:pt x="638175" y="730248"/>
                    <a:pt x="719147" y="790570"/>
                    <a:pt x="638175" y="850898"/>
                  </a:cubicBezTo>
                  <a:lnTo>
                    <a:pt x="0" y="116046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>
                <a:rot lat="18000000" lon="0" rev="20099999"/>
              </a:camera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83" name="Полилиния 282"/>
            <p:cNvSpPr/>
            <p:nvPr/>
          </p:nvSpPr>
          <p:spPr>
            <a:xfrm rot="1839986">
              <a:off x="523281" y="5784561"/>
              <a:ext cx="488006" cy="785225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84" name="24-конечная звезда 283"/>
            <p:cNvSpPr/>
            <p:nvPr/>
          </p:nvSpPr>
          <p:spPr>
            <a:xfrm>
              <a:off x="571472" y="5643578"/>
              <a:ext cx="357190" cy="285752"/>
            </a:xfrm>
            <a:prstGeom prst="star24">
              <a:avLst>
                <a:gd name="adj" fmla="val 43333"/>
              </a:avLst>
            </a:prstGeom>
            <a:solidFill>
              <a:srgbClr val="FFFF00"/>
            </a:solidFill>
            <a:ln>
              <a:noFill/>
            </a:ln>
            <a:scene3d>
              <a:camera prst="orthographicFront"/>
              <a:lightRig rig="threePt" dir="t"/>
            </a:scene3d>
            <a:sp3d>
              <a:bevelT h="38100" prst="relaxedInse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</p:grpSp>
      <p:grpSp>
        <p:nvGrpSpPr>
          <p:cNvPr id="14359" name="Группа 290"/>
          <p:cNvGrpSpPr>
            <a:grpSpLocks/>
          </p:cNvGrpSpPr>
          <p:nvPr/>
        </p:nvGrpSpPr>
        <p:grpSpPr bwMode="auto">
          <a:xfrm>
            <a:off x="642938" y="6357938"/>
            <a:ext cx="571500" cy="588962"/>
            <a:chOff x="214282" y="5643578"/>
            <a:chExt cx="1285884" cy="1017585"/>
          </a:xfrm>
        </p:grpSpPr>
        <p:sp>
          <p:nvSpPr>
            <p:cNvPr id="292" name="Полилиния 291"/>
            <p:cNvSpPr/>
            <p:nvPr/>
          </p:nvSpPr>
          <p:spPr>
            <a:xfrm>
              <a:off x="785786" y="5715016"/>
              <a:ext cx="714380" cy="946147"/>
            </a:xfrm>
            <a:custGeom>
              <a:avLst/>
              <a:gdLst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60461 h 1160461"/>
                <a:gd name="connsiteX1" fmla="*/ 228600 w 1000125"/>
                <a:gd name="connsiteY1" fmla="*/ 574673 h 1160461"/>
                <a:gd name="connsiteX2" fmla="*/ 404812 w 1000125"/>
                <a:gd name="connsiteY2" fmla="*/ 574673 h 1160461"/>
                <a:gd name="connsiteX3" fmla="*/ 385762 w 1000125"/>
                <a:gd name="connsiteY3" fmla="*/ 384173 h 1160461"/>
                <a:gd name="connsiteX4" fmla="*/ 666750 w 1000125"/>
                <a:gd name="connsiteY4" fmla="*/ 350836 h 1160461"/>
                <a:gd name="connsiteX5" fmla="*/ 642937 w 1000125"/>
                <a:gd name="connsiteY5" fmla="*/ 150811 h 1160461"/>
                <a:gd name="connsiteX6" fmla="*/ 914400 w 1000125"/>
                <a:gd name="connsiteY6" fmla="*/ 12698 h 1160461"/>
                <a:gd name="connsiteX7" fmla="*/ 1000125 w 1000125"/>
                <a:gd name="connsiteY7" fmla="*/ 379411 h 1160461"/>
                <a:gd name="connsiteX8" fmla="*/ 828675 w 1000125"/>
                <a:gd name="connsiteY8" fmla="*/ 403223 h 1160461"/>
                <a:gd name="connsiteX9" fmla="*/ 852487 w 1000125"/>
                <a:gd name="connsiteY9" fmla="*/ 631823 h 1160461"/>
                <a:gd name="connsiteX10" fmla="*/ 638175 w 1000125"/>
                <a:gd name="connsiteY10" fmla="*/ 669923 h 1160461"/>
                <a:gd name="connsiteX11" fmla="*/ 638175 w 1000125"/>
                <a:gd name="connsiteY11" fmla="*/ 850898 h 1160461"/>
                <a:gd name="connsiteX12" fmla="*/ 0 w 1000125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76332" h="1160461">
                  <a:moveTo>
                    <a:pt x="0" y="1160461"/>
                  </a:moveTo>
                  <a:lnTo>
                    <a:pt x="228600" y="574673"/>
                  </a:lnTo>
                  <a:cubicBezTo>
                    <a:pt x="282586" y="474659"/>
                    <a:pt x="346075" y="574673"/>
                    <a:pt x="404812" y="574673"/>
                  </a:cubicBezTo>
                  <a:cubicBezTo>
                    <a:pt x="398462" y="511173"/>
                    <a:pt x="315923" y="481010"/>
                    <a:pt x="385762" y="384173"/>
                  </a:cubicBezTo>
                  <a:cubicBezTo>
                    <a:pt x="498486" y="268286"/>
                    <a:pt x="573087" y="361948"/>
                    <a:pt x="666750" y="350836"/>
                  </a:cubicBezTo>
                  <a:cubicBezTo>
                    <a:pt x="658812" y="284161"/>
                    <a:pt x="541347" y="212725"/>
                    <a:pt x="642937" y="150811"/>
                  </a:cubicBezTo>
                  <a:cubicBezTo>
                    <a:pt x="766771" y="0"/>
                    <a:pt x="823912" y="58736"/>
                    <a:pt x="914400" y="12698"/>
                  </a:cubicBezTo>
                  <a:cubicBezTo>
                    <a:pt x="942975" y="134936"/>
                    <a:pt x="1076332" y="180974"/>
                    <a:pt x="1000125" y="379411"/>
                  </a:cubicBezTo>
                  <a:cubicBezTo>
                    <a:pt x="919170" y="458786"/>
                    <a:pt x="885825" y="395286"/>
                    <a:pt x="828675" y="403223"/>
                  </a:cubicBezTo>
                  <a:cubicBezTo>
                    <a:pt x="836612" y="479423"/>
                    <a:pt x="982671" y="507997"/>
                    <a:pt x="852487" y="631823"/>
                  </a:cubicBezTo>
                  <a:cubicBezTo>
                    <a:pt x="766771" y="787396"/>
                    <a:pt x="709612" y="657223"/>
                    <a:pt x="638175" y="669923"/>
                  </a:cubicBezTo>
                  <a:cubicBezTo>
                    <a:pt x="638175" y="730248"/>
                    <a:pt x="719147" y="790570"/>
                    <a:pt x="638175" y="850898"/>
                  </a:cubicBezTo>
                  <a:lnTo>
                    <a:pt x="0" y="116046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>
                <a:rot lat="20566233" lon="4218831" rev="19705992"/>
              </a:camera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93" name="Полилиния 292"/>
            <p:cNvSpPr/>
            <p:nvPr/>
          </p:nvSpPr>
          <p:spPr>
            <a:xfrm flipH="1">
              <a:off x="214282" y="5715016"/>
              <a:ext cx="714380" cy="946147"/>
            </a:xfrm>
            <a:custGeom>
              <a:avLst/>
              <a:gdLst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60461 h 1160461"/>
                <a:gd name="connsiteX1" fmla="*/ 228600 w 1000125"/>
                <a:gd name="connsiteY1" fmla="*/ 574673 h 1160461"/>
                <a:gd name="connsiteX2" fmla="*/ 404812 w 1000125"/>
                <a:gd name="connsiteY2" fmla="*/ 574673 h 1160461"/>
                <a:gd name="connsiteX3" fmla="*/ 385762 w 1000125"/>
                <a:gd name="connsiteY3" fmla="*/ 384173 h 1160461"/>
                <a:gd name="connsiteX4" fmla="*/ 666750 w 1000125"/>
                <a:gd name="connsiteY4" fmla="*/ 350836 h 1160461"/>
                <a:gd name="connsiteX5" fmla="*/ 642937 w 1000125"/>
                <a:gd name="connsiteY5" fmla="*/ 150811 h 1160461"/>
                <a:gd name="connsiteX6" fmla="*/ 914400 w 1000125"/>
                <a:gd name="connsiteY6" fmla="*/ 12698 h 1160461"/>
                <a:gd name="connsiteX7" fmla="*/ 1000125 w 1000125"/>
                <a:gd name="connsiteY7" fmla="*/ 379411 h 1160461"/>
                <a:gd name="connsiteX8" fmla="*/ 828675 w 1000125"/>
                <a:gd name="connsiteY8" fmla="*/ 403223 h 1160461"/>
                <a:gd name="connsiteX9" fmla="*/ 852487 w 1000125"/>
                <a:gd name="connsiteY9" fmla="*/ 631823 h 1160461"/>
                <a:gd name="connsiteX10" fmla="*/ 638175 w 1000125"/>
                <a:gd name="connsiteY10" fmla="*/ 669923 h 1160461"/>
                <a:gd name="connsiteX11" fmla="*/ 638175 w 1000125"/>
                <a:gd name="connsiteY11" fmla="*/ 850898 h 1160461"/>
                <a:gd name="connsiteX12" fmla="*/ 0 w 1000125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76332" h="1160461">
                  <a:moveTo>
                    <a:pt x="0" y="1160461"/>
                  </a:moveTo>
                  <a:lnTo>
                    <a:pt x="228600" y="574673"/>
                  </a:lnTo>
                  <a:cubicBezTo>
                    <a:pt x="282586" y="474659"/>
                    <a:pt x="346075" y="574673"/>
                    <a:pt x="404812" y="574673"/>
                  </a:cubicBezTo>
                  <a:cubicBezTo>
                    <a:pt x="398462" y="511173"/>
                    <a:pt x="315923" y="481010"/>
                    <a:pt x="385762" y="384173"/>
                  </a:cubicBezTo>
                  <a:cubicBezTo>
                    <a:pt x="498486" y="268286"/>
                    <a:pt x="573087" y="361948"/>
                    <a:pt x="666750" y="350836"/>
                  </a:cubicBezTo>
                  <a:cubicBezTo>
                    <a:pt x="658812" y="284161"/>
                    <a:pt x="541347" y="212725"/>
                    <a:pt x="642937" y="150811"/>
                  </a:cubicBezTo>
                  <a:cubicBezTo>
                    <a:pt x="766771" y="0"/>
                    <a:pt x="823912" y="58736"/>
                    <a:pt x="914400" y="12698"/>
                  </a:cubicBezTo>
                  <a:cubicBezTo>
                    <a:pt x="942975" y="134936"/>
                    <a:pt x="1076332" y="180974"/>
                    <a:pt x="1000125" y="379411"/>
                  </a:cubicBezTo>
                  <a:cubicBezTo>
                    <a:pt x="919170" y="458786"/>
                    <a:pt x="885825" y="395286"/>
                    <a:pt x="828675" y="403223"/>
                  </a:cubicBezTo>
                  <a:cubicBezTo>
                    <a:pt x="836612" y="479423"/>
                    <a:pt x="982671" y="507997"/>
                    <a:pt x="852487" y="631823"/>
                  </a:cubicBezTo>
                  <a:cubicBezTo>
                    <a:pt x="766771" y="787396"/>
                    <a:pt x="709612" y="657223"/>
                    <a:pt x="638175" y="669923"/>
                  </a:cubicBezTo>
                  <a:cubicBezTo>
                    <a:pt x="638175" y="730248"/>
                    <a:pt x="719147" y="790570"/>
                    <a:pt x="638175" y="850898"/>
                  </a:cubicBezTo>
                  <a:lnTo>
                    <a:pt x="0" y="116046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>
                <a:rot lat="18000000" lon="0" rev="20099999"/>
              </a:camera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94" name="Полилиния 293"/>
            <p:cNvSpPr/>
            <p:nvPr/>
          </p:nvSpPr>
          <p:spPr>
            <a:xfrm rot="1839986">
              <a:off x="523281" y="5784561"/>
              <a:ext cx="488006" cy="785225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95" name="24-конечная звезда 294"/>
            <p:cNvSpPr/>
            <p:nvPr/>
          </p:nvSpPr>
          <p:spPr>
            <a:xfrm>
              <a:off x="571472" y="5643578"/>
              <a:ext cx="357190" cy="285752"/>
            </a:xfrm>
            <a:prstGeom prst="star24">
              <a:avLst>
                <a:gd name="adj" fmla="val 43333"/>
              </a:avLst>
            </a:prstGeom>
            <a:solidFill>
              <a:srgbClr val="FFFF00"/>
            </a:solidFill>
            <a:ln>
              <a:noFill/>
            </a:ln>
            <a:scene3d>
              <a:camera prst="orthographicFront"/>
              <a:lightRig rig="threePt" dir="t"/>
            </a:scene3d>
            <a:sp3d>
              <a:bevelT h="38100" prst="relaxedInse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</p:grpSp>
      <p:grpSp>
        <p:nvGrpSpPr>
          <p:cNvPr id="14360" name="Группа 295"/>
          <p:cNvGrpSpPr>
            <a:grpSpLocks/>
          </p:cNvGrpSpPr>
          <p:nvPr/>
        </p:nvGrpSpPr>
        <p:grpSpPr bwMode="auto">
          <a:xfrm>
            <a:off x="5715000" y="6197600"/>
            <a:ext cx="642938" cy="660400"/>
            <a:chOff x="214282" y="5643578"/>
            <a:chExt cx="1285884" cy="1017585"/>
          </a:xfrm>
        </p:grpSpPr>
        <p:sp>
          <p:nvSpPr>
            <p:cNvPr id="297" name="Полилиния 296"/>
            <p:cNvSpPr/>
            <p:nvPr/>
          </p:nvSpPr>
          <p:spPr>
            <a:xfrm>
              <a:off x="785786" y="5715016"/>
              <a:ext cx="714380" cy="946147"/>
            </a:xfrm>
            <a:custGeom>
              <a:avLst/>
              <a:gdLst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60461 h 1160461"/>
                <a:gd name="connsiteX1" fmla="*/ 228600 w 1000125"/>
                <a:gd name="connsiteY1" fmla="*/ 574673 h 1160461"/>
                <a:gd name="connsiteX2" fmla="*/ 404812 w 1000125"/>
                <a:gd name="connsiteY2" fmla="*/ 574673 h 1160461"/>
                <a:gd name="connsiteX3" fmla="*/ 385762 w 1000125"/>
                <a:gd name="connsiteY3" fmla="*/ 384173 h 1160461"/>
                <a:gd name="connsiteX4" fmla="*/ 666750 w 1000125"/>
                <a:gd name="connsiteY4" fmla="*/ 350836 h 1160461"/>
                <a:gd name="connsiteX5" fmla="*/ 642937 w 1000125"/>
                <a:gd name="connsiteY5" fmla="*/ 150811 h 1160461"/>
                <a:gd name="connsiteX6" fmla="*/ 914400 w 1000125"/>
                <a:gd name="connsiteY6" fmla="*/ 12698 h 1160461"/>
                <a:gd name="connsiteX7" fmla="*/ 1000125 w 1000125"/>
                <a:gd name="connsiteY7" fmla="*/ 379411 h 1160461"/>
                <a:gd name="connsiteX8" fmla="*/ 828675 w 1000125"/>
                <a:gd name="connsiteY8" fmla="*/ 403223 h 1160461"/>
                <a:gd name="connsiteX9" fmla="*/ 852487 w 1000125"/>
                <a:gd name="connsiteY9" fmla="*/ 631823 h 1160461"/>
                <a:gd name="connsiteX10" fmla="*/ 638175 w 1000125"/>
                <a:gd name="connsiteY10" fmla="*/ 669923 h 1160461"/>
                <a:gd name="connsiteX11" fmla="*/ 638175 w 1000125"/>
                <a:gd name="connsiteY11" fmla="*/ 850898 h 1160461"/>
                <a:gd name="connsiteX12" fmla="*/ 0 w 1000125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76332" h="1160461">
                  <a:moveTo>
                    <a:pt x="0" y="1160461"/>
                  </a:moveTo>
                  <a:lnTo>
                    <a:pt x="228600" y="574673"/>
                  </a:lnTo>
                  <a:cubicBezTo>
                    <a:pt x="282586" y="474659"/>
                    <a:pt x="346075" y="574673"/>
                    <a:pt x="404812" y="574673"/>
                  </a:cubicBezTo>
                  <a:cubicBezTo>
                    <a:pt x="398462" y="511173"/>
                    <a:pt x="315923" y="481010"/>
                    <a:pt x="385762" y="384173"/>
                  </a:cubicBezTo>
                  <a:cubicBezTo>
                    <a:pt x="498486" y="268286"/>
                    <a:pt x="573087" y="361948"/>
                    <a:pt x="666750" y="350836"/>
                  </a:cubicBezTo>
                  <a:cubicBezTo>
                    <a:pt x="658812" y="284161"/>
                    <a:pt x="541347" y="212725"/>
                    <a:pt x="642937" y="150811"/>
                  </a:cubicBezTo>
                  <a:cubicBezTo>
                    <a:pt x="766771" y="0"/>
                    <a:pt x="823912" y="58736"/>
                    <a:pt x="914400" y="12698"/>
                  </a:cubicBezTo>
                  <a:cubicBezTo>
                    <a:pt x="942975" y="134936"/>
                    <a:pt x="1076332" y="180974"/>
                    <a:pt x="1000125" y="379411"/>
                  </a:cubicBezTo>
                  <a:cubicBezTo>
                    <a:pt x="919170" y="458786"/>
                    <a:pt x="885825" y="395286"/>
                    <a:pt x="828675" y="403223"/>
                  </a:cubicBezTo>
                  <a:cubicBezTo>
                    <a:pt x="836612" y="479423"/>
                    <a:pt x="982671" y="507997"/>
                    <a:pt x="852487" y="631823"/>
                  </a:cubicBezTo>
                  <a:cubicBezTo>
                    <a:pt x="766771" y="787396"/>
                    <a:pt x="709612" y="657223"/>
                    <a:pt x="638175" y="669923"/>
                  </a:cubicBezTo>
                  <a:cubicBezTo>
                    <a:pt x="638175" y="730248"/>
                    <a:pt x="719147" y="790570"/>
                    <a:pt x="638175" y="850898"/>
                  </a:cubicBezTo>
                  <a:lnTo>
                    <a:pt x="0" y="116046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>
                <a:rot lat="20566233" lon="4218831" rev="19705992"/>
              </a:camera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98" name="Полилиния 297"/>
            <p:cNvSpPr/>
            <p:nvPr/>
          </p:nvSpPr>
          <p:spPr>
            <a:xfrm flipH="1">
              <a:off x="214282" y="5715016"/>
              <a:ext cx="714380" cy="946147"/>
            </a:xfrm>
            <a:custGeom>
              <a:avLst/>
              <a:gdLst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60461 h 1160461"/>
                <a:gd name="connsiteX1" fmla="*/ 228600 w 1000125"/>
                <a:gd name="connsiteY1" fmla="*/ 574673 h 1160461"/>
                <a:gd name="connsiteX2" fmla="*/ 404812 w 1000125"/>
                <a:gd name="connsiteY2" fmla="*/ 574673 h 1160461"/>
                <a:gd name="connsiteX3" fmla="*/ 385762 w 1000125"/>
                <a:gd name="connsiteY3" fmla="*/ 384173 h 1160461"/>
                <a:gd name="connsiteX4" fmla="*/ 666750 w 1000125"/>
                <a:gd name="connsiteY4" fmla="*/ 350836 h 1160461"/>
                <a:gd name="connsiteX5" fmla="*/ 642937 w 1000125"/>
                <a:gd name="connsiteY5" fmla="*/ 150811 h 1160461"/>
                <a:gd name="connsiteX6" fmla="*/ 914400 w 1000125"/>
                <a:gd name="connsiteY6" fmla="*/ 12698 h 1160461"/>
                <a:gd name="connsiteX7" fmla="*/ 1000125 w 1000125"/>
                <a:gd name="connsiteY7" fmla="*/ 379411 h 1160461"/>
                <a:gd name="connsiteX8" fmla="*/ 828675 w 1000125"/>
                <a:gd name="connsiteY8" fmla="*/ 403223 h 1160461"/>
                <a:gd name="connsiteX9" fmla="*/ 852487 w 1000125"/>
                <a:gd name="connsiteY9" fmla="*/ 631823 h 1160461"/>
                <a:gd name="connsiteX10" fmla="*/ 638175 w 1000125"/>
                <a:gd name="connsiteY10" fmla="*/ 669923 h 1160461"/>
                <a:gd name="connsiteX11" fmla="*/ 638175 w 1000125"/>
                <a:gd name="connsiteY11" fmla="*/ 850898 h 1160461"/>
                <a:gd name="connsiteX12" fmla="*/ 0 w 1000125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76332" h="1160461">
                  <a:moveTo>
                    <a:pt x="0" y="1160461"/>
                  </a:moveTo>
                  <a:lnTo>
                    <a:pt x="228600" y="574673"/>
                  </a:lnTo>
                  <a:cubicBezTo>
                    <a:pt x="282586" y="474659"/>
                    <a:pt x="346075" y="574673"/>
                    <a:pt x="404812" y="574673"/>
                  </a:cubicBezTo>
                  <a:cubicBezTo>
                    <a:pt x="398462" y="511173"/>
                    <a:pt x="315923" y="481010"/>
                    <a:pt x="385762" y="384173"/>
                  </a:cubicBezTo>
                  <a:cubicBezTo>
                    <a:pt x="498486" y="268286"/>
                    <a:pt x="573087" y="361948"/>
                    <a:pt x="666750" y="350836"/>
                  </a:cubicBezTo>
                  <a:cubicBezTo>
                    <a:pt x="658812" y="284161"/>
                    <a:pt x="541347" y="212725"/>
                    <a:pt x="642937" y="150811"/>
                  </a:cubicBezTo>
                  <a:cubicBezTo>
                    <a:pt x="766771" y="0"/>
                    <a:pt x="823912" y="58736"/>
                    <a:pt x="914400" y="12698"/>
                  </a:cubicBezTo>
                  <a:cubicBezTo>
                    <a:pt x="942975" y="134936"/>
                    <a:pt x="1076332" y="180974"/>
                    <a:pt x="1000125" y="379411"/>
                  </a:cubicBezTo>
                  <a:cubicBezTo>
                    <a:pt x="919170" y="458786"/>
                    <a:pt x="885825" y="395286"/>
                    <a:pt x="828675" y="403223"/>
                  </a:cubicBezTo>
                  <a:cubicBezTo>
                    <a:pt x="836612" y="479423"/>
                    <a:pt x="982671" y="507997"/>
                    <a:pt x="852487" y="631823"/>
                  </a:cubicBezTo>
                  <a:cubicBezTo>
                    <a:pt x="766771" y="787396"/>
                    <a:pt x="709612" y="657223"/>
                    <a:pt x="638175" y="669923"/>
                  </a:cubicBezTo>
                  <a:cubicBezTo>
                    <a:pt x="638175" y="730248"/>
                    <a:pt x="719147" y="790570"/>
                    <a:pt x="638175" y="850898"/>
                  </a:cubicBezTo>
                  <a:lnTo>
                    <a:pt x="0" y="116046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>
                <a:rot lat="18000000" lon="0" rev="20099999"/>
              </a:camera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99" name="Полилиния 298"/>
            <p:cNvSpPr/>
            <p:nvPr/>
          </p:nvSpPr>
          <p:spPr>
            <a:xfrm rot="1839986">
              <a:off x="523281" y="5784561"/>
              <a:ext cx="488006" cy="785225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00" name="24-конечная звезда 299"/>
            <p:cNvSpPr/>
            <p:nvPr/>
          </p:nvSpPr>
          <p:spPr>
            <a:xfrm>
              <a:off x="571472" y="5643578"/>
              <a:ext cx="357190" cy="285752"/>
            </a:xfrm>
            <a:prstGeom prst="star24">
              <a:avLst>
                <a:gd name="adj" fmla="val 43333"/>
              </a:avLst>
            </a:prstGeom>
            <a:solidFill>
              <a:srgbClr val="FFFF00"/>
            </a:solidFill>
            <a:ln>
              <a:noFill/>
            </a:ln>
            <a:scene3d>
              <a:camera prst="orthographicFront"/>
              <a:lightRig rig="threePt" dir="t"/>
            </a:scene3d>
            <a:sp3d>
              <a:bevelT h="38100" prst="relaxedInse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</p:grpSp>
      <p:grpSp>
        <p:nvGrpSpPr>
          <p:cNvPr id="14361" name="Группа 300"/>
          <p:cNvGrpSpPr>
            <a:grpSpLocks/>
          </p:cNvGrpSpPr>
          <p:nvPr/>
        </p:nvGrpSpPr>
        <p:grpSpPr bwMode="auto">
          <a:xfrm>
            <a:off x="6000750" y="5929313"/>
            <a:ext cx="1000125" cy="928687"/>
            <a:chOff x="214282" y="5643578"/>
            <a:chExt cx="1285884" cy="1017585"/>
          </a:xfrm>
        </p:grpSpPr>
        <p:sp>
          <p:nvSpPr>
            <p:cNvPr id="302" name="Полилиния 301"/>
            <p:cNvSpPr/>
            <p:nvPr/>
          </p:nvSpPr>
          <p:spPr>
            <a:xfrm>
              <a:off x="785786" y="5715016"/>
              <a:ext cx="714380" cy="946147"/>
            </a:xfrm>
            <a:custGeom>
              <a:avLst/>
              <a:gdLst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60461 h 1160461"/>
                <a:gd name="connsiteX1" fmla="*/ 228600 w 1000125"/>
                <a:gd name="connsiteY1" fmla="*/ 574673 h 1160461"/>
                <a:gd name="connsiteX2" fmla="*/ 404812 w 1000125"/>
                <a:gd name="connsiteY2" fmla="*/ 574673 h 1160461"/>
                <a:gd name="connsiteX3" fmla="*/ 385762 w 1000125"/>
                <a:gd name="connsiteY3" fmla="*/ 384173 h 1160461"/>
                <a:gd name="connsiteX4" fmla="*/ 666750 w 1000125"/>
                <a:gd name="connsiteY4" fmla="*/ 350836 h 1160461"/>
                <a:gd name="connsiteX5" fmla="*/ 642937 w 1000125"/>
                <a:gd name="connsiteY5" fmla="*/ 150811 h 1160461"/>
                <a:gd name="connsiteX6" fmla="*/ 914400 w 1000125"/>
                <a:gd name="connsiteY6" fmla="*/ 12698 h 1160461"/>
                <a:gd name="connsiteX7" fmla="*/ 1000125 w 1000125"/>
                <a:gd name="connsiteY7" fmla="*/ 379411 h 1160461"/>
                <a:gd name="connsiteX8" fmla="*/ 828675 w 1000125"/>
                <a:gd name="connsiteY8" fmla="*/ 403223 h 1160461"/>
                <a:gd name="connsiteX9" fmla="*/ 852487 w 1000125"/>
                <a:gd name="connsiteY9" fmla="*/ 631823 h 1160461"/>
                <a:gd name="connsiteX10" fmla="*/ 638175 w 1000125"/>
                <a:gd name="connsiteY10" fmla="*/ 669923 h 1160461"/>
                <a:gd name="connsiteX11" fmla="*/ 638175 w 1000125"/>
                <a:gd name="connsiteY11" fmla="*/ 850898 h 1160461"/>
                <a:gd name="connsiteX12" fmla="*/ 0 w 1000125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76332" h="1160461">
                  <a:moveTo>
                    <a:pt x="0" y="1160461"/>
                  </a:moveTo>
                  <a:lnTo>
                    <a:pt x="228600" y="574673"/>
                  </a:lnTo>
                  <a:cubicBezTo>
                    <a:pt x="282586" y="474659"/>
                    <a:pt x="346075" y="574673"/>
                    <a:pt x="404812" y="574673"/>
                  </a:cubicBezTo>
                  <a:cubicBezTo>
                    <a:pt x="398462" y="511173"/>
                    <a:pt x="315923" y="481010"/>
                    <a:pt x="385762" y="384173"/>
                  </a:cubicBezTo>
                  <a:cubicBezTo>
                    <a:pt x="498486" y="268286"/>
                    <a:pt x="573087" y="361948"/>
                    <a:pt x="666750" y="350836"/>
                  </a:cubicBezTo>
                  <a:cubicBezTo>
                    <a:pt x="658812" y="284161"/>
                    <a:pt x="541347" y="212725"/>
                    <a:pt x="642937" y="150811"/>
                  </a:cubicBezTo>
                  <a:cubicBezTo>
                    <a:pt x="766771" y="0"/>
                    <a:pt x="823912" y="58736"/>
                    <a:pt x="914400" y="12698"/>
                  </a:cubicBezTo>
                  <a:cubicBezTo>
                    <a:pt x="942975" y="134936"/>
                    <a:pt x="1076332" y="180974"/>
                    <a:pt x="1000125" y="379411"/>
                  </a:cubicBezTo>
                  <a:cubicBezTo>
                    <a:pt x="919170" y="458786"/>
                    <a:pt x="885825" y="395286"/>
                    <a:pt x="828675" y="403223"/>
                  </a:cubicBezTo>
                  <a:cubicBezTo>
                    <a:pt x="836612" y="479423"/>
                    <a:pt x="982671" y="507997"/>
                    <a:pt x="852487" y="631823"/>
                  </a:cubicBezTo>
                  <a:cubicBezTo>
                    <a:pt x="766771" y="787396"/>
                    <a:pt x="709612" y="657223"/>
                    <a:pt x="638175" y="669923"/>
                  </a:cubicBezTo>
                  <a:cubicBezTo>
                    <a:pt x="638175" y="730248"/>
                    <a:pt x="719147" y="790570"/>
                    <a:pt x="638175" y="850898"/>
                  </a:cubicBezTo>
                  <a:lnTo>
                    <a:pt x="0" y="116046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>
                <a:rot lat="20566233" lon="4218831" rev="19705992"/>
              </a:camera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03" name="Полилиния 302"/>
            <p:cNvSpPr/>
            <p:nvPr/>
          </p:nvSpPr>
          <p:spPr>
            <a:xfrm flipH="1">
              <a:off x="214282" y="5715016"/>
              <a:ext cx="714380" cy="946147"/>
            </a:xfrm>
            <a:custGeom>
              <a:avLst/>
              <a:gdLst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60461 h 1160461"/>
                <a:gd name="connsiteX1" fmla="*/ 228600 w 1000125"/>
                <a:gd name="connsiteY1" fmla="*/ 574673 h 1160461"/>
                <a:gd name="connsiteX2" fmla="*/ 404812 w 1000125"/>
                <a:gd name="connsiteY2" fmla="*/ 574673 h 1160461"/>
                <a:gd name="connsiteX3" fmla="*/ 385762 w 1000125"/>
                <a:gd name="connsiteY3" fmla="*/ 384173 h 1160461"/>
                <a:gd name="connsiteX4" fmla="*/ 666750 w 1000125"/>
                <a:gd name="connsiteY4" fmla="*/ 350836 h 1160461"/>
                <a:gd name="connsiteX5" fmla="*/ 642937 w 1000125"/>
                <a:gd name="connsiteY5" fmla="*/ 150811 h 1160461"/>
                <a:gd name="connsiteX6" fmla="*/ 914400 w 1000125"/>
                <a:gd name="connsiteY6" fmla="*/ 12698 h 1160461"/>
                <a:gd name="connsiteX7" fmla="*/ 1000125 w 1000125"/>
                <a:gd name="connsiteY7" fmla="*/ 379411 h 1160461"/>
                <a:gd name="connsiteX8" fmla="*/ 828675 w 1000125"/>
                <a:gd name="connsiteY8" fmla="*/ 403223 h 1160461"/>
                <a:gd name="connsiteX9" fmla="*/ 852487 w 1000125"/>
                <a:gd name="connsiteY9" fmla="*/ 631823 h 1160461"/>
                <a:gd name="connsiteX10" fmla="*/ 638175 w 1000125"/>
                <a:gd name="connsiteY10" fmla="*/ 669923 h 1160461"/>
                <a:gd name="connsiteX11" fmla="*/ 638175 w 1000125"/>
                <a:gd name="connsiteY11" fmla="*/ 850898 h 1160461"/>
                <a:gd name="connsiteX12" fmla="*/ 0 w 1000125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76332" h="1160461">
                  <a:moveTo>
                    <a:pt x="0" y="1160461"/>
                  </a:moveTo>
                  <a:lnTo>
                    <a:pt x="228600" y="574673"/>
                  </a:lnTo>
                  <a:cubicBezTo>
                    <a:pt x="282586" y="474659"/>
                    <a:pt x="346075" y="574673"/>
                    <a:pt x="404812" y="574673"/>
                  </a:cubicBezTo>
                  <a:cubicBezTo>
                    <a:pt x="398462" y="511173"/>
                    <a:pt x="315923" y="481010"/>
                    <a:pt x="385762" y="384173"/>
                  </a:cubicBezTo>
                  <a:cubicBezTo>
                    <a:pt x="498486" y="268286"/>
                    <a:pt x="573087" y="361948"/>
                    <a:pt x="666750" y="350836"/>
                  </a:cubicBezTo>
                  <a:cubicBezTo>
                    <a:pt x="658812" y="284161"/>
                    <a:pt x="541347" y="212725"/>
                    <a:pt x="642937" y="150811"/>
                  </a:cubicBezTo>
                  <a:cubicBezTo>
                    <a:pt x="766771" y="0"/>
                    <a:pt x="823912" y="58736"/>
                    <a:pt x="914400" y="12698"/>
                  </a:cubicBezTo>
                  <a:cubicBezTo>
                    <a:pt x="942975" y="134936"/>
                    <a:pt x="1076332" y="180974"/>
                    <a:pt x="1000125" y="379411"/>
                  </a:cubicBezTo>
                  <a:cubicBezTo>
                    <a:pt x="919170" y="458786"/>
                    <a:pt x="885825" y="395286"/>
                    <a:pt x="828675" y="403223"/>
                  </a:cubicBezTo>
                  <a:cubicBezTo>
                    <a:pt x="836612" y="479423"/>
                    <a:pt x="982671" y="507997"/>
                    <a:pt x="852487" y="631823"/>
                  </a:cubicBezTo>
                  <a:cubicBezTo>
                    <a:pt x="766771" y="787396"/>
                    <a:pt x="709612" y="657223"/>
                    <a:pt x="638175" y="669923"/>
                  </a:cubicBezTo>
                  <a:cubicBezTo>
                    <a:pt x="638175" y="730248"/>
                    <a:pt x="719147" y="790570"/>
                    <a:pt x="638175" y="850898"/>
                  </a:cubicBezTo>
                  <a:lnTo>
                    <a:pt x="0" y="116046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>
                <a:rot lat="18000000" lon="0" rev="20099999"/>
              </a:camera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04" name="Полилиния 303"/>
            <p:cNvSpPr/>
            <p:nvPr/>
          </p:nvSpPr>
          <p:spPr>
            <a:xfrm rot="1839986">
              <a:off x="523281" y="5784561"/>
              <a:ext cx="488006" cy="785225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05" name="24-конечная звезда 304"/>
            <p:cNvSpPr/>
            <p:nvPr/>
          </p:nvSpPr>
          <p:spPr>
            <a:xfrm>
              <a:off x="571472" y="5643578"/>
              <a:ext cx="357190" cy="285752"/>
            </a:xfrm>
            <a:prstGeom prst="star24">
              <a:avLst>
                <a:gd name="adj" fmla="val 43333"/>
              </a:avLst>
            </a:prstGeom>
            <a:solidFill>
              <a:srgbClr val="FFFF00"/>
            </a:solidFill>
            <a:ln>
              <a:noFill/>
            </a:ln>
            <a:scene3d>
              <a:camera prst="orthographicFront"/>
              <a:lightRig rig="threePt" dir="t"/>
            </a:scene3d>
            <a:sp3d>
              <a:bevelT h="38100" prst="relaxedInse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</p:grpSp>
      <p:grpSp>
        <p:nvGrpSpPr>
          <p:cNvPr id="14362" name="Группа 305"/>
          <p:cNvGrpSpPr>
            <a:grpSpLocks/>
          </p:cNvGrpSpPr>
          <p:nvPr/>
        </p:nvGrpSpPr>
        <p:grpSpPr bwMode="auto">
          <a:xfrm>
            <a:off x="1214438" y="6197600"/>
            <a:ext cx="642937" cy="660400"/>
            <a:chOff x="214282" y="5643578"/>
            <a:chExt cx="1285884" cy="1017585"/>
          </a:xfrm>
        </p:grpSpPr>
        <p:sp>
          <p:nvSpPr>
            <p:cNvPr id="307" name="Полилиния 306"/>
            <p:cNvSpPr/>
            <p:nvPr/>
          </p:nvSpPr>
          <p:spPr>
            <a:xfrm>
              <a:off x="785786" y="5715016"/>
              <a:ext cx="714380" cy="946147"/>
            </a:xfrm>
            <a:custGeom>
              <a:avLst/>
              <a:gdLst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60461 h 1160461"/>
                <a:gd name="connsiteX1" fmla="*/ 228600 w 1000125"/>
                <a:gd name="connsiteY1" fmla="*/ 574673 h 1160461"/>
                <a:gd name="connsiteX2" fmla="*/ 404812 w 1000125"/>
                <a:gd name="connsiteY2" fmla="*/ 574673 h 1160461"/>
                <a:gd name="connsiteX3" fmla="*/ 385762 w 1000125"/>
                <a:gd name="connsiteY3" fmla="*/ 384173 h 1160461"/>
                <a:gd name="connsiteX4" fmla="*/ 666750 w 1000125"/>
                <a:gd name="connsiteY4" fmla="*/ 350836 h 1160461"/>
                <a:gd name="connsiteX5" fmla="*/ 642937 w 1000125"/>
                <a:gd name="connsiteY5" fmla="*/ 150811 h 1160461"/>
                <a:gd name="connsiteX6" fmla="*/ 914400 w 1000125"/>
                <a:gd name="connsiteY6" fmla="*/ 12698 h 1160461"/>
                <a:gd name="connsiteX7" fmla="*/ 1000125 w 1000125"/>
                <a:gd name="connsiteY7" fmla="*/ 379411 h 1160461"/>
                <a:gd name="connsiteX8" fmla="*/ 828675 w 1000125"/>
                <a:gd name="connsiteY8" fmla="*/ 403223 h 1160461"/>
                <a:gd name="connsiteX9" fmla="*/ 852487 w 1000125"/>
                <a:gd name="connsiteY9" fmla="*/ 631823 h 1160461"/>
                <a:gd name="connsiteX10" fmla="*/ 638175 w 1000125"/>
                <a:gd name="connsiteY10" fmla="*/ 669923 h 1160461"/>
                <a:gd name="connsiteX11" fmla="*/ 638175 w 1000125"/>
                <a:gd name="connsiteY11" fmla="*/ 850898 h 1160461"/>
                <a:gd name="connsiteX12" fmla="*/ 0 w 1000125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76332" h="1160461">
                  <a:moveTo>
                    <a:pt x="0" y="1160461"/>
                  </a:moveTo>
                  <a:lnTo>
                    <a:pt x="228600" y="574673"/>
                  </a:lnTo>
                  <a:cubicBezTo>
                    <a:pt x="282586" y="474659"/>
                    <a:pt x="346075" y="574673"/>
                    <a:pt x="404812" y="574673"/>
                  </a:cubicBezTo>
                  <a:cubicBezTo>
                    <a:pt x="398462" y="511173"/>
                    <a:pt x="315923" y="481010"/>
                    <a:pt x="385762" y="384173"/>
                  </a:cubicBezTo>
                  <a:cubicBezTo>
                    <a:pt x="498486" y="268286"/>
                    <a:pt x="573087" y="361948"/>
                    <a:pt x="666750" y="350836"/>
                  </a:cubicBezTo>
                  <a:cubicBezTo>
                    <a:pt x="658812" y="284161"/>
                    <a:pt x="541347" y="212725"/>
                    <a:pt x="642937" y="150811"/>
                  </a:cubicBezTo>
                  <a:cubicBezTo>
                    <a:pt x="766771" y="0"/>
                    <a:pt x="823912" y="58736"/>
                    <a:pt x="914400" y="12698"/>
                  </a:cubicBezTo>
                  <a:cubicBezTo>
                    <a:pt x="942975" y="134936"/>
                    <a:pt x="1076332" y="180974"/>
                    <a:pt x="1000125" y="379411"/>
                  </a:cubicBezTo>
                  <a:cubicBezTo>
                    <a:pt x="919170" y="458786"/>
                    <a:pt x="885825" y="395286"/>
                    <a:pt x="828675" y="403223"/>
                  </a:cubicBezTo>
                  <a:cubicBezTo>
                    <a:pt x="836612" y="479423"/>
                    <a:pt x="982671" y="507997"/>
                    <a:pt x="852487" y="631823"/>
                  </a:cubicBezTo>
                  <a:cubicBezTo>
                    <a:pt x="766771" y="787396"/>
                    <a:pt x="709612" y="657223"/>
                    <a:pt x="638175" y="669923"/>
                  </a:cubicBezTo>
                  <a:cubicBezTo>
                    <a:pt x="638175" y="730248"/>
                    <a:pt x="719147" y="790570"/>
                    <a:pt x="638175" y="850898"/>
                  </a:cubicBezTo>
                  <a:lnTo>
                    <a:pt x="0" y="116046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>
                <a:rot lat="20566233" lon="4218831" rev="19705992"/>
              </a:camera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08" name="Полилиния 307"/>
            <p:cNvSpPr/>
            <p:nvPr/>
          </p:nvSpPr>
          <p:spPr>
            <a:xfrm flipH="1">
              <a:off x="214282" y="5715016"/>
              <a:ext cx="714380" cy="946147"/>
            </a:xfrm>
            <a:custGeom>
              <a:avLst/>
              <a:gdLst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60461 h 1160461"/>
                <a:gd name="connsiteX1" fmla="*/ 228600 w 1000125"/>
                <a:gd name="connsiteY1" fmla="*/ 574673 h 1160461"/>
                <a:gd name="connsiteX2" fmla="*/ 404812 w 1000125"/>
                <a:gd name="connsiteY2" fmla="*/ 574673 h 1160461"/>
                <a:gd name="connsiteX3" fmla="*/ 385762 w 1000125"/>
                <a:gd name="connsiteY3" fmla="*/ 384173 h 1160461"/>
                <a:gd name="connsiteX4" fmla="*/ 666750 w 1000125"/>
                <a:gd name="connsiteY4" fmla="*/ 350836 h 1160461"/>
                <a:gd name="connsiteX5" fmla="*/ 642937 w 1000125"/>
                <a:gd name="connsiteY5" fmla="*/ 150811 h 1160461"/>
                <a:gd name="connsiteX6" fmla="*/ 914400 w 1000125"/>
                <a:gd name="connsiteY6" fmla="*/ 12698 h 1160461"/>
                <a:gd name="connsiteX7" fmla="*/ 1000125 w 1000125"/>
                <a:gd name="connsiteY7" fmla="*/ 379411 h 1160461"/>
                <a:gd name="connsiteX8" fmla="*/ 828675 w 1000125"/>
                <a:gd name="connsiteY8" fmla="*/ 403223 h 1160461"/>
                <a:gd name="connsiteX9" fmla="*/ 852487 w 1000125"/>
                <a:gd name="connsiteY9" fmla="*/ 631823 h 1160461"/>
                <a:gd name="connsiteX10" fmla="*/ 638175 w 1000125"/>
                <a:gd name="connsiteY10" fmla="*/ 669923 h 1160461"/>
                <a:gd name="connsiteX11" fmla="*/ 638175 w 1000125"/>
                <a:gd name="connsiteY11" fmla="*/ 850898 h 1160461"/>
                <a:gd name="connsiteX12" fmla="*/ 0 w 1000125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76332" h="1160461">
                  <a:moveTo>
                    <a:pt x="0" y="1160461"/>
                  </a:moveTo>
                  <a:lnTo>
                    <a:pt x="228600" y="574673"/>
                  </a:lnTo>
                  <a:cubicBezTo>
                    <a:pt x="282586" y="474659"/>
                    <a:pt x="346075" y="574673"/>
                    <a:pt x="404812" y="574673"/>
                  </a:cubicBezTo>
                  <a:cubicBezTo>
                    <a:pt x="398462" y="511173"/>
                    <a:pt x="315923" y="481010"/>
                    <a:pt x="385762" y="384173"/>
                  </a:cubicBezTo>
                  <a:cubicBezTo>
                    <a:pt x="498486" y="268286"/>
                    <a:pt x="573087" y="361948"/>
                    <a:pt x="666750" y="350836"/>
                  </a:cubicBezTo>
                  <a:cubicBezTo>
                    <a:pt x="658812" y="284161"/>
                    <a:pt x="541347" y="212725"/>
                    <a:pt x="642937" y="150811"/>
                  </a:cubicBezTo>
                  <a:cubicBezTo>
                    <a:pt x="766771" y="0"/>
                    <a:pt x="823912" y="58736"/>
                    <a:pt x="914400" y="12698"/>
                  </a:cubicBezTo>
                  <a:cubicBezTo>
                    <a:pt x="942975" y="134936"/>
                    <a:pt x="1076332" y="180974"/>
                    <a:pt x="1000125" y="379411"/>
                  </a:cubicBezTo>
                  <a:cubicBezTo>
                    <a:pt x="919170" y="458786"/>
                    <a:pt x="885825" y="395286"/>
                    <a:pt x="828675" y="403223"/>
                  </a:cubicBezTo>
                  <a:cubicBezTo>
                    <a:pt x="836612" y="479423"/>
                    <a:pt x="982671" y="507997"/>
                    <a:pt x="852487" y="631823"/>
                  </a:cubicBezTo>
                  <a:cubicBezTo>
                    <a:pt x="766771" y="787396"/>
                    <a:pt x="709612" y="657223"/>
                    <a:pt x="638175" y="669923"/>
                  </a:cubicBezTo>
                  <a:cubicBezTo>
                    <a:pt x="638175" y="730248"/>
                    <a:pt x="719147" y="790570"/>
                    <a:pt x="638175" y="850898"/>
                  </a:cubicBezTo>
                  <a:lnTo>
                    <a:pt x="0" y="116046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>
                <a:rot lat="18000000" lon="0" rev="20099999"/>
              </a:camera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09" name="Полилиния 308"/>
            <p:cNvSpPr/>
            <p:nvPr/>
          </p:nvSpPr>
          <p:spPr>
            <a:xfrm rot="1839986">
              <a:off x="523281" y="5784561"/>
              <a:ext cx="488006" cy="785225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10" name="24-конечная звезда 309"/>
            <p:cNvSpPr/>
            <p:nvPr/>
          </p:nvSpPr>
          <p:spPr>
            <a:xfrm>
              <a:off x="571472" y="5643578"/>
              <a:ext cx="357190" cy="285752"/>
            </a:xfrm>
            <a:prstGeom prst="star24">
              <a:avLst>
                <a:gd name="adj" fmla="val 43333"/>
              </a:avLst>
            </a:prstGeom>
            <a:solidFill>
              <a:srgbClr val="FFFF00"/>
            </a:solidFill>
            <a:ln>
              <a:noFill/>
            </a:ln>
            <a:scene3d>
              <a:camera prst="orthographicFront"/>
              <a:lightRig rig="threePt" dir="t"/>
            </a:scene3d>
            <a:sp3d>
              <a:bevelT h="38100" prst="relaxedInse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</p:grpSp>
      <p:grpSp>
        <p:nvGrpSpPr>
          <p:cNvPr id="14363" name="Группа 285"/>
          <p:cNvGrpSpPr>
            <a:grpSpLocks/>
          </p:cNvGrpSpPr>
          <p:nvPr/>
        </p:nvGrpSpPr>
        <p:grpSpPr bwMode="auto">
          <a:xfrm>
            <a:off x="1428750" y="5929313"/>
            <a:ext cx="1000125" cy="1017587"/>
            <a:chOff x="214282" y="5643578"/>
            <a:chExt cx="1285884" cy="1017585"/>
          </a:xfrm>
        </p:grpSpPr>
        <p:sp>
          <p:nvSpPr>
            <p:cNvPr id="287" name="Полилиния 286"/>
            <p:cNvSpPr/>
            <p:nvPr/>
          </p:nvSpPr>
          <p:spPr>
            <a:xfrm>
              <a:off x="785786" y="5715016"/>
              <a:ext cx="714380" cy="946147"/>
            </a:xfrm>
            <a:custGeom>
              <a:avLst/>
              <a:gdLst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60461 h 1160461"/>
                <a:gd name="connsiteX1" fmla="*/ 228600 w 1000125"/>
                <a:gd name="connsiteY1" fmla="*/ 574673 h 1160461"/>
                <a:gd name="connsiteX2" fmla="*/ 404812 w 1000125"/>
                <a:gd name="connsiteY2" fmla="*/ 574673 h 1160461"/>
                <a:gd name="connsiteX3" fmla="*/ 385762 w 1000125"/>
                <a:gd name="connsiteY3" fmla="*/ 384173 h 1160461"/>
                <a:gd name="connsiteX4" fmla="*/ 666750 w 1000125"/>
                <a:gd name="connsiteY4" fmla="*/ 350836 h 1160461"/>
                <a:gd name="connsiteX5" fmla="*/ 642937 w 1000125"/>
                <a:gd name="connsiteY5" fmla="*/ 150811 h 1160461"/>
                <a:gd name="connsiteX6" fmla="*/ 914400 w 1000125"/>
                <a:gd name="connsiteY6" fmla="*/ 12698 h 1160461"/>
                <a:gd name="connsiteX7" fmla="*/ 1000125 w 1000125"/>
                <a:gd name="connsiteY7" fmla="*/ 379411 h 1160461"/>
                <a:gd name="connsiteX8" fmla="*/ 828675 w 1000125"/>
                <a:gd name="connsiteY8" fmla="*/ 403223 h 1160461"/>
                <a:gd name="connsiteX9" fmla="*/ 852487 w 1000125"/>
                <a:gd name="connsiteY9" fmla="*/ 631823 h 1160461"/>
                <a:gd name="connsiteX10" fmla="*/ 638175 w 1000125"/>
                <a:gd name="connsiteY10" fmla="*/ 669923 h 1160461"/>
                <a:gd name="connsiteX11" fmla="*/ 638175 w 1000125"/>
                <a:gd name="connsiteY11" fmla="*/ 850898 h 1160461"/>
                <a:gd name="connsiteX12" fmla="*/ 0 w 1000125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76332" h="1160461">
                  <a:moveTo>
                    <a:pt x="0" y="1160461"/>
                  </a:moveTo>
                  <a:lnTo>
                    <a:pt x="228600" y="574673"/>
                  </a:lnTo>
                  <a:cubicBezTo>
                    <a:pt x="282586" y="474659"/>
                    <a:pt x="346075" y="574673"/>
                    <a:pt x="404812" y="574673"/>
                  </a:cubicBezTo>
                  <a:cubicBezTo>
                    <a:pt x="398462" y="511173"/>
                    <a:pt x="315923" y="481010"/>
                    <a:pt x="385762" y="384173"/>
                  </a:cubicBezTo>
                  <a:cubicBezTo>
                    <a:pt x="498486" y="268286"/>
                    <a:pt x="573087" y="361948"/>
                    <a:pt x="666750" y="350836"/>
                  </a:cubicBezTo>
                  <a:cubicBezTo>
                    <a:pt x="658812" y="284161"/>
                    <a:pt x="541347" y="212725"/>
                    <a:pt x="642937" y="150811"/>
                  </a:cubicBezTo>
                  <a:cubicBezTo>
                    <a:pt x="766771" y="0"/>
                    <a:pt x="823912" y="58736"/>
                    <a:pt x="914400" y="12698"/>
                  </a:cubicBezTo>
                  <a:cubicBezTo>
                    <a:pt x="942975" y="134936"/>
                    <a:pt x="1076332" y="180974"/>
                    <a:pt x="1000125" y="379411"/>
                  </a:cubicBezTo>
                  <a:cubicBezTo>
                    <a:pt x="919170" y="458786"/>
                    <a:pt x="885825" y="395286"/>
                    <a:pt x="828675" y="403223"/>
                  </a:cubicBezTo>
                  <a:cubicBezTo>
                    <a:pt x="836612" y="479423"/>
                    <a:pt x="982671" y="507997"/>
                    <a:pt x="852487" y="631823"/>
                  </a:cubicBezTo>
                  <a:cubicBezTo>
                    <a:pt x="766771" y="787396"/>
                    <a:pt x="709612" y="657223"/>
                    <a:pt x="638175" y="669923"/>
                  </a:cubicBezTo>
                  <a:cubicBezTo>
                    <a:pt x="638175" y="730248"/>
                    <a:pt x="719147" y="790570"/>
                    <a:pt x="638175" y="850898"/>
                  </a:cubicBezTo>
                  <a:lnTo>
                    <a:pt x="0" y="116046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>
                <a:rot lat="20566233" lon="4218831" rev="19705992"/>
              </a:camera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88" name="Полилиния 287"/>
            <p:cNvSpPr/>
            <p:nvPr/>
          </p:nvSpPr>
          <p:spPr>
            <a:xfrm flipH="1">
              <a:off x="214282" y="5715016"/>
              <a:ext cx="714380" cy="946147"/>
            </a:xfrm>
            <a:custGeom>
              <a:avLst/>
              <a:gdLst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60461 h 1160461"/>
                <a:gd name="connsiteX1" fmla="*/ 228600 w 1000125"/>
                <a:gd name="connsiteY1" fmla="*/ 574673 h 1160461"/>
                <a:gd name="connsiteX2" fmla="*/ 404812 w 1000125"/>
                <a:gd name="connsiteY2" fmla="*/ 574673 h 1160461"/>
                <a:gd name="connsiteX3" fmla="*/ 385762 w 1000125"/>
                <a:gd name="connsiteY3" fmla="*/ 384173 h 1160461"/>
                <a:gd name="connsiteX4" fmla="*/ 666750 w 1000125"/>
                <a:gd name="connsiteY4" fmla="*/ 350836 h 1160461"/>
                <a:gd name="connsiteX5" fmla="*/ 642937 w 1000125"/>
                <a:gd name="connsiteY5" fmla="*/ 150811 h 1160461"/>
                <a:gd name="connsiteX6" fmla="*/ 914400 w 1000125"/>
                <a:gd name="connsiteY6" fmla="*/ 12698 h 1160461"/>
                <a:gd name="connsiteX7" fmla="*/ 1000125 w 1000125"/>
                <a:gd name="connsiteY7" fmla="*/ 379411 h 1160461"/>
                <a:gd name="connsiteX8" fmla="*/ 828675 w 1000125"/>
                <a:gd name="connsiteY8" fmla="*/ 403223 h 1160461"/>
                <a:gd name="connsiteX9" fmla="*/ 852487 w 1000125"/>
                <a:gd name="connsiteY9" fmla="*/ 631823 h 1160461"/>
                <a:gd name="connsiteX10" fmla="*/ 638175 w 1000125"/>
                <a:gd name="connsiteY10" fmla="*/ 669923 h 1160461"/>
                <a:gd name="connsiteX11" fmla="*/ 638175 w 1000125"/>
                <a:gd name="connsiteY11" fmla="*/ 850898 h 1160461"/>
                <a:gd name="connsiteX12" fmla="*/ 0 w 1000125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76332" h="1160461">
                  <a:moveTo>
                    <a:pt x="0" y="1160461"/>
                  </a:moveTo>
                  <a:lnTo>
                    <a:pt x="228600" y="574673"/>
                  </a:lnTo>
                  <a:cubicBezTo>
                    <a:pt x="282586" y="474659"/>
                    <a:pt x="346075" y="574673"/>
                    <a:pt x="404812" y="574673"/>
                  </a:cubicBezTo>
                  <a:cubicBezTo>
                    <a:pt x="398462" y="511173"/>
                    <a:pt x="315923" y="481010"/>
                    <a:pt x="385762" y="384173"/>
                  </a:cubicBezTo>
                  <a:cubicBezTo>
                    <a:pt x="498486" y="268286"/>
                    <a:pt x="573087" y="361948"/>
                    <a:pt x="666750" y="350836"/>
                  </a:cubicBezTo>
                  <a:cubicBezTo>
                    <a:pt x="658812" y="284161"/>
                    <a:pt x="541347" y="212725"/>
                    <a:pt x="642937" y="150811"/>
                  </a:cubicBezTo>
                  <a:cubicBezTo>
                    <a:pt x="766771" y="0"/>
                    <a:pt x="823912" y="58736"/>
                    <a:pt x="914400" y="12698"/>
                  </a:cubicBezTo>
                  <a:cubicBezTo>
                    <a:pt x="942975" y="134936"/>
                    <a:pt x="1076332" y="180974"/>
                    <a:pt x="1000125" y="379411"/>
                  </a:cubicBezTo>
                  <a:cubicBezTo>
                    <a:pt x="919170" y="458786"/>
                    <a:pt x="885825" y="395286"/>
                    <a:pt x="828675" y="403223"/>
                  </a:cubicBezTo>
                  <a:cubicBezTo>
                    <a:pt x="836612" y="479423"/>
                    <a:pt x="982671" y="507997"/>
                    <a:pt x="852487" y="631823"/>
                  </a:cubicBezTo>
                  <a:cubicBezTo>
                    <a:pt x="766771" y="787396"/>
                    <a:pt x="709612" y="657223"/>
                    <a:pt x="638175" y="669923"/>
                  </a:cubicBezTo>
                  <a:cubicBezTo>
                    <a:pt x="638175" y="730248"/>
                    <a:pt x="719147" y="790570"/>
                    <a:pt x="638175" y="850898"/>
                  </a:cubicBezTo>
                  <a:lnTo>
                    <a:pt x="0" y="116046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>
                <a:rot lat="18000000" lon="0" rev="20099999"/>
              </a:camera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89" name="Полилиния 288"/>
            <p:cNvSpPr/>
            <p:nvPr/>
          </p:nvSpPr>
          <p:spPr>
            <a:xfrm rot="1839986">
              <a:off x="523281" y="5784561"/>
              <a:ext cx="488006" cy="785225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90" name="24-конечная звезда 289"/>
            <p:cNvSpPr/>
            <p:nvPr/>
          </p:nvSpPr>
          <p:spPr>
            <a:xfrm>
              <a:off x="571472" y="5643578"/>
              <a:ext cx="357190" cy="285752"/>
            </a:xfrm>
            <a:prstGeom prst="star24">
              <a:avLst>
                <a:gd name="adj" fmla="val 43333"/>
              </a:avLst>
            </a:prstGeom>
            <a:solidFill>
              <a:srgbClr val="FFFF00"/>
            </a:solidFill>
            <a:ln>
              <a:noFill/>
            </a:ln>
            <a:scene3d>
              <a:camera prst="orthographicFront"/>
              <a:lightRig rig="threePt" dir="t"/>
            </a:scene3d>
            <a:sp3d>
              <a:bevelT h="38100" prst="relaxedInse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</p:grpSp>
      <p:grpSp>
        <p:nvGrpSpPr>
          <p:cNvPr id="14364" name="Группа 310"/>
          <p:cNvGrpSpPr>
            <a:grpSpLocks/>
          </p:cNvGrpSpPr>
          <p:nvPr/>
        </p:nvGrpSpPr>
        <p:grpSpPr bwMode="auto">
          <a:xfrm>
            <a:off x="2500313" y="6197600"/>
            <a:ext cx="642937" cy="660400"/>
            <a:chOff x="214282" y="5643578"/>
            <a:chExt cx="1285884" cy="1017585"/>
          </a:xfrm>
        </p:grpSpPr>
        <p:sp>
          <p:nvSpPr>
            <p:cNvPr id="312" name="Полилиния 311"/>
            <p:cNvSpPr/>
            <p:nvPr/>
          </p:nvSpPr>
          <p:spPr>
            <a:xfrm>
              <a:off x="785786" y="5715016"/>
              <a:ext cx="714380" cy="946147"/>
            </a:xfrm>
            <a:custGeom>
              <a:avLst/>
              <a:gdLst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60461 h 1160461"/>
                <a:gd name="connsiteX1" fmla="*/ 228600 w 1000125"/>
                <a:gd name="connsiteY1" fmla="*/ 574673 h 1160461"/>
                <a:gd name="connsiteX2" fmla="*/ 404812 w 1000125"/>
                <a:gd name="connsiteY2" fmla="*/ 574673 h 1160461"/>
                <a:gd name="connsiteX3" fmla="*/ 385762 w 1000125"/>
                <a:gd name="connsiteY3" fmla="*/ 384173 h 1160461"/>
                <a:gd name="connsiteX4" fmla="*/ 666750 w 1000125"/>
                <a:gd name="connsiteY4" fmla="*/ 350836 h 1160461"/>
                <a:gd name="connsiteX5" fmla="*/ 642937 w 1000125"/>
                <a:gd name="connsiteY5" fmla="*/ 150811 h 1160461"/>
                <a:gd name="connsiteX6" fmla="*/ 914400 w 1000125"/>
                <a:gd name="connsiteY6" fmla="*/ 12698 h 1160461"/>
                <a:gd name="connsiteX7" fmla="*/ 1000125 w 1000125"/>
                <a:gd name="connsiteY7" fmla="*/ 379411 h 1160461"/>
                <a:gd name="connsiteX8" fmla="*/ 828675 w 1000125"/>
                <a:gd name="connsiteY8" fmla="*/ 403223 h 1160461"/>
                <a:gd name="connsiteX9" fmla="*/ 852487 w 1000125"/>
                <a:gd name="connsiteY9" fmla="*/ 631823 h 1160461"/>
                <a:gd name="connsiteX10" fmla="*/ 638175 w 1000125"/>
                <a:gd name="connsiteY10" fmla="*/ 669923 h 1160461"/>
                <a:gd name="connsiteX11" fmla="*/ 638175 w 1000125"/>
                <a:gd name="connsiteY11" fmla="*/ 850898 h 1160461"/>
                <a:gd name="connsiteX12" fmla="*/ 0 w 1000125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76332" h="1160461">
                  <a:moveTo>
                    <a:pt x="0" y="1160461"/>
                  </a:moveTo>
                  <a:lnTo>
                    <a:pt x="228600" y="574673"/>
                  </a:lnTo>
                  <a:cubicBezTo>
                    <a:pt x="282586" y="474659"/>
                    <a:pt x="346075" y="574673"/>
                    <a:pt x="404812" y="574673"/>
                  </a:cubicBezTo>
                  <a:cubicBezTo>
                    <a:pt x="398462" y="511173"/>
                    <a:pt x="315923" y="481010"/>
                    <a:pt x="385762" y="384173"/>
                  </a:cubicBezTo>
                  <a:cubicBezTo>
                    <a:pt x="498486" y="268286"/>
                    <a:pt x="573087" y="361948"/>
                    <a:pt x="666750" y="350836"/>
                  </a:cubicBezTo>
                  <a:cubicBezTo>
                    <a:pt x="658812" y="284161"/>
                    <a:pt x="541347" y="212725"/>
                    <a:pt x="642937" y="150811"/>
                  </a:cubicBezTo>
                  <a:cubicBezTo>
                    <a:pt x="766771" y="0"/>
                    <a:pt x="823912" y="58736"/>
                    <a:pt x="914400" y="12698"/>
                  </a:cubicBezTo>
                  <a:cubicBezTo>
                    <a:pt x="942975" y="134936"/>
                    <a:pt x="1076332" y="180974"/>
                    <a:pt x="1000125" y="379411"/>
                  </a:cubicBezTo>
                  <a:cubicBezTo>
                    <a:pt x="919170" y="458786"/>
                    <a:pt x="885825" y="395286"/>
                    <a:pt x="828675" y="403223"/>
                  </a:cubicBezTo>
                  <a:cubicBezTo>
                    <a:pt x="836612" y="479423"/>
                    <a:pt x="982671" y="507997"/>
                    <a:pt x="852487" y="631823"/>
                  </a:cubicBezTo>
                  <a:cubicBezTo>
                    <a:pt x="766771" y="787396"/>
                    <a:pt x="709612" y="657223"/>
                    <a:pt x="638175" y="669923"/>
                  </a:cubicBezTo>
                  <a:cubicBezTo>
                    <a:pt x="638175" y="730248"/>
                    <a:pt x="719147" y="790570"/>
                    <a:pt x="638175" y="850898"/>
                  </a:cubicBezTo>
                  <a:lnTo>
                    <a:pt x="0" y="116046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>
                <a:rot lat="20566233" lon="4218831" rev="19705992"/>
              </a:camera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13" name="Полилиния 312"/>
            <p:cNvSpPr/>
            <p:nvPr/>
          </p:nvSpPr>
          <p:spPr>
            <a:xfrm flipH="1">
              <a:off x="214282" y="5715016"/>
              <a:ext cx="714380" cy="946147"/>
            </a:xfrm>
            <a:custGeom>
              <a:avLst/>
              <a:gdLst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60461 h 1160461"/>
                <a:gd name="connsiteX1" fmla="*/ 228600 w 1000125"/>
                <a:gd name="connsiteY1" fmla="*/ 574673 h 1160461"/>
                <a:gd name="connsiteX2" fmla="*/ 404812 w 1000125"/>
                <a:gd name="connsiteY2" fmla="*/ 574673 h 1160461"/>
                <a:gd name="connsiteX3" fmla="*/ 385762 w 1000125"/>
                <a:gd name="connsiteY3" fmla="*/ 384173 h 1160461"/>
                <a:gd name="connsiteX4" fmla="*/ 666750 w 1000125"/>
                <a:gd name="connsiteY4" fmla="*/ 350836 h 1160461"/>
                <a:gd name="connsiteX5" fmla="*/ 642937 w 1000125"/>
                <a:gd name="connsiteY5" fmla="*/ 150811 h 1160461"/>
                <a:gd name="connsiteX6" fmla="*/ 914400 w 1000125"/>
                <a:gd name="connsiteY6" fmla="*/ 12698 h 1160461"/>
                <a:gd name="connsiteX7" fmla="*/ 1000125 w 1000125"/>
                <a:gd name="connsiteY7" fmla="*/ 379411 h 1160461"/>
                <a:gd name="connsiteX8" fmla="*/ 828675 w 1000125"/>
                <a:gd name="connsiteY8" fmla="*/ 403223 h 1160461"/>
                <a:gd name="connsiteX9" fmla="*/ 852487 w 1000125"/>
                <a:gd name="connsiteY9" fmla="*/ 631823 h 1160461"/>
                <a:gd name="connsiteX10" fmla="*/ 638175 w 1000125"/>
                <a:gd name="connsiteY10" fmla="*/ 669923 h 1160461"/>
                <a:gd name="connsiteX11" fmla="*/ 638175 w 1000125"/>
                <a:gd name="connsiteY11" fmla="*/ 850898 h 1160461"/>
                <a:gd name="connsiteX12" fmla="*/ 0 w 1000125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76332" h="1160461">
                  <a:moveTo>
                    <a:pt x="0" y="1160461"/>
                  </a:moveTo>
                  <a:lnTo>
                    <a:pt x="228600" y="574673"/>
                  </a:lnTo>
                  <a:cubicBezTo>
                    <a:pt x="282586" y="474659"/>
                    <a:pt x="346075" y="574673"/>
                    <a:pt x="404812" y="574673"/>
                  </a:cubicBezTo>
                  <a:cubicBezTo>
                    <a:pt x="398462" y="511173"/>
                    <a:pt x="315923" y="481010"/>
                    <a:pt x="385762" y="384173"/>
                  </a:cubicBezTo>
                  <a:cubicBezTo>
                    <a:pt x="498486" y="268286"/>
                    <a:pt x="573087" y="361948"/>
                    <a:pt x="666750" y="350836"/>
                  </a:cubicBezTo>
                  <a:cubicBezTo>
                    <a:pt x="658812" y="284161"/>
                    <a:pt x="541347" y="212725"/>
                    <a:pt x="642937" y="150811"/>
                  </a:cubicBezTo>
                  <a:cubicBezTo>
                    <a:pt x="766771" y="0"/>
                    <a:pt x="823912" y="58736"/>
                    <a:pt x="914400" y="12698"/>
                  </a:cubicBezTo>
                  <a:cubicBezTo>
                    <a:pt x="942975" y="134936"/>
                    <a:pt x="1076332" y="180974"/>
                    <a:pt x="1000125" y="379411"/>
                  </a:cubicBezTo>
                  <a:cubicBezTo>
                    <a:pt x="919170" y="458786"/>
                    <a:pt x="885825" y="395286"/>
                    <a:pt x="828675" y="403223"/>
                  </a:cubicBezTo>
                  <a:cubicBezTo>
                    <a:pt x="836612" y="479423"/>
                    <a:pt x="982671" y="507997"/>
                    <a:pt x="852487" y="631823"/>
                  </a:cubicBezTo>
                  <a:cubicBezTo>
                    <a:pt x="766771" y="787396"/>
                    <a:pt x="709612" y="657223"/>
                    <a:pt x="638175" y="669923"/>
                  </a:cubicBezTo>
                  <a:cubicBezTo>
                    <a:pt x="638175" y="730248"/>
                    <a:pt x="719147" y="790570"/>
                    <a:pt x="638175" y="850898"/>
                  </a:cubicBezTo>
                  <a:lnTo>
                    <a:pt x="0" y="116046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>
                <a:rot lat="18000000" lon="0" rev="20099999"/>
              </a:camera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14" name="Полилиния 313"/>
            <p:cNvSpPr/>
            <p:nvPr/>
          </p:nvSpPr>
          <p:spPr>
            <a:xfrm rot="1839986">
              <a:off x="523281" y="5784561"/>
              <a:ext cx="488006" cy="785225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15" name="24-конечная звезда 314"/>
            <p:cNvSpPr/>
            <p:nvPr/>
          </p:nvSpPr>
          <p:spPr>
            <a:xfrm>
              <a:off x="571472" y="5643578"/>
              <a:ext cx="357190" cy="285752"/>
            </a:xfrm>
            <a:prstGeom prst="star24">
              <a:avLst>
                <a:gd name="adj" fmla="val 43333"/>
              </a:avLst>
            </a:prstGeom>
            <a:solidFill>
              <a:srgbClr val="FFFF00"/>
            </a:solidFill>
            <a:ln>
              <a:noFill/>
            </a:ln>
            <a:scene3d>
              <a:camera prst="orthographicFront"/>
              <a:lightRig rig="threePt" dir="t"/>
            </a:scene3d>
            <a:sp3d>
              <a:bevelT h="38100" prst="relaxedInse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</p:grpSp>
      <p:sp>
        <p:nvSpPr>
          <p:cNvPr id="316" name="Овал 315"/>
          <p:cNvSpPr/>
          <p:nvPr/>
        </p:nvSpPr>
        <p:spPr>
          <a:xfrm>
            <a:off x="285720" y="5615002"/>
            <a:ext cx="71438" cy="71438"/>
          </a:xfrm>
          <a:prstGeom prst="ellipse">
            <a:avLst/>
          </a:prstGeom>
          <a:solidFill>
            <a:srgbClr val="FFFF00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/>
          </a:p>
        </p:txBody>
      </p:sp>
      <p:sp>
        <p:nvSpPr>
          <p:cNvPr id="317" name="Овал 316"/>
          <p:cNvSpPr/>
          <p:nvPr/>
        </p:nvSpPr>
        <p:spPr>
          <a:xfrm>
            <a:off x="642910" y="5757878"/>
            <a:ext cx="71438" cy="71438"/>
          </a:xfrm>
          <a:prstGeom prst="ellipse">
            <a:avLst/>
          </a:prstGeom>
          <a:solidFill>
            <a:srgbClr val="FFFF00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/>
          </a:p>
        </p:txBody>
      </p:sp>
      <p:sp>
        <p:nvSpPr>
          <p:cNvPr id="318" name="Овал 317"/>
          <p:cNvSpPr/>
          <p:nvPr/>
        </p:nvSpPr>
        <p:spPr>
          <a:xfrm>
            <a:off x="1428728" y="5615002"/>
            <a:ext cx="71438" cy="71438"/>
          </a:xfrm>
          <a:prstGeom prst="ellipse">
            <a:avLst/>
          </a:prstGeom>
          <a:solidFill>
            <a:srgbClr val="FFFF00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/>
          </a:p>
        </p:txBody>
      </p:sp>
      <p:sp>
        <p:nvSpPr>
          <p:cNvPr id="319" name="Овал 318"/>
          <p:cNvSpPr/>
          <p:nvPr/>
        </p:nvSpPr>
        <p:spPr>
          <a:xfrm>
            <a:off x="1142976" y="5829316"/>
            <a:ext cx="71438" cy="71438"/>
          </a:xfrm>
          <a:prstGeom prst="ellipse">
            <a:avLst/>
          </a:prstGeom>
          <a:solidFill>
            <a:srgbClr val="FFFF00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/>
          </a:p>
        </p:txBody>
      </p:sp>
      <p:sp>
        <p:nvSpPr>
          <p:cNvPr id="320" name="Овал 319"/>
          <p:cNvSpPr/>
          <p:nvPr/>
        </p:nvSpPr>
        <p:spPr>
          <a:xfrm>
            <a:off x="1571604" y="6043630"/>
            <a:ext cx="71438" cy="71438"/>
          </a:xfrm>
          <a:prstGeom prst="ellipse">
            <a:avLst/>
          </a:prstGeom>
          <a:solidFill>
            <a:srgbClr val="FFFF00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/>
          </a:p>
        </p:txBody>
      </p:sp>
      <p:sp>
        <p:nvSpPr>
          <p:cNvPr id="321" name="Овал 320"/>
          <p:cNvSpPr/>
          <p:nvPr/>
        </p:nvSpPr>
        <p:spPr>
          <a:xfrm>
            <a:off x="2143108" y="5829316"/>
            <a:ext cx="71438" cy="71438"/>
          </a:xfrm>
          <a:prstGeom prst="ellipse">
            <a:avLst/>
          </a:prstGeom>
          <a:solidFill>
            <a:srgbClr val="FFFF00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/>
          </a:p>
        </p:txBody>
      </p:sp>
      <p:sp>
        <p:nvSpPr>
          <p:cNvPr id="322" name="Овал 321"/>
          <p:cNvSpPr/>
          <p:nvPr/>
        </p:nvSpPr>
        <p:spPr>
          <a:xfrm>
            <a:off x="2643174" y="5686440"/>
            <a:ext cx="71438" cy="71438"/>
          </a:xfrm>
          <a:prstGeom prst="ellipse">
            <a:avLst/>
          </a:prstGeom>
          <a:solidFill>
            <a:srgbClr val="FFFF00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/>
          </a:p>
        </p:txBody>
      </p:sp>
      <p:sp>
        <p:nvSpPr>
          <p:cNvPr id="323" name="Овал 322"/>
          <p:cNvSpPr/>
          <p:nvPr/>
        </p:nvSpPr>
        <p:spPr>
          <a:xfrm>
            <a:off x="3428992" y="5757878"/>
            <a:ext cx="71438" cy="71438"/>
          </a:xfrm>
          <a:prstGeom prst="ellipse">
            <a:avLst/>
          </a:prstGeom>
          <a:solidFill>
            <a:srgbClr val="FFFF00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/>
          </a:p>
        </p:txBody>
      </p:sp>
      <p:sp>
        <p:nvSpPr>
          <p:cNvPr id="324" name="Овал 323"/>
          <p:cNvSpPr/>
          <p:nvPr/>
        </p:nvSpPr>
        <p:spPr>
          <a:xfrm>
            <a:off x="4429124" y="5686440"/>
            <a:ext cx="71438" cy="71438"/>
          </a:xfrm>
          <a:prstGeom prst="ellipse">
            <a:avLst/>
          </a:prstGeom>
          <a:solidFill>
            <a:srgbClr val="FFFF00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/>
          </a:p>
        </p:txBody>
      </p:sp>
      <p:sp>
        <p:nvSpPr>
          <p:cNvPr id="325" name="Овал 324"/>
          <p:cNvSpPr/>
          <p:nvPr/>
        </p:nvSpPr>
        <p:spPr>
          <a:xfrm>
            <a:off x="4000496" y="5829316"/>
            <a:ext cx="71438" cy="71438"/>
          </a:xfrm>
          <a:prstGeom prst="ellipse">
            <a:avLst/>
          </a:prstGeom>
          <a:solidFill>
            <a:srgbClr val="FFFF00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/>
          </a:p>
        </p:txBody>
      </p:sp>
      <p:sp>
        <p:nvSpPr>
          <p:cNvPr id="326" name="Овал 325"/>
          <p:cNvSpPr/>
          <p:nvPr/>
        </p:nvSpPr>
        <p:spPr>
          <a:xfrm>
            <a:off x="5214942" y="5757878"/>
            <a:ext cx="71438" cy="71438"/>
          </a:xfrm>
          <a:prstGeom prst="ellipse">
            <a:avLst/>
          </a:prstGeom>
          <a:solidFill>
            <a:srgbClr val="FFFF00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/>
          </a:p>
        </p:txBody>
      </p:sp>
      <p:sp>
        <p:nvSpPr>
          <p:cNvPr id="327" name="Овал 326"/>
          <p:cNvSpPr/>
          <p:nvPr/>
        </p:nvSpPr>
        <p:spPr>
          <a:xfrm>
            <a:off x="5857884" y="5615002"/>
            <a:ext cx="71438" cy="71438"/>
          </a:xfrm>
          <a:prstGeom prst="ellipse">
            <a:avLst/>
          </a:prstGeom>
          <a:solidFill>
            <a:srgbClr val="FFFF00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/>
          </a:p>
        </p:txBody>
      </p:sp>
      <p:sp>
        <p:nvSpPr>
          <p:cNvPr id="328" name="Овал 327"/>
          <p:cNvSpPr/>
          <p:nvPr/>
        </p:nvSpPr>
        <p:spPr>
          <a:xfrm>
            <a:off x="6643702" y="5829316"/>
            <a:ext cx="71438" cy="71438"/>
          </a:xfrm>
          <a:prstGeom prst="ellipse">
            <a:avLst/>
          </a:prstGeom>
          <a:solidFill>
            <a:srgbClr val="FFFF00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/>
          </a:p>
        </p:txBody>
      </p:sp>
      <p:sp>
        <p:nvSpPr>
          <p:cNvPr id="329" name="Овал 328"/>
          <p:cNvSpPr/>
          <p:nvPr/>
        </p:nvSpPr>
        <p:spPr>
          <a:xfrm>
            <a:off x="7429520" y="5972192"/>
            <a:ext cx="71438" cy="71438"/>
          </a:xfrm>
          <a:prstGeom prst="ellipse">
            <a:avLst/>
          </a:prstGeom>
          <a:solidFill>
            <a:srgbClr val="FFFF00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/>
          </a:p>
        </p:txBody>
      </p:sp>
      <p:sp>
        <p:nvSpPr>
          <p:cNvPr id="330" name="Овал 329"/>
          <p:cNvSpPr/>
          <p:nvPr/>
        </p:nvSpPr>
        <p:spPr>
          <a:xfrm>
            <a:off x="8929718" y="5686440"/>
            <a:ext cx="71438" cy="71438"/>
          </a:xfrm>
          <a:prstGeom prst="ellipse">
            <a:avLst/>
          </a:prstGeom>
          <a:solidFill>
            <a:srgbClr val="FFFF00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/>
          </a:p>
        </p:txBody>
      </p:sp>
      <p:sp>
        <p:nvSpPr>
          <p:cNvPr id="331" name="Овал 330"/>
          <p:cNvSpPr/>
          <p:nvPr/>
        </p:nvSpPr>
        <p:spPr>
          <a:xfrm>
            <a:off x="8572528" y="5829316"/>
            <a:ext cx="71438" cy="71438"/>
          </a:xfrm>
          <a:prstGeom prst="ellipse">
            <a:avLst/>
          </a:prstGeom>
          <a:solidFill>
            <a:srgbClr val="FFCCFF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/>
          </a:p>
        </p:txBody>
      </p:sp>
      <p:sp>
        <p:nvSpPr>
          <p:cNvPr id="332" name="Овал 331"/>
          <p:cNvSpPr/>
          <p:nvPr/>
        </p:nvSpPr>
        <p:spPr>
          <a:xfrm>
            <a:off x="8001024" y="5900754"/>
            <a:ext cx="71438" cy="71438"/>
          </a:xfrm>
          <a:prstGeom prst="ellipse">
            <a:avLst/>
          </a:prstGeom>
          <a:solidFill>
            <a:srgbClr val="FFCCFF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/>
          </a:p>
        </p:txBody>
      </p:sp>
      <p:sp>
        <p:nvSpPr>
          <p:cNvPr id="333" name="Овал 332"/>
          <p:cNvSpPr/>
          <p:nvPr/>
        </p:nvSpPr>
        <p:spPr>
          <a:xfrm>
            <a:off x="7072330" y="5829316"/>
            <a:ext cx="71438" cy="71438"/>
          </a:xfrm>
          <a:prstGeom prst="ellipse">
            <a:avLst/>
          </a:prstGeom>
          <a:solidFill>
            <a:srgbClr val="FFCCFF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/>
          </a:p>
        </p:txBody>
      </p:sp>
      <p:sp>
        <p:nvSpPr>
          <p:cNvPr id="334" name="Овал 333"/>
          <p:cNvSpPr/>
          <p:nvPr/>
        </p:nvSpPr>
        <p:spPr>
          <a:xfrm>
            <a:off x="6429388" y="5615002"/>
            <a:ext cx="71438" cy="71438"/>
          </a:xfrm>
          <a:prstGeom prst="ellipse">
            <a:avLst/>
          </a:prstGeom>
          <a:solidFill>
            <a:srgbClr val="FFCCFF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/>
          </a:p>
        </p:txBody>
      </p:sp>
      <p:sp>
        <p:nvSpPr>
          <p:cNvPr id="335" name="Овал 334"/>
          <p:cNvSpPr/>
          <p:nvPr/>
        </p:nvSpPr>
        <p:spPr>
          <a:xfrm>
            <a:off x="6072198" y="5829316"/>
            <a:ext cx="71438" cy="71438"/>
          </a:xfrm>
          <a:prstGeom prst="ellipse">
            <a:avLst/>
          </a:prstGeom>
          <a:solidFill>
            <a:srgbClr val="FFCCFF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/>
          </a:p>
        </p:txBody>
      </p:sp>
      <p:sp>
        <p:nvSpPr>
          <p:cNvPr id="336" name="Овал 335"/>
          <p:cNvSpPr/>
          <p:nvPr/>
        </p:nvSpPr>
        <p:spPr>
          <a:xfrm>
            <a:off x="5500694" y="5757878"/>
            <a:ext cx="71438" cy="71438"/>
          </a:xfrm>
          <a:prstGeom prst="ellipse">
            <a:avLst/>
          </a:prstGeom>
          <a:solidFill>
            <a:srgbClr val="FFCCFF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/>
          </a:p>
        </p:txBody>
      </p:sp>
      <p:sp>
        <p:nvSpPr>
          <p:cNvPr id="337" name="Овал 336"/>
          <p:cNvSpPr/>
          <p:nvPr/>
        </p:nvSpPr>
        <p:spPr>
          <a:xfrm>
            <a:off x="4786314" y="5615002"/>
            <a:ext cx="71438" cy="71438"/>
          </a:xfrm>
          <a:prstGeom prst="ellipse">
            <a:avLst/>
          </a:prstGeom>
          <a:solidFill>
            <a:srgbClr val="FFCCFF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/>
          </a:p>
        </p:txBody>
      </p:sp>
      <p:sp>
        <p:nvSpPr>
          <p:cNvPr id="338" name="Овал 337"/>
          <p:cNvSpPr/>
          <p:nvPr/>
        </p:nvSpPr>
        <p:spPr>
          <a:xfrm>
            <a:off x="3857620" y="5686440"/>
            <a:ext cx="71438" cy="71438"/>
          </a:xfrm>
          <a:prstGeom prst="ellipse">
            <a:avLst/>
          </a:prstGeom>
          <a:solidFill>
            <a:srgbClr val="FFCCFF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/>
          </a:p>
        </p:txBody>
      </p:sp>
      <p:sp>
        <p:nvSpPr>
          <p:cNvPr id="339" name="Овал 338"/>
          <p:cNvSpPr/>
          <p:nvPr/>
        </p:nvSpPr>
        <p:spPr>
          <a:xfrm>
            <a:off x="2928926" y="5829316"/>
            <a:ext cx="71438" cy="71438"/>
          </a:xfrm>
          <a:prstGeom prst="ellipse">
            <a:avLst/>
          </a:prstGeom>
          <a:solidFill>
            <a:srgbClr val="FFCCFF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/>
          </a:p>
        </p:txBody>
      </p:sp>
      <p:sp>
        <p:nvSpPr>
          <p:cNvPr id="340" name="Овал 339"/>
          <p:cNvSpPr/>
          <p:nvPr/>
        </p:nvSpPr>
        <p:spPr>
          <a:xfrm>
            <a:off x="1785918" y="5686440"/>
            <a:ext cx="71438" cy="71438"/>
          </a:xfrm>
          <a:prstGeom prst="ellipse">
            <a:avLst/>
          </a:prstGeom>
          <a:solidFill>
            <a:srgbClr val="FFCCFF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/>
          </a:p>
        </p:txBody>
      </p:sp>
      <p:sp>
        <p:nvSpPr>
          <p:cNvPr id="341" name="Овал 340"/>
          <p:cNvSpPr/>
          <p:nvPr/>
        </p:nvSpPr>
        <p:spPr>
          <a:xfrm>
            <a:off x="1000100" y="6115068"/>
            <a:ext cx="71438" cy="71438"/>
          </a:xfrm>
          <a:prstGeom prst="ellipse">
            <a:avLst/>
          </a:prstGeom>
          <a:solidFill>
            <a:srgbClr val="FFCCFF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/>
          </a:p>
        </p:txBody>
      </p:sp>
      <p:grpSp>
        <p:nvGrpSpPr>
          <p:cNvPr id="14391" name="Группа 355"/>
          <p:cNvGrpSpPr>
            <a:grpSpLocks/>
          </p:cNvGrpSpPr>
          <p:nvPr/>
        </p:nvGrpSpPr>
        <p:grpSpPr bwMode="auto">
          <a:xfrm rot="3478556">
            <a:off x="156369" y="6490494"/>
            <a:ext cx="250825" cy="341313"/>
            <a:chOff x="2857488" y="4883951"/>
            <a:chExt cx="571504" cy="903297"/>
          </a:xfrm>
        </p:grpSpPr>
        <p:sp>
          <p:nvSpPr>
            <p:cNvPr id="346" name="Овал 345"/>
            <p:cNvSpPr/>
            <p:nvPr/>
          </p:nvSpPr>
          <p:spPr>
            <a:xfrm>
              <a:off x="3001417" y="4925491"/>
              <a:ext cx="285753" cy="142847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42" name="Овал 341"/>
            <p:cNvSpPr/>
            <p:nvPr/>
          </p:nvSpPr>
          <p:spPr>
            <a:xfrm>
              <a:off x="2857488" y="5000636"/>
              <a:ext cx="571504" cy="785818"/>
            </a:xfrm>
            <a:prstGeom prst="ellipse">
              <a:avLst/>
            </a:prstGeom>
            <a:solidFill>
              <a:srgbClr val="A50021"/>
            </a:solidFill>
            <a:ln w="6350">
              <a:solidFill>
                <a:schemeClr val="tx1"/>
              </a:solidFill>
            </a:ln>
            <a:scene3d>
              <a:camera prst="orthographicFront"/>
              <a:lightRig rig="threePt" dir="t"/>
            </a:scene3d>
            <a:sp3d prstMaterial="plastic">
              <a:bevelT w="260350" h="1270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cxnSp>
          <p:nvCxnSpPr>
            <p:cNvPr id="344" name="Прямая соединительная линия 343"/>
            <p:cNvCxnSpPr>
              <a:stCxn id="0" idx="0"/>
              <a:endCxn id="0" idx="4"/>
            </p:cNvCxnSpPr>
            <p:nvPr/>
          </p:nvCxnSpPr>
          <p:spPr>
            <a:xfrm rot="16200000" flipH="1">
              <a:off x="2748861" y="5393939"/>
              <a:ext cx="785658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47" name="Овал 346"/>
            <p:cNvSpPr/>
            <p:nvPr/>
          </p:nvSpPr>
          <p:spPr>
            <a:xfrm>
              <a:off x="3067838" y="4885046"/>
              <a:ext cx="141066" cy="71425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48" name="Овал 347"/>
            <p:cNvSpPr/>
            <p:nvPr/>
          </p:nvSpPr>
          <p:spPr>
            <a:xfrm>
              <a:off x="2998115" y="5145087"/>
              <a:ext cx="68724" cy="71425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49" name="Овал 348"/>
            <p:cNvSpPr/>
            <p:nvPr/>
          </p:nvSpPr>
          <p:spPr>
            <a:xfrm>
              <a:off x="2926100" y="5287348"/>
              <a:ext cx="72342" cy="71422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50" name="Овал 349"/>
            <p:cNvSpPr/>
            <p:nvPr/>
          </p:nvSpPr>
          <p:spPr>
            <a:xfrm>
              <a:off x="2925677" y="5430749"/>
              <a:ext cx="72342" cy="71425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51" name="Овал 350"/>
            <p:cNvSpPr/>
            <p:nvPr/>
          </p:nvSpPr>
          <p:spPr>
            <a:xfrm>
              <a:off x="2998762" y="5571728"/>
              <a:ext cx="68724" cy="71425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52" name="Овал 351"/>
            <p:cNvSpPr/>
            <p:nvPr/>
          </p:nvSpPr>
          <p:spPr>
            <a:xfrm>
              <a:off x="3212551" y="5143611"/>
              <a:ext cx="72342" cy="71425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53" name="Овал 352"/>
            <p:cNvSpPr/>
            <p:nvPr/>
          </p:nvSpPr>
          <p:spPr>
            <a:xfrm>
              <a:off x="3285635" y="5284591"/>
              <a:ext cx="68726" cy="71425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54" name="Овал 353"/>
            <p:cNvSpPr/>
            <p:nvPr/>
          </p:nvSpPr>
          <p:spPr>
            <a:xfrm>
              <a:off x="3285211" y="5427992"/>
              <a:ext cx="68726" cy="71422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55" name="Овал 354"/>
            <p:cNvSpPr/>
            <p:nvPr/>
          </p:nvSpPr>
          <p:spPr>
            <a:xfrm>
              <a:off x="3211280" y="5573813"/>
              <a:ext cx="72342" cy="71422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</p:grpSp>
      <p:grpSp>
        <p:nvGrpSpPr>
          <p:cNvPr id="14392" name="Группа 356"/>
          <p:cNvGrpSpPr>
            <a:grpSpLocks/>
          </p:cNvGrpSpPr>
          <p:nvPr/>
        </p:nvGrpSpPr>
        <p:grpSpPr bwMode="auto">
          <a:xfrm rot="-1531300">
            <a:off x="1657350" y="6384925"/>
            <a:ext cx="250825" cy="339725"/>
            <a:chOff x="2857488" y="4883951"/>
            <a:chExt cx="571504" cy="903297"/>
          </a:xfrm>
        </p:grpSpPr>
        <p:sp>
          <p:nvSpPr>
            <p:cNvPr id="358" name="Овал 357"/>
            <p:cNvSpPr/>
            <p:nvPr/>
          </p:nvSpPr>
          <p:spPr>
            <a:xfrm>
              <a:off x="2999959" y="4926842"/>
              <a:ext cx="285751" cy="143514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59" name="Овал 358"/>
            <p:cNvSpPr/>
            <p:nvPr/>
          </p:nvSpPr>
          <p:spPr>
            <a:xfrm>
              <a:off x="2857488" y="5000636"/>
              <a:ext cx="571504" cy="785818"/>
            </a:xfrm>
            <a:prstGeom prst="ellipse">
              <a:avLst/>
            </a:prstGeom>
            <a:solidFill>
              <a:srgbClr val="A50021"/>
            </a:solidFill>
            <a:ln w="6350">
              <a:solidFill>
                <a:schemeClr val="tx1"/>
              </a:solidFill>
            </a:ln>
            <a:scene3d>
              <a:camera prst="orthographicFront"/>
              <a:lightRig rig="threePt" dir="t"/>
            </a:scene3d>
            <a:sp3d prstMaterial="plastic">
              <a:bevelT w="260350" h="1270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cxnSp>
          <p:nvCxnSpPr>
            <p:cNvPr id="360" name="Прямая соединительная линия 359"/>
            <p:cNvCxnSpPr>
              <a:stCxn id="0" idx="0"/>
              <a:endCxn id="0" idx="4"/>
            </p:cNvCxnSpPr>
            <p:nvPr/>
          </p:nvCxnSpPr>
          <p:spPr>
            <a:xfrm rot="16200000" flipH="1">
              <a:off x="2751569" y="5392222"/>
              <a:ext cx="785109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61" name="Овал 360"/>
            <p:cNvSpPr/>
            <p:nvPr/>
          </p:nvSpPr>
          <p:spPr>
            <a:xfrm>
              <a:off x="3070195" y="4879694"/>
              <a:ext cx="141069" cy="71756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62" name="Овал 361"/>
            <p:cNvSpPr/>
            <p:nvPr/>
          </p:nvSpPr>
          <p:spPr>
            <a:xfrm>
              <a:off x="3000392" y="5138715"/>
              <a:ext cx="68726" cy="71756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63" name="Овал 362"/>
            <p:cNvSpPr/>
            <p:nvPr/>
          </p:nvSpPr>
          <p:spPr>
            <a:xfrm>
              <a:off x="2929645" y="5282724"/>
              <a:ext cx="72342" cy="71759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64" name="Овал 363"/>
            <p:cNvSpPr/>
            <p:nvPr/>
          </p:nvSpPr>
          <p:spPr>
            <a:xfrm>
              <a:off x="2930295" y="5428088"/>
              <a:ext cx="72342" cy="71756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65" name="Овал 364"/>
            <p:cNvSpPr/>
            <p:nvPr/>
          </p:nvSpPr>
          <p:spPr>
            <a:xfrm>
              <a:off x="3000639" y="5569176"/>
              <a:ext cx="68726" cy="71756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66" name="Овал 365"/>
            <p:cNvSpPr/>
            <p:nvPr/>
          </p:nvSpPr>
          <p:spPr>
            <a:xfrm>
              <a:off x="3217000" y="5138793"/>
              <a:ext cx="72342" cy="71756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67" name="Овал 366"/>
            <p:cNvSpPr/>
            <p:nvPr/>
          </p:nvSpPr>
          <p:spPr>
            <a:xfrm>
              <a:off x="3287344" y="5279881"/>
              <a:ext cx="68726" cy="71756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68" name="Овал 367"/>
            <p:cNvSpPr/>
            <p:nvPr/>
          </p:nvSpPr>
          <p:spPr>
            <a:xfrm>
              <a:off x="3287996" y="5425243"/>
              <a:ext cx="68724" cy="71759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69" name="Овал 368"/>
            <p:cNvSpPr/>
            <p:nvPr/>
          </p:nvSpPr>
          <p:spPr>
            <a:xfrm>
              <a:off x="3217247" y="5569254"/>
              <a:ext cx="72342" cy="71756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</p:grpSp>
      <p:grpSp>
        <p:nvGrpSpPr>
          <p:cNvPr id="14393" name="Группа 369"/>
          <p:cNvGrpSpPr>
            <a:grpSpLocks/>
          </p:cNvGrpSpPr>
          <p:nvPr/>
        </p:nvGrpSpPr>
        <p:grpSpPr bwMode="auto">
          <a:xfrm rot="1300059">
            <a:off x="4697413" y="6483350"/>
            <a:ext cx="250825" cy="339725"/>
            <a:chOff x="2857488" y="4883951"/>
            <a:chExt cx="571504" cy="903297"/>
          </a:xfrm>
        </p:grpSpPr>
        <p:sp>
          <p:nvSpPr>
            <p:cNvPr id="371" name="Овал 370"/>
            <p:cNvSpPr/>
            <p:nvPr/>
          </p:nvSpPr>
          <p:spPr>
            <a:xfrm>
              <a:off x="3000700" y="4927583"/>
              <a:ext cx="285753" cy="143514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72" name="Овал 371"/>
            <p:cNvSpPr/>
            <p:nvPr/>
          </p:nvSpPr>
          <p:spPr>
            <a:xfrm>
              <a:off x="2857488" y="5000636"/>
              <a:ext cx="571504" cy="785818"/>
            </a:xfrm>
            <a:prstGeom prst="ellipse">
              <a:avLst/>
            </a:prstGeom>
            <a:solidFill>
              <a:srgbClr val="A50021"/>
            </a:solidFill>
            <a:ln w="6350">
              <a:solidFill>
                <a:schemeClr val="tx1"/>
              </a:solidFill>
            </a:ln>
            <a:scene3d>
              <a:camera prst="orthographicFront"/>
              <a:lightRig rig="threePt" dir="t"/>
            </a:scene3d>
            <a:sp3d prstMaterial="plastic">
              <a:bevelT w="260350" h="1270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cxnSp>
          <p:nvCxnSpPr>
            <p:cNvPr id="373" name="Прямая соединительная линия 372"/>
            <p:cNvCxnSpPr>
              <a:stCxn id="0" idx="0"/>
              <a:endCxn id="0" idx="4"/>
            </p:cNvCxnSpPr>
            <p:nvPr/>
          </p:nvCxnSpPr>
          <p:spPr>
            <a:xfrm rot="16200000" flipH="1">
              <a:off x="2747877" y="5395950"/>
              <a:ext cx="785109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74" name="Овал 373"/>
            <p:cNvSpPr/>
            <p:nvPr/>
          </p:nvSpPr>
          <p:spPr>
            <a:xfrm>
              <a:off x="3068504" y="4881539"/>
              <a:ext cx="141069" cy="71759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75" name="Овал 374"/>
            <p:cNvSpPr/>
            <p:nvPr/>
          </p:nvSpPr>
          <p:spPr>
            <a:xfrm>
              <a:off x="2998033" y="5139911"/>
              <a:ext cx="68726" cy="71759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76" name="Овал 375"/>
            <p:cNvSpPr/>
            <p:nvPr/>
          </p:nvSpPr>
          <p:spPr>
            <a:xfrm>
              <a:off x="2927086" y="5285515"/>
              <a:ext cx="72342" cy="71756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77" name="Овал 376"/>
            <p:cNvSpPr/>
            <p:nvPr/>
          </p:nvSpPr>
          <p:spPr>
            <a:xfrm>
              <a:off x="2928149" y="5425821"/>
              <a:ext cx="72342" cy="71759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78" name="Овал 377"/>
            <p:cNvSpPr/>
            <p:nvPr/>
          </p:nvSpPr>
          <p:spPr>
            <a:xfrm>
              <a:off x="3000531" y="5570239"/>
              <a:ext cx="68724" cy="71756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79" name="Овал 378"/>
            <p:cNvSpPr/>
            <p:nvPr/>
          </p:nvSpPr>
          <p:spPr>
            <a:xfrm>
              <a:off x="3212172" y="5139715"/>
              <a:ext cx="72342" cy="71759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80" name="Овал 379"/>
            <p:cNvSpPr/>
            <p:nvPr/>
          </p:nvSpPr>
          <p:spPr>
            <a:xfrm>
              <a:off x="3284554" y="5284133"/>
              <a:ext cx="68724" cy="71756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81" name="Овал 380"/>
            <p:cNvSpPr/>
            <p:nvPr/>
          </p:nvSpPr>
          <p:spPr>
            <a:xfrm>
              <a:off x="3286952" y="5428363"/>
              <a:ext cx="68724" cy="71756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82" name="Овал 381"/>
            <p:cNvSpPr/>
            <p:nvPr/>
          </p:nvSpPr>
          <p:spPr>
            <a:xfrm>
              <a:off x="3211308" y="5571601"/>
              <a:ext cx="72342" cy="71756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</p:grpSp>
      <p:sp>
        <p:nvSpPr>
          <p:cNvPr id="389" name="Полилиния 388"/>
          <p:cNvSpPr/>
          <p:nvPr/>
        </p:nvSpPr>
        <p:spPr>
          <a:xfrm>
            <a:off x="263525" y="3248025"/>
            <a:ext cx="307975" cy="109538"/>
          </a:xfrm>
          <a:custGeom>
            <a:avLst/>
            <a:gdLst>
              <a:gd name="connsiteX0" fmla="*/ 0 w 420413"/>
              <a:gd name="connsiteY0" fmla="*/ 0 h 287282"/>
              <a:gd name="connsiteX1" fmla="*/ 220717 w 420413"/>
              <a:gd name="connsiteY1" fmla="*/ 283779 h 287282"/>
              <a:gd name="connsiteX2" fmla="*/ 420413 w 420413"/>
              <a:gd name="connsiteY2" fmla="*/ 21020 h 287282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  <a:gd name="connsiteX0" fmla="*/ 0 w 420413"/>
              <a:gd name="connsiteY0" fmla="*/ 6132 h 289911"/>
              <a:gd name="connsiteX1" fmla="*/ 220717 w 420413"/>
              <a:gd name="connsiteY1" fmla="*/ 289911 h 289911"/>
              <a:gd name="connsiteX2" fmla="*/ 420413 w 420413"/>
              <a:gd name="connsiteY2" fmla="*/ 27152 h 289911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420413" h="283779">
                <a:moveTo>
                  <a:pt x="0" y="0"/>
                </a:moveTo>
                <a:cubicBezTo>
                  <a:pt x="149090" y="93335"/>
                  <a:pt x="163486" y="80086"/>
                  <a:pt x="220717" y="283779"/>
                </a:cubicBezTo>
                <a:cubicBezTo>
                  <a:pt x="307893" y="34541"/>
                  <a:pt x="297355" y="100451"/>
                  <a:pt x="420413" y="21020"/>
                </a:cubicBezTo>
              </a:path>
            </a:pathLst>
          </a:custGeom>
          <a:ln w="15875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/>
          </a:p>
        </p:txBody>
      </p:sp>
      <p:sp>
        <p:nvSpPr>
          <p:cNvPr id="390" name="Полилиния 389"/>
          <p:cNvSpPr/>
          <p:nvPr/>
        </p:nvSpPr>
        <p:spPr>
          <a:xfrm>
            <a:off x="928688" y="3286125"/>
            <a:ext cx="307975" cy="109538"/>
          </a:xfrm>
          <a:custGeom>
            <a:avLst/>
            <a:gdLst>
              <a:gd name="connsiteX0" fmla="*/ 0 w 420413"/>
              <a:gd name="connsiteY0" fmla="*/ 0 h 287282"/>
              <a:gd name="connsiteX1" fmla="*/ 220717 w 420413"/>
              <a:gd name="connsiteY1" fmla="*/ 283779 h 287282"/>
              <a:gd name="connsiteX2" fmla="*/ 420413 w 420413"/>
              <a:gd name="connsiteY2" fmla="*/ 21020 h 287282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  <a:gd name="connsiteX0" fmla="*/ 0 w 420413"/>
              <a:gd name="connsiteY0" fmla="*/ 6132 h 289911"/>
              <a:gd name="connsiteX1" fmla="*/ 220717 w 420413"/>
              <a:gd name="connsiteY1" fmla="*/ 289911 h 289911"/>
              <a:gd name="connsiteX2" fmla="*/ 420413 w 420413"/>
              <a:gd name="connsiteY2" fmla="*/ 27152 h 289911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420413" h="283779">
                <a:moveTo>
                  <a:pt x="0" y="0"/>
                </a:moveTo>
                <a:cubicBezTo>
                  <a:pt x="149090" y="93335"/>
                  <a:pt x="163486" y="80086"/>
                  <a:pt x="220717" y="283779"/>
                </a:cubicBezTo>
                <a:cubicBezTo>
                  <a:pt x="307893" y="34541"/>
                  <a:pt x="297355" y="100451"/>
                  <a:pt x="420413" y="21020"/>
                </a:cubicBezTo>
              </a:path>
            </a:pathLst>
          </a:custGeom>
          <a:ln w="15875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/>
          </a:p>
        </p:txBody>
      </p:sp>
      <p:sp>
        <p:nvSpPr>
          <p:cNvPr id="391" name="Полилиния 390"/>
          <p:cNvSpPr/>
          <p:nvPr/>
        </p:nvSpPr>
        <p:spPr>
          <a:xfrm>
            <a:off x="428625" y="3071813"/>
            <a:ext cx="307975" cy="109537"/>
          </a:xfrm>
          <a:custGeom>
            <a:avLst/>
            <a:gdLst>
              <a:gd name="connsiteX0" fmla="*/ 0 w 420413"/>
              <a:gd name="connsiteY0" fmla="*/ 0 h 287282"/>
              <a:gd name="connsiteX1" fmla="*/ 220717 w 420413"/>
              <a:gd name="connsiteY1" fmla="*/ 283779 h 287282"/>
              <a:gd name="connsiteX2" fmla="*/ 420413 w 420413"/>
              <a:gd name="connsiteY2" fmla="*/ 21020 h 287282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  <a:gd name="connsiteX0" fmla="*/ 0 w 420413"/>
              <a:gd name="connsiteY0" fmla="*/ 6132 h 289911"/>
              <a:gd name="connsiteX1" fmla="*/ 220717 w 420413"/>
              <a:gd name="connsiteY1" fmla="*/ 289911 h 289911"/>
              <a:gd name="connsiteX2" fmla="*/ 420413 w 420413"/>
              <a:gd name="connsiteY2" fmla="*/ 27152 h 289911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420413" h="283779">
                <a:moveTo>
                  <a:pt x="0" y="0"/>
                </a:moveTo>
                <a:cubicBezTo>
                  <a:pt x="149090" y="93335"/>
                  <a:pt x="163486" y="80086"/>
                  <a:pt x="220717" y="283779"/>
                </a:cubicBezTo>
                <a:cubicBezTo>
                  <a:pt x="307893" y="34541"/>
                  <a:pt x="297355" y="100451"/>
                  <a:pt x="420413" y="21020"/>
                </a:cubicBezTo>
              </a:path>
            </a:pathLst>
          </a:custGeom>
          <a:ln w="15875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/>
          </a:p>
        </p:txBody>
      </p:sp>
      <p:sp>
        <p:nvSpPr>
          <p:cNvPr id="392" name="Полилиния 391"/>
          <p:cNvSpPr/>
          <p:nvPr/>
        </p:nvSpPr>
        <p:spPr>
          <a:xfrm>
            <a:off x="785813" y="3071813"/>
            <a:ext cx="307975" cy="109537"/>
          </a:xfrm>
          <a:custGeom>
            <a:avLst/>
            <a:gdLst>
              <a:gd name="connsiteX0" fmla="*/ 0 w 420413"/>
              <a:gd name="connsiteY0" fmla="*/ 0 h 287282"/>
              <a:gd name="connsiteX1" fmla="*/ 220717 w 420413"/>
              <a:gd name="connsiteY1" fmla="*/ 283779 h 287282"/>
              <a:gd name="connsiteX2" fmla="*/ 420413 w 420413"/>
              <a:gd name="connsiteY2" fmla="*/ 21020 h 287282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  <a:gd name="connsiteX0" fmla="*/ 0 w 420413"/>
              <a:gd name="connsiteY0" fmla="*/ 6132 h 289911"/>
              <a:gd name="connsiteX1" fmla="*/ 220717 w 420413"/>
              <a:gd name="connsiteY1" fmla="*/ 289911 h 289911"/>
              <a:gd name="connsiteX2" fmla="*/ 420413 w 420413"/>
              <a:gd name="connsiteY2" fmla="*/ 27152 h 289911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420413" h="283779">
                <a:moveTo>
                  <a:pt x="0" y="0"/>
                </a:moveTo>
                <a:cubicBezTo>
                  <a:pt x="149090" y="93335"/>
                  <a:pt x="163486" y="80086"/>
                  <a:pt x="220717" y="283779"/>
                </a:cubicBezTo>
                <a:cubicBezTo>
                  <a:pt x="307893" y="34541"/>
                  <a:pt x="297355" y="100451"/>
                  <a:pt x="420413" y="21020"/>
                </a:cubicBezTo>
              </a:path>
            </a:pathLst>
          </a:custGeom>
          <a:ln w="15875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/>
          </a:p>
        </p:txBody>
      </p:sp>
      <p:sp>
        <p:nvSpPr>
          <p:cNvPr id="393" name="Полилиния 392"/>
          <p:cNvSpPr/>
          <p:nvPr/>
        </p:nvSpPr>
        <p:spPr>
          <a:xfrm>
            <a:off x="642938" y="2857500"/>
            <a:ext cx="307975" cy="109538"/>
          </a:xfrm>
          <a:custGeom>
            <a:avLst/>
            <a:gdLst>
              <a:gd name="connsiteX0" fmla="*/ 0 w 420413"/>
              <a:gd name="connsiteY0" fmla="*/ 0 h 287282"/>
              <a:gd name="connsiteX1" fmla="*/ 220717 w 420413"/>
              <a:gd name="connsiteY1" fmla="*/ 283779 h 287282"/>
              <a:gd name="connsiteX2" fmla="*/ 420413 w 420413"/>
              <a:gd name="connsiteY2" fmla="*/ 21020 h 287282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  <a:gd name="connsiteX0" fmla="*/ 0 w 420413"/>
              <a:gd name="connsiteY0" fmla="*/ 6132 h 289911"/>
              <a:gd name="connsiteX1" fmla="*/ 220717 w 420413"/>
              <a:gd name="connsiteY1" fmla="*/ 289911 h 289911"/>
              <a:gd name="connsiteX2" fmla="*/ 420413 w 420413"/>
              <a:gd name="connsiteY2" fmla="*/ 27152 h 289911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420413" h="283779">
                <a:moveTo>
                  <a:pt x="0" y="0"/>
                </a:moveTo>
                <a:cubicBezTo>
                  <a:pt x="149090" y="93335"/>
                  <a:pt x="163486" y="80086"/>
                  <a:pt x="220717" y="283779"/>
                </a:cubicBezTo>
                <a:cubicBezTo>
                  <a:pt x="307893" y="34541"/>
                  <a:pt x="297355" y="100451"/>
                  <a:pt x="420413" y="21020"/>
                </a:cubicBezTo>
              </a:path>
            </a:pathLst>
          </a:custGeom>
          <a:ln w="15875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/>
          </a:p>
        </p:txBody>
      </p:sp>
      <p:sp>
        <p:nvSpPr>
          <p:cNvPr id="14399" name="Подзаголовок 395"/>
          <p:cNvSpPr>
            <a:spLocks noGrp="1"/>
          </p:cNvSpPr>
          <p:nvPr>
            <p:ph type="subTitle" idx="1"/>
          </p:nvPr>
        </p:nvSpPr>
        <p:spPr>
          <a:xfrm>
            <a:off x="4788025" y="4149080"/>
            <a:ext cx="3146300" cy="1869133"/>
          </a:xfrm>
        </p:spPr>
        <p:txBody>
          <a:bodyPr/>
          <a:lstStyle/>
          <a:p>
            <a:pPr algn="r"/>
            <a:r>
              <a:rPr lang="ru-RU" sz="1400" b="1" dirty="0" smtClean="0">
                <a:solidFill>
                  <a:srgbClr val="002060"/>
                </a:solidFill>
                <a:latin typeface="Arial Narrow" pitchFamily="34" charset="0"/>
              </a:rPr>
              <a:t>Учителя русского языка и литературы</a:t>
            </a:r>
          </a:p>
          <a:p>
            <a:pPr algn="r"/>
            <a:r>
              <a:rPr lang="ru-RU" sz="1400" b="1" dirty="0" smtClean="0">
                <a:solidFill>
                  <a:srgbClr val="002060"/>
                </a:solidFill>
                <a:latin typeface="Arial Narrow" pitchFamily="34" charset="0"/>
              </a:rPr>
              <a:t>МБОУ </a:t>
            </a:r>
            <a:r>
              <a:rPr lang="ru-RU" sz="1400" b="1" dirty="0" smtClean="0">
                <a:solidFill>
                  <a:srgbClr val="002060"/>
                </a:solidFill>
                <a:latin typeface="Arial Narrow" pitchFamily="34" charset="0"/>
              </a:rPr>
              <a:t>г.Астрахани «СОШ№9»</a:t>
            </a:r>
          </a:p>
          <a:p>
            <a:pPr algn="r"/>
            <a:r>
              <a:rPr lang="ru-RU" sz="1400" b="1" dirty="0" err="1" smtClean="0">
                <a:solidFill>
                  <a:srgbClr val="002060"/>
                </a:solidFill>
                <a:latin typeface="Arial Narrow" pitchFamily="34" charset="0"/>
              </a:rPr>
              <a:t>Малюка</a:t>
            </a:r>
            <a:r>
              <a:rPr lang="ru-RU" sz="1400" b="1" dirty="0" smtClean="0">
                <a:solidFill>
                  <a:srgbClr val="002060"/>
                </a:solidFill>
                <a:latin typeface="Arial Narrow" pitchFamily="34" charset="0"/>
              </a:rPr>
              <a:t> Валентина Ивановна,</a:t>
            </a:r>
          </a:p>
          <a:p>
            <a:pPr algn="r"/>
            <a:r>
              <a:rPr lang="ru-RU" sz="1400" b="1" dirty="0" err="1" smtClean="0">
                <a:solidFill>
                  <a:srgbClr val="002060"/>
                </a:solidFill>
                <a:latin typeface="Arial Narrow" pitchFamily="34" charset="0"/>
              </a:rPr>
              <a:t>Ланговая</a:t>
            </a:r>
            <a:r>
              <a:rPr lang="ru-RU" sz="1400" b="1" dirty="0" smtClean="0">
                <a:solidFill>
                  <a:srgbClr val="002060"/>
                </a:solidFill>
                <a:latin typeface="Arial Narrow" pitchFamily="34" charset="0"/>
              </a:rPr>
              <a:t> Наталья Валерьевна</a:t>
            </a:r>
            <a:endParaRPr lang="ru-RU" sz="1400" b="1" dirty="0" smtClean="0">
              <a:solidFill>
                <a:srgbClr val="002060"/>
              </a:solidFill>
              <a:latin typeface="Arial Narrow" pitchFamily="34" charset="0"/>
            </a:endParaRPr>
          </a:p>
        </p:txBody>
      </p:sp>
      <p:sp>
        <p:nvSpPr>
          <p:cNvPr id="345" name="Заголовок 394"/>
          <p:cNvSpPr txBox="1">
            <a:spLocks/>
          </p:cNvSpPr>
          <p:nvPr/>
        </p:nvSpPr>
        <p:spPr>
          <a:xfrm>
            <a:off x="1689590" y="243218"/>
            <a:ext cx="7122306" cy="1143000"/>
          </a:xfrm>
          <a:prstGeom prst="round2SameRect">
            <a:avLst>
              <a:gd name="adj1" fmla="val 16667"/>
              <a:gd name="adj2" fmla="val 38889"/>
            </a:avLst>
          </a:prstGeom>
          <a:gradFill>
            <a:gsLst>
              <a:gs pos="100000">
                <a:srgbClr val="FFCCCC"/>
              </a:gs>
              <a:gs pos="26000">
                <a:schemeClr val="bg1"/>
              </a:gs>
            </a:gsLst>
            <a:path path="circle">
              <a:fillToRect l="50000" t="50000" r="50000" b="50000"/>
            </a:path>
          </a:gradFill>
          <a:scene3d>
            <a:camera prst="orthographicFront"/>
            <a:lightRig rig="threePt" dir="t"/>
          </a:scene3d>
          <a:sp3d>
            <a:bevelT w="171450" h="31750"/>
          </a:sp3d>
        </p:spPr>
        <p:txBody>
          <a:bodyPr anchor="ctr"/>
          <a:lstStyle>
            <a:lvl1pPr algn="ctr" defTabSz="914400" rtl="0" eaLnBrk="1" latinLnBrk="0" hangingPunct="1"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fontAlgn="auto">
              <a:spcAft>
                <a:spcPts val="0"/>
              </a:spcAft>
              <a:defRPr/>
            </a:pPr>
            <a:r>
              <a:rPr lang="ru-RU" sz="3200" b="1" dirty="0" err="1" smtClean="0">
                <a:ln>
                  <a:solidFill>
                    <a:sysClr val="windowText" lastClr="000000"/>
                  </a:solidFill>
                </a:ln>
                <a:solidFill>
                  <a:srgbClr val="FFCCCC"/>
                </a:solidFill>
                <a:effectLst>
                  <a:outerShdw blurRad="50800" dist="38100" dir="2700000" algn="tl" rotWithShape="0">
                    <a:prstClr val="black">
                      <a:alpha val="40000"/>
                    </a:prstClr>
                  </a:outerShdw>
                </a:effectLst>
              </a:rPr>
              <a:t>Здоровьесберегающие</a:t>
            </a:r>
            <a:r>
              <a:rPr lang="ru-RU" sz="3200" b="1" dirty="0" smtClean="0">
                <a:ln>
                  <a:solidFill>
                    <a:sysClr val="windowText" lastClr="000000"/>
                  </a:solidFill>
                </a:ln>
                <a:solidFill>
                  <a:srgbClr val="FFCCCC"/>
                </a:solidFill>
                <a:effectLst>
                  <a:outerShdw blurRad="50800" dist="38100" dir="2700000" algn="tl" rotWithShape="0">
                    <a:prstClr val="black">
                      <a:alpha val="40000"/>
                    </a:prstClr>
                  </a:outerShdw>
                </a:effectLst>
              </a:rPr>
              <a:t> технологии</a:t>
            </a:r>
          </a:p>
          <a:p>
            <a:pPr fontAlgn="auto">
              <a:spcAft>
                <a:spcPts val="0"/>
              </a:spcAft>
              <a:defRPr/>
            </a:pPr>
            <a:r>
              <a:rPr lang="ru-RU" sz="3200" b="1" dirty="0" smtClean="0">
                <a:ln>
                  <a:solidFill>
                    <a:sysClr val="windowText" lastClr="000000"/>
                  </a:solidFill>
                </a:ln>
                <a:solidFill>
                  <a:srgbClr val="FFCCCC"/>
                </a:solidFill>
                <a:effectLst>
                  <a:outerShdw blurRad="50800" dist="38100" dir="2700000" algn="tl" rotWithShape="0">
                    <a:prstClr val="black">
                      <a:alpha val="40000"/>
                    </a:prstClr>
                  </a:outerShdw>
                </a:effectLst>
              </a:rPr>
              <a:t> на уроках русского языка</a:t>
            </a:r>
            <a:endParaRPr lang="ru-RU" sz="3200" b="1" dirty="0">
              <a:ln>
                <a:solidFill>
                  <a:sysClr val="windowText" lastClr="000000"/>
                </a:solidFill>
              </a:ln>
              <a:solidFill>
                <a:srgbClr val="FFCCCC"/>
              </a:solidFill>
              <a:effectLst>
                <a:outerShdw blurRad="50800" dist="38100" dir="2700000" algn="tl" rotWithShape="0">
                  <a:prstClr val="black">
                    <a:alpha val="40000"/>
                  </a:prstClr>
                </a:outerShdw>
              </a:effectLst>
            </a:endParaRPr>
          </a:p>
        </p:txBody>
      </p:sp>
      <p:pic>
        <p:nvPicPr>
          <p:cNvPr id="14401" name="Рисунок 1"/>
          <p:cNvPicPr>
            <a:picLocks noChangeAspect="1"/>
          </p:cNvPicPr>
          <p:nvPr/>
        </p:nvPicPr>
        <p:blipFill>
          <a:blip r:embed="rId4" cstate="print"/>
          <a:srcRect/>
          <a:stretch>
            <a:fillRect/>
          </a:stretch>
        </p:blipFill>
        <p:spPr bwMode="auto">
          <a:xfrm>
            <a:off x="1427163" y="2362200"/>
            <a:ext cx="2752725" cy="1828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14402" name="Рисунок 5"/>
          <p:cNvPicPr>
            <a:picLocks noChangeAspect="1"/>
          </p:cNvPicPr>
          <p:nvPr/>
        </p:nvPicPr>
        <p:blipFill>
          <a:blip r:embed="rId5" cstate="print"/>
          <a:srcRect/>
          <a:stretch>
            <a:fillRect/>
          </a:stretch>
        </p:blipFill>
        <p:spPr bwMode="auto">
          <a:xfrm>
            <a:off x="1795463" y="4271963"/>
            <a:ext cx="2516187" cy="148113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9" name="Овал 108"/>
          <p:cNvSpPr/>
          <p:nvPr/>
        </p:nvSpPr>
        <p:spPr>
          <a:xfrm>
            <a:off x="163482" y="387328"/>
            <a:ext cx="1053703" cy="1006623"/>
          </a:xfrm>
          <a:prstGeom prst="ellipse">
            <a:avLst/>
          </a:prstGeom>
          <a:gradFill flip="none" rotWithShape="1">
            <a:gsLst>
              <a:gs pos="100000">
                <a:schemeClr val="bg1">
                  <a:alpha val="0"/>
                </a:schemeClr>
              </a:gs>
              <a:gs pos="46000">
                <a:schemeClr val="bg1"/>
              </a:gs>
            </a:gsLst>
            <a:path path="circle">
              <a:fillToRect l="50000" t="50000" r="50000" b="50000"/>
            </a:path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/>
          </a:p>
        </p:txBody>
      </p:sp>
      <p:grpSp>
        <p:nvGrpSpPr>
          <p:cNvPr id="16388" name="Группа 387"/>
          <p:cNvGrpSpPr>
            <a:grpSpLocks/>
          </p:cNvGrpSpPr>
          <p:nvPr/>
        </p:nvGrpSpPr>
        <p:grpSpPr bwMode="auto">
          <a:xfrm>
            <a:off x="-836613" y="303213"/>
            <a:ext cx="9285288" cy="7124700"/>
            <a:chOff x="-836391" y="302553"/>
            <a:chExt cx="9285264" cy="7124638"/>
          </a:xfrm>
        </p:grpSpPr>
        <p:sp>
          <p:nvSpPr>
            <p:cNvPr id="383" name="Полилиния 382"/>
            <p:cNvSpPr/>
            <p:nvPr/>
          </p:nvSpPr>
          <p:spPr>
            <a:xfrm rot="1219034">
              <a:off x="208762" y="2054135"/>
              <a:ext cx="8240111" cy="621713"/>
            </a:xfrm>
            <a:custGeom>
              <a:avLst/>
              <a:gdLst>
                <a:gd name="connsiteX0" fmla="*/ 63062 w 8240111"/>
                <a:gd name="connsiteY0" fmla="*/ 0 h 809297"/>
                <a:gd name="connsiteX1" fmla="*/ 8240111 w 8240111"/>
                <a:gd name="connsiteY1" fmla="*/ 42041 h 809297"/>
                <a:gd name="connsiteX2" fmla="*/ 8219090 w 8240111"/>
                <a:gd name="connsiteY2" fmla="*/ 809297 h 809297"/>
                <a:gd name="connsiteX3" fmla="*/ 0 w 8240111"/>
                <a:gd name="connsiteY3" fmla="*/ 315310 h 809297"/>
                <a:gd name="connsiteX4" fmla="*/ 63062 w 8240111"/>
                <a:gd name="connsiteY4" fmla="*/ 0 h 809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40111" h="809297">
                  <a:moveTo>
                    <a:pt x="63062" y="0"/>
                  </a:moveTo>
                  <a:lnTo>
                    <a:pt x="8240111" y="42041"/>
                  </a:lnTo>
                  <a:lnTo>
                    <a:pt x="8219090" y="809297"/>
                  </a:lnTo>
                  <a:lnTo>
                    <a:pt x="0" y="315310"/>
                  </a:lnTo>
                  <a:lnTo>
                    <a:pt x="63062" y="0"/>
                  </a:lnTo>
                  <a:close/>
                </a:path>
              </a:pathLst>
            </a:custGeom>
            <a:gradFill flip="none" rotWithShape="1">
              <a:gsLst>
                <a:gs pos="100000">
                  <a:schemeClr val="bg1">
                    <a:alpha val="54000"/>
                  </a:schemeClr>
                </a:gs>
                <a:gs pos="0">
                  <a:schemeClr val="bg1">
                    <a:alpha val="0"/>
                  </a:schemeClr>
                </a:gs>
              </a:gsLst>
              <a:lin ang="9000000" scaled="0"/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84" name="Полилиния 383"/>
            <p:cNvSpPr/>
            <p:nvPr/>
          </p:nvSpPr>
          <p:spPr>
            <a:xfrm rot="1635534">
              <a:off x="184862" y="2709745"/>
              <a:ext cx="8240111" cy="621713"/>
            </a:xfrm>
            <a:custGeom>
              <a:avLst/>
              <a:gdLst>
                <a:gd name="connsiteX0" fmla="*/ 63062 w 8240111"/>
                <a:gd name="connsiteY0" fmla="*/ 0 h 809297"/>
                <a:gd name="connsiteX1" fmla="*/ 8240111 w 8240111"/>
                <a:gd name="connsiteY1" fmla="*/ 42041 h 809297"/>
                <a:gd name="connsiteX2" fmla="*/ 8219090 w 8240111"/>
                <a:gd name="connsiteY2" fmla="*/ 809297 h 809297"/>
                <a:gd name="connsiteX3" fmla="*/ 0 w 8240111"/>
                <a:gd name="connsiteY3" fmla="*/ 315310 h 809297"/>
                <a:gd name="connsiteX4" fmla="*/ 63062 w 8240111"/>
                <a:gd name="connsiteY4" fmla="*/ 0 h 809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40111" h="809297">
                  <a:moveTo>
                    <a:pt x="63062" y="0"/>
                  </a:moveTo>
                  <a:lnTo>
                    <a:pt x="8240111" y="42041"/>
                  </a:lnTo>
                  <a:lnTo>
                    <a:pt x="8219090" y="809297"/>
                  </a:lnTo>
                  <a:lnTo>
                    <a:pt x="0" y="315310"/>
                  </a:lnTo>
                  <a:lnTo>
                    <a:pt x="63062" y="0"/>
                  </a:lnTo>
                  <a:close/>
                </a:path>
              </a:pathLst>
            </a:custGeom>
            <a:gradFill flip="none" rotWithShape="1">
              <a:gsLst>
                <a:gs pos="100000">
                  <a:schemeClr val="bg1">
                    <a:alpha val="54000"/>
                  </a:schemeClr>
                </a:gs>
                <a:gs pos="0">
                  <a:schemeClr val="bg1">
                    <a:alpha val="0"/>
                  </a:schemeClr>
                </a:gs>
              </a:gsLst>
              <a:lin ang="9000000" scaled="0"/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85" name="Полилиния 384"/>
            <p:cNvSpPr/>
            <p:nvPr/>
          </p:nvSpPr>
          <p:spPr>
            <a:xfrm rot="2120141">
              <a:off x="-7745" y="3397179"/>
              <a:ext cx="8240111" cy="621713"/>
            </a:xfrm>
            <a:custGeom>
              <a:avLst/>
              <a:gdLst>
                <a:gd name="connsiteX0" fmla="*/ 63062 w 8240111"/>
                <a:gd name="connsiteY0" fmla="*/ 0 h 809297"/>
                <a:gd name="connsiteX1" fmla="*/ 8240111 w 8240111"/>
                <a:gd name="connsiteY1" fmla="*/ 42041 h 809297"/>
                <a:gd name="connsiteX2" fmla="*/ 8219090 w 8240111"/>
                <a:gd name="connsiteY2" fmla="*/ 809297 h 809297"/>
                <a:gd name="connsiteX3" fmla="*/ 0 w 8240111"/>
                <a:gd name="connsiteY3" fmla="*/ 315310 h 809297"/>
                <a:gd name="connsiteX4" fmla="*/ 63062 w 8240111"/>
                <a:gd name="connsiteY4" fmla="*/ 0 h 809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40111" h="809297">
                  <a:moveTo>
                    <a:pt x="63062" y="0"/>
                  </a:moveTo>
                  <a:lnTo>
                    <a:pt x="8240111" y="42041"/>
                  </a:lnTo>
                  <a:lnTo>
                    <a:pt x="8219090" y="809297"/>
                  </a:lnTo>
                  <a:lnTo>
                    <a:pt x="0" y="315310"/>
                  </a:lnTo>
                  <a:lnTo>
                    <a:pt x="63062" y="0"/>
                  </a:lnTo>
                  <a:close/>
                </a:path>
              </a:pathLst>
            </a:custGeom>
            <a:gradFill flip="none" rotWithShape="1">
              <a:gsLst>
                <a:gs pos="100000">
                  <a:schemeClr val="bg1">
                    <a:alpha val="54000"/>
                  </a:schemeClr>
                </a:gs>
                <a:gs pos="0">
                  <a:schemeClr val="bg1">
                    <a:alpha val="0"/>
                  </a:schemeClr>
                </a:gs>
              </a:gsLst>
              <a:lin ang="9000000" scaled="0"/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86" name="Полилиния 385"/>
            <p:cNvSpPr/>
            <p:nvPr/>
          </p:nvSpPr>
          <p:spPr>
            <a:xfrm rot="2683881">
              <a:off x="-836391" y="3656663"/>
              <a:ext cx="8240111" cy="621713"/>
            </a:xfrm>
            <a:custGeom>
              <a:avLst/>
              <a:gdLst>
                <a:gd name="connsiteX0" fmla="*/ 63062 w 8240111"/>
                <a:gd name="connsiteY0" fmla="*/ 0 h 809297"/>
                <a:gd name="connsiteX1" fmla="*/ 8240111 w 8240111"/>
                <a:gd name="connsiteY1" fmla="*/ 42041 h 809297"/>
                <a:gd name="connsiteX2" fmla="*/ 8219090 w 8240111"/>
                <a:gd name="connsiteY2" fmla="*/ 809297 h 809297"/>
                <a:gd name="connsiteX3" fmla="*/ 0 w 8240111"/>
                <a:gd name="connsiteY3" fmla="*/ 315310 h 809297"/>
                <a:gd name="connsiteX4" fmla="*/ 63062 w 8240111"/>
                <a:gd name="connsiteY4" fmla="*/ 0 h 809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40111" h="809297">
                  <a:moveTo>
                    <a:pt x="63062" y="0"/>
                  </a:moveTo>
                  <a:lnTo>
                    <a:pt x="8240111" y="42041"/>
                  </a:lnTo>
                  <a:lnTo>
                    <a:pt x="8219090" y="809297"/>
                  </a:lnTo>
                  <a:lnTo>
                    <a:pt x="0" y="315310"/>
                  </a:lnTo>
                  <a:lnTo>
                    <a:pt x="63062" y="0"/>
                  </a:lnTo>
                  <a:close/>
                </a:path>
              </a:pathLst>
            </a:custGeom>
            <a:gradFill flip="none" rotWithShape="1">
              <a:gsLst>
                <a:gs pos="100000">
                  <a:schemeClr val="bg1">
                    <a:alpha val="54000"/>
                  </a:schemeClr>
                </a:gs>
                <a:gs pos="0">
                  <a:schemeClr val="bg1">
                    <a:alpha val="0"/>
                  </a:schemeClr>
                </a:gs>
              </a:gsLst>
              <a:lin ang="9000000" scaled="0"/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87" name="Полилиния 386"/>
            <p:cNvSpPr/>
            <p:nvPr/>
          </p:nvSpPr>
          <p:spPr>
            <a:xfrm rot="3406944">
              <a:off x="-1350748" y="3554015"/>
              <a:ext cx="7124638" cy="621713"/>
            </a:xfrm>
            <a:custGeom>
              <a:avLst/>
              <a:gdLst>
                <a:gd name="connsiteX0" fmla="*/ 63062 w 8240111"/>
                <a:gd name="connsiteY0" fmla="*/ 0 h 809297"/>
                <a:gd name="connsiteX1" fmla="*/ 8240111 w 8240111"/>
                <a:gd name="connsiteY1" fmla="*/ 42041 h 809297"/>
                <a:gd name="connsiteX2" fmla="*/ 8219090 w 8240111"/>
                <a:gd name="connsiteY2" fmla="*/ 809297 h 809297"/>
                <a:gd name="connsiteX3" fmla="*/ 0 w 8240111"/>
                <a:gd name="connsiteY3" fmla="*/ 315310 h 809297"/>
                <a:gd name="connsiteX4" fmla="*/ 63062 w 8240111"/>
                <a:gd name="connsiteY4" fmla="*/ 0 h 809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40111" h="809297">
                  <a:moveTo>
                    <a:pt x="63062" y="0"/>
                  </a:moveTo>
                  <a:lnTo>
                    <a:pt x="8240111" y="42041"/>
                  </a:lnTo>
                  <a:lnTo>
                    <a:pt x="8219090" y="809297"/>
                  </a:lnTo>
                  <a:lnTo>
                    <a:pt x="0" y="315310"/>
                  </a:lnTo>
                  <a:lnTo>
                    <a:pt x="63062" y="0"/>
                  </a:lnTo>
                  <a:close/>
                </a:path>
              </a:pathLst>
            </a:custGeom>
            <a:gradFill flip="none" rotWithShape="1">
              <a:gsLst>
                <a:gs pos="100000">
                  <a:schemeClr val="bg1">
                    <a:alpha val="54000"/>
                  </a:schemeClr>
                </a:gs>
                <a:gs pos="0">
                  <a:schemeClr val="bg1">
                    <a:alpha val="0"/>
                  </a:schemeClr>
                </a:gs>
              </a:gsLst>
              <a:lin ang="9000000" scaled="0"/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</p:grpSp>
      <p:sp>
        <p:nvSpPr>
          <p:cNvPr id="107" name="Облако 106"/>
          <p:cNvSpPr/>
          <p:nvPr/>
        </p:nvSpPr>
        <p:spPr>
          <a:xfrm>
            <a:off x="2571736" y="648451"/>
            <a:ext cx="5000660" cy="857256"/>
          </a:xfrm>
          <a:prstGeom prst="cloud">
            <a:avLst/>
          </a:prstGeom>
          <a:gradFill flip="none" rotWithShape="1">
            <a:gsLst>
              <a:gs pos="0">
                <a:srgbClr val="AAE1F4"/>
              </a:gs>
              <a:gs pos="100000">
                <a:schemeClr val="accent1">
                  <a:lumMod val="20000"/>
                  <a:lumOff val="80000"/>
                </a:schemeClr>
              </a:gs>
            </a:gsLst>
            <a:lin ang="10200000" scaled="0"/>
            <a:tileRect/>
          </a:gradFill>
          <a:ln>
            <a:noFill/>
          </a:ln>
          <a:scene3d>
            <a:camera prst="orthographicFront"/>
            <a:lightRig rig="threePt" dir="t"/>
          </a:scene3d>
          <a:sp3d>
            <a:bevelT w="18415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/>
          </a:p>
        </p:txBody>
      </p:sp>
      <p:sp>
        <p:nvSpPr>
          <p:cNvPr id="108" name="Облако 107"/>
          <p:cNvSpPr/>
          <p:nvPr/>
        </p:nvSpPr>
        <p:spPr>
          <a:xfrm>
            <a:off x="5429256" y="1928802"/>
            <a:ext cx="3429024" cy="714380"/>
          </a:xfrm>
          <a:prstGeom prst="cloud">
            <a:avLst/>
          </a:prstGeom>
          <a:gradFill flip="none" rotWithShape="1">
            <a:gsLst>
              <a:gs pos="0">
                <a:srgbClr val="AAE1F4"/>
              </a:gs>
              <a:gs pos="100000">
                <a:schemeClr val="accent1">
                  <a:lumMod val="20000"/>
                  <a:lumOff val="80000"/>
                </a:schemeClr>
              </a:gs>
            </a:gsLst>
            <a:lin ang="10200000" scaled="0"/>
            <a:tileRect/>
          </a:gradFill>
          <a:ln>
            <a:noFill/>
          </a:ln>
          <a:scene3d>
            <a:camera prst="orthographicFront"/>
            <a:lightRig rig="threePt" dir="t"/>
          </a:scene3d>
          <a:sp3d>
            <a:bevelT w="18415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/>
          </a:p>
        </p:txBody>
      </p:sp>
      <p:grpSp>
        <p:nvGrpSpPr>
          <p:cNvPr id="16395" name="Группа 56"/>
          <p:cNvGrpSpPr>
            <a:grpSpLocks/>
          </p:cNvGrpSpPr>
          <p:nvPr/>
        </p:nvGrpSpPr>
        <p:grpSpPr bwMode="auto">
          <a:xfrm>
            <a:off x="5072063" y="0"/>
            <a:ext cx="4762500" cy="3000375"/>
            <a:chOff x="5214942" y="-71462"/>
            <a:chExt cx="4191236" cy="2724650"/>
          </a:xfrm>
        </p:grpSpPr>
        <p:sp>
          <p:nvSpPr>
            <p:cNvPr id="4" name="Полилиния 3"/>
            <p:cNvSpPr/>
            <p:nvPr/>
          </p:nvSpPr>
          <p:spPr>
            <a:xfrm>
              <a:off x="5318235" y="785794"/>
              <a:ext cx="3825765" cy="1734207"/>
            </a:xfrm>
            <a:custGeom>
              <a:avLst/>
              <a:gdLst>
                <a:gd name="connsiteX0" fmla="*/ 3825765 w 3825765"/>
                <a:gd name="connsiteY0" fmla="*/ 546538 h 1734207"/>
                <a:gd name="connsiteX1" fmla="*/ 2816772 w 3825765"/>
                <a:gd name="connsiteY1" fmla="*/ 714703 h 1734207"/>
                <a:gd name="connsiteX2" fmla="*/ 2028496 w 3825765"/>
                <a:gd name="connsiteY2" fmla="*/ 767255 h 1734207"/>
                <a:gd name="connsiteX3" fmla="*/ 1334813 w 3825765"/>
                <a:gd name="connsiteY3" fmla="*/ 31531 h 1734207"/>
                <a:gd name="connsiteX4" fmla="*/ 1902372 w 3825765"/>
                <a:gd name="connsiteY4" fmla="*/ 767255 h 1734207"/>
                <a:gd name="connsiteX5" fmla="*/ 935420 w 3825765"/>
                <a:gd name="connsiteY5" fmla="*/ 567559 h 1734207"/>
                <a:gd name="connsiteX6" fmla="*/ 945931 w 3825765"/>
                <a:gd name="connsiteY6" fmla="*/ 0 h 1734207"/>
                <a:gd name="connsiteX7" fmla="*/ 819806 w 3825765"/>
                <a:gd name="connsiteY7" fmla="*/ 536028 h 1734207"/>
                <a:gd name="connsiteX8" fmla="*/ 0 w 3825765"/>
                <a:gd name="connsiteY8" fmla="*/ 430924 h 1734207"/>
                <a:gd name="connsiteX9" fmla="*/ 746234 w 3825765"/>
                <a:gd name="connsiteY9" fmla="*/ 630621 h 1734207"/>
                <a:gd name="connsiteX10" fmla="*/ 262758 w 3825765"/>
                <a:gd name="connsiteY10" fmla="*/ 893379 h 1734207"/>
                <a:gd name="connsiteX11" fmla="*/ 914400 w 3825765"/>
                <a:gd name="connsiteY11" fmla="*/ 683172 h 1734207"/>
                <a:gd name="connsiteX12" fmla="*/ 1965434 w 3825765"/>
                <a:gd name="connsiteY12" fmla="*/ 956441 h 1734207"/>
                <a:gd name="connsiteX13" fmla="*/ 1566041 w 3825765"/>
                <a:gd name="connsiteY13" fmla="*/ 1303283 h 1734207"/>
                <a:gd name="connsiteX14" fmla="*/ 882868 w 3825765"/>
                <a:gd name="connsiteY14" fmla="*/ 1208690 h 1734207"/>
                <a:gd name="connsiteX15" fmla="*/ 1492468 w 3825765"/>
                <a:gd name="connsiteY15" fmla="*/ 1355834 h 1734207"/>
                <a:gd name="connsiteX16" fmla="*/ 998482 w 3825765"/>
                <a:gd name="connsiteY16" fmla="*/ 1692166 h 1734207"/>
                <a:gd name="connsiteX17" fmla="*/ 1597572 w 3825765"/>
                <a:gd name="connsiteY17" fmla="*/ 1429407 h 1734207"/>
                <a:gd name="connsiteX18" fmla="*/ 2028496 w 3825765"/>
                <a:gd name="connsiteY18" fmla="*/ 1734207 h 1734207"/>
                <a:gd name="connsiteX19" fmla="*/ 1713186 w 3825765"/>
                <a:gd name="connsiteY19" fmla="*/ 1366345 h 1734207"/>
                <a:gd name="connsiteX20" fmla="*/ 2133600 w 3825765"/>
                <a:gd name="connsiteY20" fmla="*/ 966952 h 1734207"/>
                <a:gd name="connsiteX21" fmla="*/ 2900855 w 3825765"/>
                <a:gd name="connsiteY21" fmla="*/ 935421 h 1734207"/>
                <a:gd name="connsiteX22" fmla="*/ 3815255 w 3825765"/>
                <a:gd name="connsiteY22" fmla="*/ 809297 h 1734207"/>
                <a:gd name="connsiteX23" fmla="*/ 3825765 w 3825765"/>
                <a:gd name="connsiteY23" fmla="*/ 546538 h 17342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3825765" h="1734207">
                  <a:moveTo>
                    <a:pt x="3825765" y="546538"/>
                  </a:moveTo>
                  <a:lnTo>
                    <a:pt x="2816772" y="714703"/>
                  </a:lnTo>
                  <a:lnTo>
                    <a:pt x="2028496" y="767255"/>
                  </a:lnTo>
                  <a:lnTo>
                    <a:pt x="1334813" y="31531"/>
                  </a:lnTo>
                  <a:lnTo>
                    <a:pt x="1902372" y="767255"/>
                  </a:lnTo>
                  <a:lnTo>
                    <a:pt x="935420" y="567559"/>
                  </a:lnTo>
                  <a:lnTo>
                    <a:pt x="945931" y="0"/>
                  </a:lnTo>
                  <a:lnTo>
                    <a:pt x="819806" y="536028"/>
                  </a:lnTo>
                  <a:lnTo>
                    <a:pt x="0" y="430924"/>
                  </a:lnTo>
                  <a:lnTo>
                    <a:pt x="746234" y="630621"/>
                  </a:lnTo>
                  <a:lnTo>
                    <a:pt x="262758" y="893379"/>
                  </a:lnTo>
                  <a:lnTo>
                    <a:pt x="914400" y="683172"/>
                  </a:lnTo>
                  <a:lnTo>
                    <a:pt x="1965434" y="956441"/>
                  </a:lnTo>
                  <a:lnTo>
                    <a:pt x="1566041" y="1303283"/>
                  </a:lnTo>
                  <a:lnTo>
                    <a:pt x="882868" y="1208690"/>
                  </a:lnTo>
                  <a:lnTo>
                    <a:pt x="1492468" y="1355834"/>
                  </a:lnTo>
                  <a:lnTo>
                    <a:pt x="998482" y="1692166"/>
                  </a:lnTo>
                  <a:lnTo>
                    <a:pt x="1597572" y="1429407"/>
                  </a:lnTo>
                  <a:lnTo>
                    <a:pt x="2028496" y="1734207"/>
                  </a:lnTo>
                  <a:lnTo>
                    <a:pt x="1713186" y="1366345"/>
                  </a:lnTo>
                  <a:lnTo>
                    <a:pt x="2133600" y="966952"/>
                  </a:lnTo>
                  <a:cubicBezTo>
                    <a:pt x="2389346" y="956296"/>
                    <a:pt x="2644887" y="935421"/>
                    <a:pt x="2900855" y="935421"/>
                  </a:cubicBezTo>
                  <a:lnTo>
                    <a:pt x="3815255" y="809297"/>
                  </a:lnTo>
                  <a:lnTo>
                    <a:pt x="3825765" y="546538"/>
                  </a:lnTo>
                  <a:close/>
                </a:path>
              </a:pathLst>
            </a:custGeom>
            <a:blipFill>
              <a:blip r:embed="rId3" cstate="print"/>
              <a:tile tx="0" ty="0" sx="100000" sy="100000" flip="none" algn="tl"/>
            </a:blipFill>
            <a:ln>
              <a:noFill/>
            </a:ln>
            <a:scene3d>
              <a:camera prst="orthographicFront"/>
              <a:lightRig rig="threePt" dir="t"/>
            </a:scene3d>
            <a:sp3d>
              <a:bevelT w="133350" h="444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11" name="Полилиния 10"/>
            <p:cNvSpPr/>
            <p:nvPr/>
          </p:nvSpPr>
          <p:spPr>
            <a:xfrm rot="860733" flipV="1">
              <a:off x="6909393" y="3183"/>
              <a:ext cx="2496785" cy="1305578"/>
            </a:xfrm>
            <a:custGeom>
              <a:avLst/>
              <a:gdLst>
                <a:gd name="connsiteX0" fmla="*/ 3825765 w 3825765"/>
                <a:gd name="connsiteY0" fmla="*/ 546538 h 1734207"/>
                <a:gd name="connsiteX1" fmla="*/ 2816772 w 3825765"/>
                <a:gd name="connsiteY1" fmla="*/ 714703 h 1734207"/>
                <a:gd name="connsiteX2" fmla="*/ 2028496 w 3825765"/>
                <a:gd name="connsiteY2" fmla="*/ 767255 h 1734207"/>
                <a:gd name="connsiteX3" fmla="*/ 1334813 w 3825765"/>
                <a:gd name="connsiteY3" fmla="*/ 31531 h 1734207"/>
                <a:gd name="connsiteX4" fmla="*/ 1902372 w 3825765"/>
                <a:gd name="connsiteY4" fmla="*/ 767255 h 1734207"/>
                <a:gd name="connsiteX5" fmla="*/ 935420 w 3825765"/>
                <a:gd name="connsiteY5" fmla="*/ 567559 h 1734207"/>
                <a:gd name="connsiteX6" fmla="*/ 945931 w 3825765"/>
                <a:gd name="connsiteY6" fmla="*/ 0 h 1734207"/>
                <a:gd name="connsiteX7" fmla="*/ 819806 w 3825765"/>
                <a:gd name="connsiteY7" fmla="*/ 536028 h 1734207"/>
                <a:gd name="connsiteX8" fmla="*/ 0 w 3825765"/>
                <a:gd name="connsiteY8" fmla="*/ 430924 h 1734207"/>
                <a:gd name="connsiteX9" fmla="*/ 746234 w 3825765"/>
                <a:gd name="connsiteY9" fmla="*/ 630621 h 1734207"/>
                <a:gd name="connsiteX10" fmla="*/ 262758 w 3825765"/>
                <a:gd name="connsiteY10" fmla="*/ 893379 h 1734207"/>
                <a:gd name="connsiteX11" fmla="*/ 914400 w 3825765"/>
                <a:gd name="connsiteY11" fmla="*/ 683172 h 1734207"/>
                <a:gd name="connsiteX12" fmla="*/ 1965434 w 3825765"/>
                <a:gd name="connsiteY12" fmla="*/ 956441 h 1734207"/>
                <a:gd name="connsiteX13" fmla="*/ 1566041 w 3825765"/>
                <a:gd name="connsiteY13" fmla="*/ 1303283 h 1734207"/>
                <a:gd name="connsiteX14" fmla="*/ 882868 w 3825765"/>
                <a:gd name="connsiteY14" fmla="*/ 1208690 h 1734207"/>
                <a:gd name="connsiteX15" fmla="*/ 1492468 w 3825765"/>
                <a:gd name="connsiteY15" fmla="*/ 1355834 h 1734207"/>
                <a:gd name="connsiteX16" fmla="*/ 998482 w 3825765"/>
                <a:gd name="connsiteY16" fmla="*/ 1692166 h 1734207"/>
                <a:gd name="connsiteX17" fmla="*/ 1597572 w 3825765"/>
                <a:gd name="connsiteY17" fmla="*/ 1429407 h 1734207"/>
                <a:gd name="connsiteX18" fmla="*/ 2028496 w 3825765"/>
                <a:gd name="connsiteY18" fmla="*/ 1734207 h 1734207"/>
                <a:gd name="connsiteX19" fmla="*/ 1713186 w 3825765"/>
                <a:gd name="connsiteY19" fmla="*/ 1366345 h 1734207"/>
                <a:gd name="connsiteX20" fmla="*/ 2133600 w 3825765"/>
                <a:gd name="connsiteY20" fmla="*/ 966952 h 1734207"/>
                <a:gd name="connsiteX21" fmla="*/ 2900855 w 3825765"/>
                <a:gd name="connsiteY21" fmla="*/ 935421 h 1734207"/>
                <a:gd name="connsiteX22" fmla="*/ 3815255 w 3825765"/>
                <a:gd name="connsiteY22" fmla="*/ 809297 h 1734207"/>
                <a:gd name="connsiteX23" fmla="*/ 3825765 w 3825765"/>
                <a:gd name="connsiteY23" fmla="*/ 546538 h 17342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3825765" h="1734207">
                  <a:moveTo>
                    <a:pt x="3825765" y="546538"/>
                  </a:moveTo>
                  <a:lnTo>
                    <a:pt x="2816772" y="714703"/>
                  </a:lnTo>
                  <a:lnTo>
                    <a:pt x="2028496" y="767255"/>
                  </a:lnTo>
                  <a:lnTo>
                    <a:pt x="1334813" y="31531"/>
                  </a:lnTo>
                  <a:lnTo>
                    <a:pt x="1902372" y="767255"/>
                  </a:lnTo>
                  <a:lnTo>
                    <a:pt x="935420" y="567559"/>
                  </a:lnTo>
                  <a:lnTo>
                    <a:pt x="945931" y="0"/>
                  </a:lnTo>
                  <a:lnTo>
                    <a:pt x="819806" y="536028"/>
                  </a:lnTo>
                  <a:lnTo>
                    <a:pt x="0" y="430924"/>
                  </a:lnTo>
                  <a:lnTo>
                    <a:pt x="746234" y="630621"/>
                  </a:lnTo>
                  <a:lnTo>
                    <a:pt x="262758" y="893379"/>
                  </a:lnTo>
                  <a:lnTo>
                    <a:pt x="914400" y="683172"/>
                  </a:lnTo>
                  <a:lnTo>
                    <a:pt x="1965434" y="956441"/>
                  </a:lnTo>
                  <a:lnTo>
                    <a:pt x="1566041" y="1303283"/>
                  </a:lnTo>
                  <a:lnTo>
                    <a:pt x="882868" y="1208690"/>
                  </a:lnTo>
                  <a:lnTo>
                    <a:pt x="1492468" y="1355834"/>
                  </a:lnTo>
                  <a:lnTo>
                    <a:pt x="998482" y="1692166"/>
                  </a:lnTo>
                  <a:lnTo>
                    <a:pt x="1597572" y="1429407"/>
                  </a:lnTo>
                  <a:lnTo>
                    <a:pt x="2028496" y="1734207"/>
                  </a:lnTo>
                  <a:lnTo>
                    <a:pt x="1713186" y="1366345"/>
                  </a:lnTo>
                  <a:lnTo>
                    <a:pt x="2133600" y="966952"/>
                  </a:lnTo>
                  <a:cubicBezTo>
                    <a:pt x="2389346" y="956296"/>
                    <a:pt x="2644887" y="935421"/>
                    <a:pt x="2900855" y="935421"/>
                  </a:cubicBezTo>
                  <a:lnTo>
                    <a:pt x="3815255" y="809297"/>
                  </a:lnTo>
                  <a:lnTo>
                    <a:pt x="3825765" y="546538"/>
                  </a:lnTo>
                  <a:close/>
                </a:path>
              </a:pathLst>
            </a:custGeom>
            <a:blipFill>
              <a:blip r:embed="rId3" cstate="print"/>
              <a:tile tx="0" ty="0" sx="100000" sy="100000" flip="none" algn="tl"/>
            </a:blipFill>
            <a:ln>
              <a:noFill/>
            </a:ln>
            <a:scene3d>
              <a:camera prst="orthographicFront"/>
              <a:lightRig rig="threePt" dir="t"/>
            </a:scene3d>
            <a:sp3d>
              <a:bevelT w="133350" h="444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10" name="Полилиния 9"/>
            <p:cNvSpPr/>
            <p:nvPr/>
          </p:nvSpPr>
          <p:spPr>
            <a:xfrm>
              <a:off x="7000892" y="214290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12" name="Полилиния 11"/>
            <p:cNvSpPr/>
            <p:nvPr/>
          </p:nvSpPr>
          <p:spPr>
            <a:xfrm rot="19708205">
              <a:off x="7500958" y="71414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13" name="Полилиния 12"/>
            <p:cNvSpPr/>
            <p:nvPr/>
          </p:nvSpPr>
          <p:spPr>
            <a:xfrm>
              <a:off x="8143900" y="-71462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14" name="Полилиния 13"/>
            <p:cNvSpPr/>
            <p:nvPr/>
          </p:nvSpPr>
          <p:spPr>
            <a:xfrm>
              <a:off x="7786710" y="-71462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15" name="Полилиния 14"/>
            <p:cNvSpPr/>
            <p:nvPr/>
          </p:nvSpPr>
          <p:spPr>
            <a:xfrm>
              <a:off x="7358082" y="428604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16" name="Полилиния 15"/>
            <p:cNvSpPr/>
            <p:nvPr/>
          </p:nvSpPr>
          <p:spPr>
            <a:xfrm>
              <a:off x="6715140" y="500042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17" name="Полилиния 16"/>
            <p:cNvSpPr/>
            <p:nvPr/>
          </p:nvSpPr>
          <p:spPr>
            <a:xfrm>
              <a:off x="7286644" y="928670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18" name="Полилиния 17"/>
            <p:cNvSpPr/>
            <p:nvPr/>
          </p:nvSpPr>
          <p:spPr>
            <a:xfrm>
              <a:off x="7215206" y="642918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19" name="Полилиния 18"/>
            <p:cNvSpPr/>
            <p:nvPr/>
          </p:nvSpPr>
          <p:spPr>
            <a:xfrm>
              <a:off x="7572396" y="1000108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0" name="Полилиния 19"/>
            <p:cNvSpPr/>
            <p:nvPr/>
          </p:nvSpPr>
          <p:spPr>
            <a:xfrm rot="1969772">
              <a:off x="7844062" y="911072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1" name="Полилиния 20"/>
            <p:cNvSpPr/>
            <p:nvPr/>
          </p:nvSpPr>
          <p:spPr>
            <a:xfrm>
              <a:off x="7786710" y="428604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2" name="Полилиния 21"/>
            <p:cNvSpPr/>
            <p:nvPr/>
          </p:nvSpPr>
          <p:spPr>
            <a:xfrm>
              <a:off x="8286776" y="500042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3" name="Полилиния 22"/>
            <p:cNvSpPr/>
            <p:nvPr/>
          </p:nvSpPr>
          <p:spPr>
            <a:xfrm>
              <a:off x="6572264" y="785794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4" name="Полилиния 23"/>
            <p:cNvSpPr/>
            <p:nvPr/>
          </p:nvSpPr>
          <p:spPr>
            <a:xfrm rot="20410928">
              <a:off x="6072198" y="714356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5" name="Полилиния 24"/>
            <p:cNvSpPr/>
            <p:nvPr/>
          </p:nvSpPr>
          <p:spPr>
            <a:xfrm rot="587691">
              <a:off x="5214942" y="1071546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6" name="Полилиния 25"/>
            <p:cNvSpPr/>
            <p:nvPr/>
          </p:nvSpPr>
          <p:spPr>
            <a:xfrm rot="20411730">
              <a:off x="5429256" y="1500174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7" name="Полилиния 26"/>
            <p:cNvSpPr/>
            <p:nvPr/>
          </p:nvSpPr>
          <p:spPr>
            <a:xfrm rot="1771934">
              <a:off x="6072198" y="1857364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8" name="Полилиния 27"/>
            <p:cNvSpPr/>
            <p:nvPr/>
          </p:nvSpPr>
          <p:spPr>
            <a:xfrm rot="1666315">
              <a:off x="6215074" y="2285992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9" name="Полилиния 28"/>
            <p:cNvSpPr/>
            <p:nvPr/>
          </p:nvSpPr>
          <p:spPr>
            <a:xfrm>
              <a:off x="7143768" y="2357430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0" name="Полилиния 29"/>
            <p:cNvSpPr/>
            <p:nvPr/>
          </p:nvSpPr>
          <p:spPr>
            <a:xfrm>
              <a:off x="7215206" y="1785926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1" name="Полилиния 30"/>
            <p:cNvSpPr/>
            <p:nvPr/>
          </p:nvSpPr>
          <p:spPr>
            <a:xfrm>
              <a:off x="6072198" y="1071546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2" name="Полилиния 31"/>
            <p:cNvSpPr/>
            <p:nvPr/>
          </p:nvSpPr>
          <p:spPr>
            <a:xfrm rot="1065905">
              <a:off x="5500694" y="1000108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3" name="Полилиния 32"/>
            <p:cNvSpPr/>
            <p:nvPr/>
          </p:nvSpPr>
          <p:spPr>
            <a:xfrm rot="19191918">
              <a:off x="5715008" y="1500174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4" name="Полилиния 33"/>
            <p:cNvSpPr/>
            <p:nvPr/>
          </p:nvSpPr>
          <p:spPr>
            <a:xfrm rot="1361292">
              <a:off x="5857884" y="1214422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5" name="Полилиния 34"/>
            <p:cNvSpPr/>
            <p:nvPr/>
          </p:nvSpPr>
          <p:spPr>
            <a:xfrm rot="1099206">
              <a:off x="6000760" y="1428736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6" name="Полилиния 35"/>
            <p:cNvSpPr/>
            <p:nvPr/>
          </p:nvSpPr>
          <p:spPr>
            <a:xfrm rot="20247737">
              <a:off x="6689470" y="1043576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7" name="Полилиния 36"/>
            <p:cNvSpPr/>
            <p:nvPr/>
          </p:nvSpPr>
          <p:spPr>
            <a:xfrm>
              <a:off x="6929454" y="1000108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8" name="Полилиния 37"/>
            <p:cNvSpPr/>
            <p:nvPr/>
          </p:nvSpPr>
          <p:spPr>
            <a:xfrm>
              <a:off x="6858016" y="1357298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9" name="Полилиния 38"/>
            <p:cNvSpPr/>
            <p:nvPr/>
          </p:nvSpPr>
          <p:spPr>
            <a:xfrm>
              <a:off x="7215206" y="1285860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40" name="Полилиния 39"/>
            <p:cNvSpPr/>
            <p:nvPr/>
          </p:nvSpPr>
          <p:spPr>
            <a:xfrm>
              <a:off x="5643570" y="1214422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41" name="Полилиния 40"/>
            <p:cNvSpPr/>
            <p:nvPr/>
          </p:nvSpPr>
          <p:spPr>
            <a:xfrm rot="20716111">
              <a:off x="6286512" y="1285860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42" name="Полилиния 41"/>
            <p:cNvSpPr/>
            <p:nvPr/>
          </p:nvSpPr>
          <p:spPr>
            <a:xfrm>
              <a:off x="5857884" y="1000108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43" name="Полилиния 42"/>
            <p:cNvSpPr/>
            <p:nvPr/>
          </p:nvSpPr>
          <p:spPr>
            <a:xfrm>
              <a:off x="6286512" y="1714488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44" name="Полилиния 43"/>
            <p:cNvSpPr/>
            <p:nvPr/>
          </p:nvSpPr>
          <p:spPr>
            <a:xfrm rot="1666315">
              <a:off x="6410397" y="1978341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45" name="Полилиния 44"/>
            <p:cNvSpPr/>
            <p:nvPr/>
          </p:nvSpPr>
          <p:spPr>
            <a:xfrm>
              <a:off x="6500826" y="2214554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46" name="Полилиния 45"/>
            <p:cNvSpPr/>
            <p:nvPr/>
          </p:nvSpPr>
          <p:spPr>
            <a:xfrm>
              <a:off x="6572264" y="1785926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47" name="Полилиния 46"/>
            <p:cNvSpPr/>
            <p:nvPr/>
          </p:nvSpPr>
          <p:spPr>
            <a:xfrm rot="1771934">
              <a:off x="6698031" y="2051454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48" name="Полилиния 47"/>
            <p:cNvSpPr/>
            <p:nvPr/>
          </p:nvSpPr>
          <p:spPr>
            <a:xfrm rot="1771934">
              <a:off x="7055221" y="2051454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49" name="Полилиния 48"/>
            <p:cNvSpPr/>
            <p:nvPr/>
          </p:nvSpPr>
          <p:spPr>
            <a:xfrm>
              <a:off x="6858016" y="1785926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50" name="Полилиния 49"/>
            <p:cNvSpPr/>
            <p:nvPr/>
          </p:nvSpPr>
          <p:spPr>
            <a:xfrm rot="1874304">
              <a:off x="7556933" y="552698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51" name="Полилиния 50"/>
            <p:cNvSpPr/>
            <p:nvPr/>
          </p:nvSpPr>
          <p:spPr>
            <a:xfrm rot="1874304">
              <a:off x="6985430" y="481260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52" name="Полилиния 51"/>
            <p:cNvSpPr/>
            <p:nvPr/>
          </p:nvSpPr>
          <p:spPr>
            <a:xfrm>
              <a:off x="7929586" y="142852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53" name="Полилиния 52"/>
            <p:cNvSpPr/>
            <p:nvPr/>
          </p:nvSpPr>
          <p:spPr>
            <a:xfrm>
              <a:off x="7643834" y="214290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54" name="Полилиния 53"/>
            <p:cNvSpPr/>
            <p:nvPr/>
          </p:nvSpPr>
          <p:spPr>
            <a:xfrm>
              <a:off x="7929586" y="642918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55" name="Полилиния 54"/>
            <p:cNvSpPr/>
            <p:nvPr/>
          </p:nvSpPr>
          <p:spPr>
            <a:xfrm rot="1874304">
              <a:off x="8056999" y="409823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56" name="Полилиния 55"/>
            <p:cNvSpPr/>
            <p:nvPr/>
          </p:nvSpPr>
          <p:spPr>
            <a:xfrm>
              <a:off x="6572264" y="1357298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</p:grpSp>
      <p:grpSp>
        <p:nvGrpSpPr>
          <p:cNvPr id="16396" name="Группа 218"/>
          <p:cNvGrpSpPr>
            <a:grpSpLocks/>
          </p:cNvGrpSpPr>
          <p:nvPr/>
        </p:nvGrpSpPr>
        <p:grpSpPr bwMode="auto">
          <a:xfrm>
            <a:off x="0" y="3778250"/>
            <a:ext cx="9247188" cy="3081338"/>
            <a:chOff x="-65581" y="3302758"/>
            <a:chExt cx="9247681" cy="3555242"/>
          </a:xfrm>
        </p:grpSpPr>
        <p:sp>
          <p:nvSpPr>
            <p:cNvPr id="117" name="Полилиния 116"/>
            <p:cNvSpPr/>
            <p:nvPr/>
          </p:nvSpPr>
          <p:spPr>
            <a:xfrm>
              <a:off x="-12700" y="5146130"/>
              <a:ext cx="9156700" cy="1711869"/>
            </a:xfrm>
            <a:custGeom>
              <a:avLst/>
              <a:gdLst>
                <a:gd name="connsiteX0" fmla="*/ 0 w 7531100"/>
                <a:gd name="connsiteY0" fmla="*/ 0 h 1384300"/>
                <a:gd name="connsiteX1" fmla="*/ 3200400 w 7531100"/>
                <a:gd name="connsiteY1" fmla="*/ 12700 h 1384300"/>
                <a:gd name="connsiteX2" fmla="*/ 6070600 w 7531100"/>
                <a:gd name="connsiteY2" fmla="*/ 241300 h 1384300"/>
                <a:gd name="connsiteX3" fmla="*/ 7531100 w 7531100"/>
                <a:gd name="connsiteY3" fmla="*/ 1371600 h 1384300"/>
                <a:gd name="connsiteX4" fmla="*/ 0 w 7531100"/>
                <a:gd name="connsiteY4" fmla="*/ 1384300 h 1384300"/>
                <a:gd name="connsiteX5" fmla="*/ 0 w 7531100"/>
                <a:gd name="connsiteY5" fmla="*/ 0 h 1384300"/>
                <a:gd name="connsiteX0" fmla="*/ 0 w 7531100"/>
                <a:gd name="connsiteY0" fmla="*/ 327569 h 1711869"/>
                <a:gd name="connsiteX1" fmla="*/ 3200400 w 7531100"/>
                <a:gd name="connsiteY1" fmla="*/ 340269 h 1711869"/>
                <a:gd name="connsiteX2" fmla="*/ 6070600 w 7531100"/>
                <a:gd name="connsiteY2" fmla="*/ 568869 h 1711869"/>
                <a:gd name="connsiteX3" fmla="*/ 7531100 w 7531100"/>
                <a:gd name="connsiteY3" fmla="*/ 1699169 h 1711869"/>
                <a:gd name="connsiteX4" fmla="*/ 0 w 7531100"/>
                <a:gd name="connsiteY4" fmla="*/ 1711869 h 1711869"/>
                <a:gd name="connsiteX5" fmla="*/ 0 w 7531100"/>
                <a:gd name="connsiteY5" fmla="*/ 327569 h 1711869"/>
                <a:gd name="connsiteX0" fmla="*/ 0 w 7531100"/>
                <a:gd name="connsiteY0" fmla="*/ 327569 h 1711869"/>
                <a:gd name="connsiteX1" fmla="*/ 3200400 w 7531100"/>
                <a:gd name="connsiteY1" fmla="*/ 340269 h 1711869"/>
                <a:gd name="connsiteX2" fmla="*/ 6070600 w 7531100"/>
                <a:gd name="connsiteY2" fmla="*/ 568869 h 1711869"/>
                <a:gd name="connsiteX3" fmla="*/ 7531100 w 7531100"/>
                <a:gd name="connsiteY3" fmla="*/ 1699169 h 1711869"/>
                <a:gd name="connsiteX4" fmla="*/ 0 w 7531100"/>
                <a:gd name="connsiteY4" fmla="*/ 1711869 h 1711869"/>
                <a:gd name="connsiteX5" fmla="*/ 0 w 7531100"/>
                <a:gd name="connsiteY5" fmla="*/ 327569 h 1711869"/>
                <a:gd name="connsiteX0" fmla="*/ 0 w 7531100"/>
                <a:gd name="connsiteY0" fmla="*/ 327569 h 1711869"/>
                <a:gd name="connsiteX1" fmla="*/ 3200400 w 7531100"/>
                <a:gd name="connsiteY1" fmla="*/ 340269 h 1711869"/>
                <a:gd name="connsiteX2" fmla="*/ 6070600 w 7531100"/>
                <a:gd name="connsiteY2" fmla="*/ 568869 h 1711869"/>
                <a:gd name="connsiteX3" fmla="*/ 7531100 w 7531100"/>
                <a:gd name="connsiteY3" fmla="*/ 1699169 h 1711869"/>
                <a:gd name="connsiteX4" fmla="*/ 0 w 7531100"/>
                <a:gd name="connsiteY4" fmla="*/ 1711869 h 1711869"/>
                <a:gd name="connsiteX5" fmla="*/ 0 w 7531100"/>
                <a:gd name="connsiteY5" fmla="*/ 327569 h 1711869"/>
                <a:gd name="connsiteX0" fmla="*/ 0 w 7531100"/>
                <a:gd name="connsiteY0" fmla="*/ 327569 h 1711869"/>
                <a:gd name="connsiteX1" fmla="*/ 3200400 w 7531100"/>
                <a:gd name="connsiteY1" fmla="*/ 340269 h 1711869"/>
                <a:gd name="connsiteX2" fmla="*/ 6070600 w 7531100"/>
                <a:gd name="connsiteY2" fmla="*/ 568869 h 1711869"/>
                <a:gd name="connsiteX3" fmla="*/ 7531100 w 7531100"/>
                <a:gd name="connsiteY3" fmla="*/ 1699169 h 1711869"/>
                <a:gd name="connsiteX4" fmla="*/ 0 w 7531100"/>
                <a:gd name="connsiteY4" fmla="*/ 1711869 h 1711869"/>
                <a:gd name="connsiteX5" fmla="*/ 0 w 7531100"/>
                <a:gd name="connsiteY5" fmla="*/ 327569 h 1711869"/>
                <a:gd name="connsiteX0" fmla="*/ 0 w 7531100"/>
                <a:gd name="connsiteY0" fmla="*/ 327569 h 1711869"/>
                <a:gd name="connsiteX1" fmla="*/ 3200400 w 7531100"/>
                <a:gd name="connsiteY1" fmla="*/ 340269 h 1711869"/>
                <a:gd name="connsiteX2" fmla="*/ 6070600 w 7531100"/>
                <a:gd name="connsiteY2" fmla="*/ 568869 h 1711869"/>
                <a:gd name="connsiteX3" fmla="*/ 7518023 w 7531100"/>
                <a:gd name="connsiteY3" fmla="*/ 311666 h 1711869"/>
                <a:gd name="connsiteX4" fmla="*/ 7531100 w 7531100"/>
                <a:gd name="connsiteY4" fmla="*/ 1699169 h 1711869"/>
                <a:gd name="connsiteX5" fmla="*/ 0 w 7531100"/>
                <a:gd name="connsiteY5" fmla="*/ 1711869 h 1711869"/>
                <a:gd name="connsiteX6" fmla="*/ 0 w 7531100"/>
                <a:gd name="connsiteY6" fmla="*/ 327569 h 1711869"/>
                <a:gd name="connsiteX0" fmla="*/ 0 w 7531100"/>
                <a:gd name="connsiteY0" fmla="*/ 327569 h 1711869"/>
                <a:gd name="connsiteX1" fmla="*/ 3200400 w 7531100"/>
                <a:gd name="connsiteY1" fmla="*/ 340269 h 1711869"/>
                <a:gd name="connsiteX2" fmla="*/ 6070600 w 7531100"/>
                <a:gd name="connsiteY2" fmla="*/ 568869 h 1711869"/>
                <a:gd name="connsiteX3" fmla="*/ 7518023 w 7531100"/>
                <a:gd name="connsiteY3" fmla="*/ 311666 h 1711869"/>
                <a:gd name="connsiteX4" fmla="*/ 7531100 w 7531100"/>
                <a:gd name="connsiteY4" fmla="*/ 1699169 h 1711869"/>
                <a:gd name="connsiteX5" fmla="*/ 0 w 7531100"/>
                <a:gd name="connsiteY5" fmla="*/ 1711869 h 1711869"/>
                <a:gd name="connsiteX6" fmla="*/ 0 w 7531100"/>
                <a:gd name="connsiteY6" fmla="*/ 327569 h 1711869"/>
                <a:gd name="connsiteX0" fmla="*/ 0 w 7531100"/>
                <a:gd name="connsiteY0" fmla="*/ 327569 h 1711869"/>
                <a:gd name="connsiteX1" fmla="*/ 3200400 w 7531100"/>
                <a:gd name="connsiteY1" fmla="*/ 340269 h 1711869"/>
                <a:gd name="connsiteX2" fmla="*/ 6070600 w 7531100"/>
                <a:gd name="connsiteY2" fmla="*/ 568869 h 1711869"/>
                <a:gd name="connsiteX3" fmla="*/ 7518023 w 7531100"/>
                <a:gd name="connsiteY3" fmla="*/ 311666 h 1711869"/>
                <a:gd name="connsiteX4" fmla="*/ 7531100 w 7531100"/>
                <a:gd name="connsiteY4" fmla="*/ 1699169 h 1711869"/>
                <a:gd name="connsiteX5" fmla="*/ 0 w 7531100"/>
                <a:gd name="connsiteY5" fmla="*/ 1711869 h 1711869"/>
                <a:gd name="connsiteX6" fmla="*/ 0 w 7531100"/>
                <a:gd name="connsiteY6" fmla="*/ 327569 h 17118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531100" h="1711869">
                  <a:moveTo>
                    <a:pt x="0" y="327569"/>
                  </a:moveTo>
                  <a:cubicBezTo>
                    <a:pt x="998562" y="0"/>
                    <a:pt x="2157430" y="512234"/>
                    <a:pt x="3200400" y="340269"/>
                  </a:cubicBezTo>
                  <a:cubicBezTo>
                    <a:pt x="4225399" y="178329"/>
                    <a:pt x="5274201" y="94191"/>
                    <a:pt x="6070600" y="568869"/>
                  </a:cubicBezTo>
                  <a:cubicBezTo>
                    <a:pt x="6563499" y="668857"/>
                    <a:pt x="7177844" y="446598"/>
                    <a:pt x="7518023" y="311666"/>
                  </a:cubicBezTo>
                  <a:lnTo>
                    <a:pt x="7531100" y="1699169"/>
                  </a:lnTo>
                  <a:lnTo>
                    <a:pt x="0" y="1711869"/>
                  </a:lnTo>
                  <a:lnTo>
                    <a:pt x="0" y="327569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 prstMaterial="matte">
              <a:bevelT w="488950" h="1016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grpSp>
          <p:nvGrpSpPr>
            <p:cNvPr id="16839" name="Группа 119"/>
            <p:cNvGrpSpPr>
              <a:grpSpLocks/>
            </p:cNvGrpSpPr>
            <p:nvPr/>
          </p:nvGrpSpPr>
          <p:grpSpPr bwMode="auto">
            <a:xfrm>
              <a:off x="428596" y="3632354"/>
              <a:ext cx="1109662" cy="1971543"/>
              <a:chOff x="428596" y="3632354"/>
              <a:chExt cx="1109662" cy="1971543"/>
            </a:xfrm>
          </p:grpSpPr>
          <p:sp>
            <p:nvSpPr>
              <p:cNvPr id="118" name="Равнобедренный треугольник 117"/>
              <p:cNvSpPr/>
              <p:nvPr/>
            </p:nvSpPr>
            <p:spPr>
              <a:xfrm>
                <a:off x="859577" y="4460889"/>
                <a:ext cx="214314" cy="1143008"/>
              </a:xfrm>
              <a:prstGeom prst="triangle">
                <a:avLst/>
              </a:prstGeom>
              <a:blipFill>
                <a:blip r:embed="rId3" cstate="print"/>
                <a:tile tx="0" ty="0" sx="100000" sy="100000" flip="none" algn="tl"/>
              </a:blip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9050" h="190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  <p:sp>
            <p:nvSpPr>
              <p:cNvPr id="119" name="Полилиния 118"/>
              <p:cNvSpPr/>
              <p:nvPr/>
            </p:nvSpPr>
            <p:spPr>
              <a:xfrm>
                <a:off x="428596" y="3632354"/>
                <a:ext cx="1109662" cy="1812775"/>
              </a:xfrm>
              <a:custGeom>
                <a:avLst/>
                <a:gdLst>
                  <a:gd name="connsiteX0" fmla="*/ 0 w 642942"/>
                  <a:gd name="connsiteY0" fmla="*/ 1143008 h 1143008"/>
                  <a:gd name="connsiteX1" fmla="*/ 321471 w 642942"/>
                  <a:gd name="connsiteY1" fmla="*/ 0 h 1143008"/>
                  <a:gd name="connsiteX2" fmla="*/ 642942 w 642942"/>
                  <a:gd name="connsiteY2" fmla="*/ 1143008 h 1143008"/>
                  <a:gd name="connsiteX3" fmla="*/ 0 w 642942"/>
                  <a:gd name="connsiteY3" fmla="*/ 1143008 h 1143008"/>
                  <a:gd name="connsiteX0" fmla="*/ 0 w 642942"/>
                  <a:gd name="connsiteY0" fmla="*/ 1225565 h 1225565"/>
                  <a:gd name="connsiteX1" fmla="*/ 321471 w 642942"/>
                  <a:gd name="connsiteY1" fmla="*/ 82557 h 1225565"/>
                  <a:gd name="connsiteX2" fmla="*/ 642942 w 642942"/>
                  <a:gd name="connsiteY2" fmla="*/ 1225565 h 1225565"/>
                  <a:gd name="connsiteX3" fmla="*/ 0 w 642942"/>
                  <a:gd name="connsiteY3" fmla="*/ 1225565 h 1225565"/>
                  <a:gd name="connsiteX0" fmla="*/ 0 w 642942"/>
                  <a:gd name="connsiteY0" fmla="*/ 1246203 h 1246203"/>
                  <a:gd name="connsiteX1" fmla="*/ 321471 w 642942"/>
                  <a:gd name="connsiteY1" fmla="*/ 103195 h 1246203"/>
                  <a:gd name="connsiteX2" fmla="*/ 642942 w 642942"/>
                  <a:gd name="connsiteY2" fmla="*/ 1246203 h 1246203"/>
                  <a:gd name="connsiteX3" fmla="*/ 0 w 642942"/>
                  <a:gd name="connsiteY3" fmla="*/ 1246203 h 1246203"/>
                  <a:gd name="connsiteX0" fmla="*/ 0 w 892995"/>
                  <a:gd name="connsiteY0" fmla="*/ 1246203 h 1390650"/>
                  <a:gd name="connsiteX1" fmla="*/ 321471 w 892995"/>
                  <a:gd name="connsiteY1" fmla="*/ 103195 h 1390650"/>
                  <a:gd name="connsiteX2" fmla="*/ 642942 w 892995"/>
                  <a:gd name="connsiteY2" fmla="*/ 1246203 h 1390650"/>
                  <a:gd name="connsiteX3" fmla="*/ 0 w 892995"/>
                  <a:gd name="connsiteY3" fmla="*/ 1246203 h 1390650"/>
                  <a:gd name="connsiteX0" fmla="*/ 216667 w 1109662"/>
                  <a:gd name="connsiteY0" fmla="*/ 1246203 h 1428750"/>
                  <a:gd name="connsiteX1" fmla="*/ 538138 w 1109662"/>
                  <a:gd name="connsiteY1" fmla="*/ 103195 h 1428750"/>
                  <a:gd name="connsiteX2" fmla="*/ 859609 w 1109662"/>
                  <a:gd name="connsiteY2" fmla="*/ 1246203 h 1428750"/>
                  <a:gd name="connsiteX3" fmla="*/ 216667 w 1109662"/>
                  <a:gd name="connsiteY3" fmla="*/ 1246203 h 1428750"/>
                  <a:gd name="connsiteX0" fmla="*/ 216667 w 1109662"/>
                  <a:gd name="connsiteY0" fmla="*/ 1246203 h 1444625"/>
                  <a:gd name="connsiteX1" fmla="*/ 538138 w 1109662"/>
                  <a:gd name="connsiteY1" fmla="*/ 103195 h 1444625"/>
                  <a:gd name="connsiteX2" fmla="*/ 859609 w 1109662"/>
                  <a:gd name="connsiteY2" fmla="*/ 1246203 h 1444625"/>
                  <a:gd name="connsiteX3" fmla="*/ 216667 w 1109662"/>
                  <a:gd name="connsiteY3" fmla="*/ 1246203 h 1444625"/>
                  <a:gd name="connsiteX0" fmla="*/ 216667 w 1109662"/>
                  <a:gd name="connsiteY0" fmla="*/ 1246203 h 1444625"/>
                  <a:gd name="connsiteX1" fmla="*/ 538138 w 1109662"/>
                  <a:gd name="connsiteY1" fmla="*/ 103195 h 1444625"/>
                  <a:gd name="connsiteX2" fmla="*/ 859609 w 1109662"/>
                  <a:gd name="connsiteY2" fmla="*/ 1246203 h 1444625"/>
                  <a:gd name="connsiteX3" fmla="*/ 216667 w 1109662"/>
                  <a:gd name="connsiteY3" fmla="*/ 1246203 h 14446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09662" h="1444625">
                    <a:moveTo>
                      <a:pt x="216667" y="1246203"/>
                    </a:moveTo>
                    <a:cubicBezTo>
                      <a:pt x="0" y="1428750"/>
                      <a:pt x="396081" y="0"/>
                      <a:pt x="538138" y="103195"/>
                    </a:cubicBezTo>
                    <a:cubicBezTo>
                      <a:pt x="675481" y="20638"/>
                      <a:pt x="1109662" y="1390650"/>
                      <a:pt x="859609" y="1246203"/>
                    </a:cubicBezTo>
                    <a:cubicBezTo>
                      <a:pt x="650081" y="1444625"/>
                      <a:pt x="523081" y="1406525"/>
                      <a:pt x="216667" y="1246203"/>
                    </a:cubicBezTo>
                    <a:close/>
                  </a:path>
                </a:pathLst>
              </a:custGeom>
              <a:gradFill>
                <a:gsLst>
                  <a:gs pos="100000">
                    <a:srgbClr val="92D050"/>
                  </a:gs>
                  <a:gs pos="0">
                    <a:schemeClr val="accent3">
                      <a:lumMod val="50000"/>
                    </a:schemeClr>
                  </a:gs>
                </a:gsLst>
                <a:lin ang="16200000" scaled="1"/>
              </a:gradFill>
              <a:ln>
                <a:noFill/>
              </a:ln>
              <a:effectLst>
                <a:outerShdw blurRad="266700" dist="165100" dir="3960000" sx="90000" sy="-19000" rotWithShape="0">
                  <a:prstClr val="black">
                    <a:alpha val="39000"/>
                  </a:prstClr>
                </a:outerShdw>
              </a:effectLst>
              <a:scene3d>
                <a:camera prst="orthographicFront"/>
                <a:lightRig rig="threePt" dir="t"/>
              </a:scene3d>
              <a:sp3d prstMaterial="matte">
                <a:bevelT w="4318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</p:grpSp>
        <p:grpSp>
          <p:nvGrpSpPr>
            <p:cNvPr id="16840" name="Группа 120"/>
            <p:cNvGrpSpPr>
              <a:grpSpLocks/>
            </p:cNvGrpSpPr>
            <p:nvPr/>
          </p:nvGrpSpPr>
          <p:grpSpPr bwMode="auto">
            <a:xfrm>
              <a:off x="7858148" y="4209144"/>
              <a:ext cx="928694" cy="1537629"/>
              <a:chOff x="428596" y="3829035"/>
              <a:chExt cx="1109662" cy="1774862"/>
            </a:xfrm>
          </p:grpSpPr>
          <p:sp>
            <p:nvSpPr>
              <p:cNvPr id="122" name="Равнобедренный треугольник 121"/>
              <p:cNvSpPr/>
              <p:nvPr/>
            </p:nvSpPr>
            <p:spPr>
              <a:xfrm>
                <a:off x="859577" y="4460889"/>
                <a:ext cx="214314" cy="1143008"/>
              </a:xfrm>
              <a:prstGeom prst="triangle">
                <a:avLst/>
              </a:prstGeom>
              <a:blipFill>
                <a:blip r:embed="rId3" cstate="print"/>
                <a:tile tx="0" ty="0" sx="100000" sy="100000" flip="none" algn="tl"/>
              </a:blip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9050" h="190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  <p:sp>
            <p:nvSpPr>
              <p:cNvPr id="123" name="Полилиния 122"/>
              <p:cNvSpPr/>
              <p:nvPr/>
            </p:nvSpPr>
            <p:spPr>
              <a:xfrm>
                <a:off x="428596" y="3829035"/>
                <a:ext cx="1109662" cy="1616093"/>
              </a:xfrm>
              <a:custGeom>
                <a:avLst/>
                <a:gdLst>
                  <a:gd name="connsiteX0" fmla="*/ 0 w 642942"/>
                  <a:gd name="connsiteY0" fmla="*/ 1143008 h 1143008"/>
                  <a:gd name="connsiteX1" fmla="*/ 321471 w 642942"/>
                  <a:gd name="connsiteY1" fmla="*/ 0 h 1143008"/>
                  <a:gd name="connsiteX2" fmla="*/ 642942 w 642942"/>
                  <a:gd name="connsiteY2" fmla="*/ 1143008 h 1143008"/>
                  <a:gd name="connsiteX3" fmla="*/ 0 w 642942"/>
                  <a:gd name="connsiteY3" fmla="*/ 1143008 h 1143008"/>
                  <a:gd name="connsiteX0" fmla="*/ 0 w 642942"/>
                  <a:gd name="connsiteY0" fmla="*/ 1225565 h 1225565"/>
                  <a:gd name="connsiteX1" fmla="*/ 321471 w 642942"/>
                  <a:gd name="connsiteY1" fmla="*/ 82557 h 1225565"/>
                  <a:gd name="connsiteX2" fmla="*/ 642942 w 642942"/>
                  <a:gd name="connsiteY2" fmla="*/ 1225565 h 1225565"/>
                  <a:gd name="connsiteX3" fmla="*/ 0 w 642942"/>
                  <a:gd name="connsiteY3" fmla="*/ 1225565 h 1225565"/>
                  <a:gd name="connsiteX0" fmla="*/ 0 w 642942"/>
                  <a:gd name="connsiteY0" fmla="*/ 1246203 h 1246203"/>
                  <a:gd name="connsiteX1" fmla="*/ 321471 w 642942"/>
                  <a:gd name="connsiteY1" fmla="*/ 103195 h 1246203"/>
                  <a:gd name="connsiteX2" fmla="*/ 642942 w 642942"/>
                  <a:gd name="connsiteY2" fmla="*/ 1246203 h 1246203"/>
                  <a:gd name="connsiteX3" fmla="*/ 0 w 642942"/>
                  <a:gd name="connsiteY3" fmla="*/ 1246203 h 1246203"/>
                  <a:gd name="connsiteX0" fmla="*/ 0 w 892995"/>
                  <a:gd name="connsiteY0" fmla="*/ 1246203 h 1390650"/>
                  <a:gd name="connsiteX1" fmla="*/ 321471 w 892995"/>
                  <a:gd name="connsiteY1" fmla="*/ 103195 h 1390650"/>
                  <a:gd name="connsiteX2" fmla="*/ 642942 w 892995"/>
                  <a:gd name="connsiteY2" fmla="*/ 1246203 h 1390650"/>
                  <a:gd name="connsiteX3" fmla="*/ 0 w 892995"/>
                  <a:gd name="connsiteY3" fmla="*/ 1246203 h 1390650"/>
                  <a:gd name="connsiteX0" fmla="*/ 216667 w 1109662"/>
                  <a:gd name="connsiteY0" fmla="*/ 1246203 h 1428750"/>
                  <a:gd name="connsiteX1" fmla="*/ 538138 w 1109662"/>
                  <a:gd name="connsiteY1" fmla="*/ 103195 h 1428750"/>
                  <a:gd name="connsiteX2" fmla="*/ 859609 w 1109662"/>
                  <a:gd name="connsiteY2" fmla="*/ 1246203 h 1428750"/>
                  <a:gd name="connsiteX3" fmla="*/ 216667 w 1109662"/>
                  <a:gd name="connsiteY3" fmla="*/ 1246203 h 1428750"/>
                  <a:gd name="connsiteX0" fmla="*/ 216667 w 1109662"/>
                  <a:gd name="connsiteY0" fmla="*/ 1246203 h 1444625"/>
                  <a:gd name="connsiteX1" fmla="*/ 538138 w 1109662"/>
                  <a:gd name="connsiteY1" fmla="*/ 103195 h 1444625"/>
                  <a:gd name="connsiteX2" fmla="*/ 859609 w 1109662"/>
                  <a:gd name="connsiteY2" fmla="*/ 1246203 h 1444625"/>
                  <a:gd name="connsiteX3" fmla="*/ 216667 w 1109662"/>
                  <a:gd name="connsiteY3" fmla="*/ 1246203 h 1444625"/>
                  <a:gd name="connsiteX0" fmla="*/ 216667 w 1109662"/>
                  <a:gd name="connsiteY0" fmla="*/ 1246203 h 1444625"/>
                  <a:gd name="connsiteX1" fmla="*/ 538138 w 1109662"/>
                  <a:gd name="connsiteY1" fmla="*/ 103195 h 1444625"/>
                  <a:gd name="connsiteX2" fmla="*/ 859609 w 1109662"/>
                  <a:gd name="connsiteY2" fmla="*/ 1246203 h 1444625"/>
                  <a:gd name="connsiteX3" fmla="*/ 216667 w 1109662"/>
                  <a:gd name="connsiteY3" fmla="*/ 1246203 h 14446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09662" h="1444625">
                    <a:moveTo>
                      <a:pt x="216667" y="1246203"/>
                    </a:moveTo>
                    <a:cubicBezTo>
                      <a:pt x="0" y="1428750"/>
                      <a:pt x="396081" y="0"/>
                      <a:pt x="538138" y="103195"/>
                    </a:cubicBezTo>
                    <a:cubicBezTo>
                      <a:pt x="675481" y="20638"/>
                      <a:pt x="1109662" y="1390650"/>
                      <a:pt x="859609" y="1246203"/>
                    </a:cubicBezTo>
                    <a:cubicBezTo>
                      <a:pt x="650081" y="1444625"/>
                      <a:pt x="523081" y="1406525"/>
                      <a:pt x="216667" y="1246203"/>
                    </a:cubicBezTo>
                    <a:close/>
                  </a:path>
                </a:pathLst>
              </a:custGeom>
              <a:gradFill>
                <a:gsLst>
                  <a:gs pos="100000">
                    <a:srgbClr val="92D050"/>
                  </a:gs>
                  <a:gs pos="0">
                    <a:schemeClr val="accent3">
                      <a:lumMod val="50000"/>
                    </a:schemeClr>
                  </a:gs>
                </a:gsLst>
                <a:lin ang="16200000" scaled="1"/>
              </a:gradFill>
              <a:ln>
                <a:noFill/>
              </a:ln>
              <a:effectLst>
                <a:outerShdw blurRad="266700" dist="165100" dir="3960000" sx="90000" sy="-19000" rotWithShape="0">
                  <a:prstClr val="black">
                    <a:alpha val="39000"/>
                  </a:prstClr>
                </a:outerShdw>
              </a:effectLst>
              <a:scene3d>
                <a:camera prst="orthographicFront"/>
                <a:lightRig rig="threePt" dir="t"/>
              </a:scene3d>
              <a:sp3d prstMaterial="matte">
                <a:bevelT w="4318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</p:grpSp>
        <p:grpSp>
          <p:nvGrpSpPr>
            <p:cNvPr id="16841" name="Группа 123"/>
            <p:cNvGrpSpPr>
              <a:grpSpLocks/>
            </p:cNvGrpSpPr>
            <p:nvPr/>
          </p:nvGrpSpPr>
          <p:grpSpPr bwMode="auto">
            <a:xfrm>
              <a:off x="4500562" y="3302758"/>
              <a:ext cx="1357322" cy="2269381"/>
              <a:chOff x="428596" y="3644850"/>
              <a:chExt cx="1109662" cy="1959047"/>
            </a:xfrm>
          </p:grpSpPr>
          <p:sp>
            <p:nvSpPr>
              <p:cNvPr id="125" name="Равнобедренный треугольник 124"/>
              <p:cNvSpPr/>
              <p:nvPr/>
            </p:nvSpPr>
            <p:spPr>
              <a:xfrm>
                <a:off x="859577" y="4460889"/>
                <a:ext cx="214314" cy="1143008"/>
              </a:xfrm>
              <a:prstGeom prst="triangle">
                <a:avLst/>
              </a:prstGeom>
              <a:blipFill>
                <a:blip r:embed="rId3" cstate="print"/>
                <a:tile tx="0" ty="0" sx="100000" sy="100000" flip="none" algn="tl"/>
              </a:blip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9050" h="190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  <p:sp>
            <p:nvSpPr>
              <p:cNvPr id="126" name="Полилиния 125"/>
              <p:cNvSpPr/>
              <p:nvPr/>
            </p:nvSpPr>
            <p:spPr>
              <a:xfrm>
                <a:off x="428596" y="3644850"/>
                <a:ext cx="1109662" cy="1800279"/>
              </a:xfrm>
              <a:custGeom>
                <a:avLst/>
                <a:gdLst>
                  <a:gd name="connsiteX0" fmla="*/ 0 w 642942"/>
                  <a:gd name="connsiteY0" fmla="*/ 1143008 h 1143008"/>
                  <a:gd name="connsiteX1" fmla="*/ 321471 w 642942"/>
                  <a:gd name="connsiteY1" fmla="*/ 0 h 1143008"/>
                  <a:gd name="connsiteX2" fmla="*/ 642942 w 642942"/>
                  <a:gd name="connsiteY2" fmla="*/ 1143008 h 1143008"/>
                  <a:gd name="connsiteX3" fmla="*/ 0 w 642942"/>
                  <a:gd name="connsiteY3" fmla="*/ 1143008 h 1143008"/>
                  <a:gd name="connsiteX0" fmla="*/ 0 w 642942"/>
                  <a:gd name="connsiteY0" fmla="*/ 1225565 h 1225565"/>
                  <a:gd name="connsiteX1" fmla="*/ 321471 w 642942"/>
                  <a:gd name="connsiteY1" fmla="*/ 82557 h 1225565"/>
                  <a:gd name="connsiteX2" fmla="*/ 642942 w 642942"/>
                  <a:gd name="connsiteY2" fmla="*/ 1225565 h 1225565"/>
                  <a:gd name="connsiteX3" fmla="*/ 0 w 642942"/>
                  <a:gd name="connsiteY3" fmla="*/ 1225565 h 1225565"/>
                  <a:gd name="connsiteX0" fmla="*/ 0 w 642942"/>
                  <a:gd name="connsiteY0" fmla="*/ 1246203 h 1246203"/>
                  <a:gd name="connsiteX1" fmla="*/ 321471 w 642942"/>
                  <a:gd name="connsiteY1" fmla="*/ 103195 h 1246203"/>
                  <a:gd name="connsiteX2" fmla="*/ 642942 w 642942"/>
                  <a:gd name="connsiteY2" fmla="*/ 1246203 h 1246203"/>
                  <a:gd name="connsiteX3" fmla="*/ 0 w 642942"/>
                  <a:gd name="connsiteY3" fmla="*/ 1246203 h 1246203"/>
                  <a:gd name="connsiteX0" fmla="*/ 0 w 892995"/>
                  <a:gd name="connsiteY0" fmla="*/ 1246203 h 1390650"/>
                  <a:gd name="connsiteX1" fmla="*/ 321471 w 892995"/>
                  <a:gd name="connsiteY1" fmla="*/ 103195 h 1390650"/>
                  <a:gd name="connsiteX2" fmla="*/ 642942 w 892995"/>
                  <a:gd name="connsiteY2" fmla="*/ 1246203 h 1390650"/>
                  <a:gd name="connsiteX3" fmla="*/ 0 w 892995"/>
                  <a:gd name="connsiteY3" fmla="*/ 1246203 h 1390650"/>
                  <a:gd name="connsiteX0" fmla="*/ 216667 w 1109662"/>
                  <a:gd name="connsiteY0" fmla="*/ 1246203 h 1428750"/>
                  <a:gd name="connsiteX1" fmla="*/ 538138 w 1109662"/>
                  <a:gd name="connsiteY1" fmla="*/ 103195 h 1428750"/>
                  <a:gd name="connsiteX2" fmla="*/ 859609 w 1109662"/>
                  <a:gd name="connsiteY2" fmla="*/ 1246203 h 1428750"/>
                  <a:gd name="connsiteX3" fmla="*/ 216667 w 1109662"/>
                  <a:gd name="connsiteY3" fmla="*/ 1246203 h 1428750"/>
                  <a:gd name="connsiteX0" fmla="*/ 216667 w 1109662"/>
                  <a:gd name="connsiteY0" fmla="*/ 1246203 h 1444625"/>
                  <a:gd name="connsiteX1" fmla="*/ 538138 w 1109662"/>
                  <a:gd name="connsiteY1" fmla="*/ 103195 h 1444625"/>
                  <a:gd name="connsiteX2" fmla="*/ 859609 w 1109662"/>
                  <a:gd name="connsiteY2" fmla="*/ 1246203 h 1444625"/>
                  <a:gd name="connsiteX3" fmla="*/ 216667 w 1109662"/>
                  <a:gd name="connsiteY3" fmla="*/ 1246203 h 1444625"/>
                  <a:gd name="connsiteX0" fmla="*/ 216667 w 1109662"/>
                  <a:gd name="connsiteY0" fmla="*/ 1246203 h 1444625"/>
                  <a:gd name="connsiteX1" fmla="*/ 538138 w 1109662"/>
                  <a:gd name="connsiteY1" fmla="*/ 103195 h 1444625"/>
                  <a:gd name="connsiteX2" fmla="*/ 859609 w 1109662"/>
                  <a:gd name="connsiteY2" fmla="*/ 1246203 h 1444625"/>
                  <a:gd name="connsiteX3" fmla="*/ 216667 w 1109662"/>
                  <a:gd name="connsiteY3" fmla="*/ 1246203 h 14446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09662" h="1444625">
                    <a:moveTo>
                      <a:pt x="216667" y="1246203"/>
                    </a:moveTo>
                    <a:cubicBezTo>
                      <a:pt x="0" y="1428750"/>
                      <a:pt x="396081" y="0"/>
                      <a:pt x="538138" y="103195"/>
                    </a:cubicBezTo>
                    <a:cubicBezTo>
                      <a:pt x="675481" y="20638"/>
                      <a:pt x="1109662" y="1390650"/>
                      <a:pt x="859609" y="1246203"/>
                    </a:cubicBezTo>
                    <a:cubicBezTo>
                      <a:pt x="650081" y="1444625"/>
                      <a:pt x="523081" y="1406525"/>
                      <a:pt x="216667" y="1246203"/>
                    </a:cubicBezTo>
                    <a:close/>
                  </a:path>
                </a:pathLst>
              </a:custGeom>
              <a:gradFill>
                <a:gsLst>
                  <a:gs pos="100000">
                    <a:srgbClr val="92D050"/>
                  </a:gs>
                  <a:gs pos="0">
                    <a:schemeClr val="accent3">
                      <a:lumMod val="50000"/>
                    </a:schemeClr>
                  </a:gs>
                </a:gsLst>
                <a:lin ang="16200000" scaled="1"/>
              </a:gradFill>
              <a:ln>
                <a:noFill/>
              </a:ln>
              <a:effectLst>
                <a:outerShdw blurRad="266700" dist="165100" dir="3960000" sx="90000" sy="-19000" rotWithShape="0">
                  <a:prstClr val="black">
                    <a:alpha val="39000"/>
                  </a:prstClr>
                </a:outerShdw>
              </a:effectLst>
              <a:scene3d>
                <a:camera prst="orthographicFront"/>
                <a:lightRig rig="threePt" dir="t"/>
              </a:scene3d>
              <a:sp3d prstMaterial="matte">
                <a:bevelT w="4318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</p:grpSp>
        <p:sp>
          <p:nvSpPr>
            <p:cNvPr id="116" name="Полилиния 115"/>
            <p:cNvSpPr/>
            <p:nvPr/>
          </p:nvSpPr>
          <p:spPr>
            <a:xfrm>
              <a:off x="-65581" y="5715016"/>
              <a:ext cx="9247681" cy="1142984"/>
            </a:xfrm>
            <a:custGeom>
              <a:avLst/>
              <a:gdLst>
                <a:gd name="connsiteX0" fmla="*/ 9194800 w 9781117"/>
                <a:gd name="connsiteY0" fmla="*/ 511588 h 2492788"/>
                <a:gd name="connsiteX1" fmla="*/ 5715000 w 9781117"/>
                <a:gd name="connsiteY1" fmla="*/ 295688 h 2492788"/>
                <a:gd name="connsiteX2" fmla="*/ 1765300 w 9781117"/>
                <a:gd name="connsiteY2" fmla="*/ 943388 h 2492788"/>
                <a:gd name="connsiteX3" fmla="*/ 63500 w 9781117"/>
                <a:gd name="connsiteY3" fmla="*/ 816388 h 2492788"/>
                <a:gd name="connsiteX4" fmla="*/ 0 w 9781117"/>
                <a:gd name="connsiteY4" fmla="*/ 2480088 h 2492788"/>
                <a:gd name="connsiteX5" fmla="*/ 9232900 w 9781117"/>
                <a:gd name="connsiteY5" fmla="*/ 2492788 h 2492788"/>
                <a:gd name="connsiteX6" fmla="*/ 9194800 w 9781117"/>
                <a:gd name="connsiteY6" fmla="*/ 511588 h 2492788"/>
                <a:gd name="connsiteX0" fmla="*/ 9194800 w 9247681"/>
                <a:gd name="connsiteY0" fmla="*/ 511588 h 2492788"/>
                <a:gd name="connsiteX1" fmla="*/ 5715000 w 9247681"/>
                <a:gd name="connsiteY1" fmla="*/ 295688 h 2492788"/>
                <a:gd name="connsiteX2" fmla="*/ 1765300 w 9247681"/>
                <a:gd name="connsiteY2" fmla="*/ 943388 h 2492788"/>
                <a:gd name="connsiteX3" fmla="*/ 63500 w 9247681"/>
                <a:gd name="connsiteY3" fmla="*/ 816388 h 2492788"/>
                <a:gd name="connsiteX4" fmla="*/ 0 w 9247681"/>
                <a:gd name="connsiteY4" fmla="*/ 2480088 h 2492788"/>
                <a:gd name="connsiteX5" fmla="*/ 9232900 w 9247681"/>
                <a:gd name="connsiteY5" fmla="*/ 2492788 h 2492788"/>
                <a:gd name="connsiteX6" fmla="*/ 9194800 w 9247681"/>
                <a:gd name="connsiteY6" fmla="*/ 511588 h 2492788"/>
                <a:gd name="connsiteX0" fmla="*/ 9194800 w 9247681"/>
                <a:gd name="connsiteY0" fmla="*/ 511588 h 2492788"/>
                <a:gd name="connsiteX1" fmla="*/ 5715000 w 9247681"/>
                <a:gd name="connsiteY1" fmla="*/ 295688 h 2492788"/>
                <a:gd name="connsiteX2" fmla="*/ 1765300 w 9247681"/>
                <a:gd name="connsiteY2" fmla="*/ 943388 h 2492788"/>
                <a:gd name="connsiteX3" fmla="*/ 63500 w 9247681"/>
                <a:gd name="connsiteY3" fmla="*/ 816388 h 2492788"/>
                <a:gd name="connsiteX4" fmla="*/ 0 w 9247681"/>
                <a:gd name="connsiteY4" fmla="*/ 2480088 h 2492788"/>
                <a:gd name="connsiteX5" fmla="*/ 9232900 w 9247681"/>
                <a:gd name="connsiteY5" fmla="*/ 2492788 h 2492788"/>
                <a:gd name="connsiteX6" fmla="*/ 9194800 w 9247681"/>
                <a:gd name="connsiteY6" fmla="*/ 511588 h 2492788"/>
                <a:gd name="connsiteX0" fmla="*/ 9194800 w 9247681"/>
                <a:gd name="connsiteY0" fmla="*/ 511588 h 2492788"/>
                <a:gd name="connsiteX1" fmla="*/ 5715000 w 9247681"/>
                <a:gd name="connsiteY1" fmla="*/ 295688 h 2492788"/>
                <a:gd name="connsiteX2" fmla="*/ 1765300 w 9247681"/>
                <a:gd name="connsiteY2" fmla="*/ 943388 h 2492788"/>
                <a:gd name="connsiteX3" fmla="*/ 63500 w 9247681"/>
                <a:gd name="connsiteY3" fmla="*/ 816388 h 2492788"/>
                <a:gd name="connsiteX4" fmla="*/ 0 w 9247681"/>
                <a:gd name="connsiteY4" fmla="*/ 2480088 h 2492788"/>
                <a:gd name="connsiteX5" fmla="*/ 9232900 w 9247681"/>
                <a:gd name="connsiteY5" fmla="*/ 2492788 h 2492788"/>
                <a:gd name="connsiteX6" fmla="*/ 9194800 w 9247681"/>
                <a:gd name="connsiteY6" fmla="*/ 511588 h 2492788"/>
                <a:gd name="connsiteX0" fmla="*/ 9194800 w 9247681"/>
                <a:gd name="connsiteY0" fmla="*/ 487658 h 2468858"/>
                <a:gd name="connsiteX1" fmla="*/ 5715000 w 9247681"/>
                <a:gd name="connsiteY1" fmla="*/ 271758 h 2468858"/>
                <a:gd name="connsiteX2" fmla="*/ 1765300 w 9247681"/>
                <a:gd name="connsiteY2" fmla="*/ 919458 h 2468858"/>
                <a:gd name="connsiteX3" fmla="*/ 63500 w 9247681"/>
                <a:gd name="connsiteY3" fmla="*/ 792458 h 2468858"/>
                <a:gd name="connsiteX4" fmla="*/ 0 w 9247681"/>
                <a:gd name="connsiteY4" fmla="*/ 2456158 h 2468858"/>
                <a:gd name="connsiteX5" fmla="*/ 9232900 w 9247681"/>
                <a:gd name="connsiteY5" fmla="*/ 2468858 h 2468858"/>
                <a:gd name="connsiteX6" fmla="*/ 9194800 w 9247681"/>
                <a:gd name="connsiteY6" fmla="*/ 487658 h 2468858"/>
                <a:gd name="connsiteX0" fmla="*/ 9194800 w 9247681"/>
                <a:gd name="connsiteY0" fmla="*/ 487658 h 2468858"/>
                <a:gd name="connsiteX1" fmla="*/ 5715000 w 9247681"/>
                <a:gd name="connsiteY1" fmla="*/ 271758 h 2468858"/>
                <a:gd name="connsiteX2" fmla="*/ 1765300 w 9247681"/>
                <a:gd name="connsiteY2" fmla="*/ 919458 h 2468858"/>
                <a:gd name="connsiteX3" fmla="*/ 63500 w 9247681"/>
                <a:gd name="connsiteY3" fmla="*/ 792458 h 2468858"/>
                <a:gd name="connsiteX4" fmla="*/ 0 w 9247681"/>
                <a:gd name="connsiteY4" fmla="*/ 2456158 h 2468858"/>
                <a:gd name="connsiteX5" fmla="*/ 9232900 w 9247681"/>
                <a:gd name="connsiteY5" fmla="*/ 2468858 h 2468858"/>
                <a:gd name="connsiteX6" fmla="*/ 9194800 w 9247681"/>
                <a:gd name="connsiteY6" fmla="*/ 487658 h 2468858"/>
                <a:gd name="connsiteX0" fmla="*/ 9194800 w 9247681"/>
                <a:gd name="connsiteY0" fmla="*/ 487658 h 2468858"/>
                <a:gd name="connsiteX1" fmla="*/ 5715000 w 9247681"/>
                <a:gd name="connsiteY1" fmla="*/ 271758 h 2468858"/>
                <a:gd name="connsiteX2" fmla="*/ 1765300 w 9247681"/>
                <a:gd name="connsiteY2" fmla="*/ 919458 h 2468858"/>
                <a:gd name="connsiteX3" fmla="*/ 63500 w 9247681"/>
                <a:gd name="connsiteY3" fmla="*/ 792458 h 2468858"/>
                <a:gd name="connsiteX4" fmla="*/ 0 w 9247681"/>
                <a:gd name="connsiteY4" fmla="*/ 2456158 h 2468858"/>
                <a:gd name="connsiteX5" fmla="*/ 9232900 w 9247681"/>
                <a:gd name="connsiteY5" fmla="*/ 2468858 h 2468858"/>
                <a:gd name="connsiteX6" fmla="*/ 9194800 w 9247681"/>
                <a:gd name="connsiteY6" fmla="*/ 487658 h 24688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247681" h="2468858">
                  <a:moveTo>
                    <a:pt x="9194800" y="487658"/>
                  </a:moveTo>
                  <a:cubicBezTo>
                    <a:pt x="8608483" y="121475"/>
                    <a:pt x="6832055" y="802503"/>
                    <a:pt x="5715000" y="271758"/>
                  </a:cubicBezTo>
                  <a:cubicBezTo>
                    <a:pt x="5445623" y="0"/>
                    <a:pt x="2116574" y="444364"/>
                    <a:pt x="1765300" y="919458"/>
                  </a:cubicBezTo>
                  <a:cubicBezTo>
                    <a:pt x="1117095" y="1140637"/>
                    <a:pt x="630767" y="834791"/>
                    <a:pt x="63500" y="792458"/>
                  </a:cubicBezTo>
                  <a:lnTo>
                    <a:pt x="0" y="2456158"/>
                  </a:lnTo>
                  <a:lnTo>
                    <a:pt x="9232900" y="2468858"/>
                  </a:lnTo>
                  <a:cubicBezTo>
                    <a:pt x="9215861" y="1804322"/>
                    <a:pt x="9247681" y="1320553"/>
                    <a:pt x="9194800" y="487658"/>
                  </a:cubicBez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 prstMaterial="matte">
              <a:bevelT w="488950" h="1016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</p:grpSp>
      <p:grpSp>
        <p:nvGrpSpPr>
          <p:cNvPr id="16397" name="Группа 143"/>
          <p:cNvGrpSpPr>
            <a:grpSpLocks/>
          </p:cNvGrpSpPr>
          <p:nvPr/>
        </p:nvGrpSpPr>
        <p:grpSpPr bwMode="auto">
          <a:xfrm rot="626960">
            <a:off x="7869238" y="5934075"/>
            <a:ext cx="928687" cy="1000125"/>
            <a:chOff x="5898071" y="4400554"/>
            <a:chExt cx="2324143" cy="2470145"/>
          </a:xfrm>
        </p:grpSpPr>
        <p:sp>
          <p:nvSpPr>
            <p:cNvPr id="145" name="Полилиния 144"/>
            <p:cNvSpPr/>
            <p:nvPr/>
          </p:nvSpPr>
          <p:spPr>
            <a:xfrm>
              <a:off x="5898071" y="4931288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146" name="Полилиния 145"/>
            <p:cNvSpPr/>
            <p:nvPr/>
          </p:nvSpPr>
          <p:spPr>
            <a:xfrm>
              <a:off x="6357950" y="4918589"/>
              <a:ext cx="79269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147" name="Полилиния 146"/>
            <p:cNvSpPr/>
            <p:nvPr/>
          </p:nvSpPr>
          <p:spPr>
            <a:xfrm>
              <a:off x="6072198" y="4918589"/>
              <a:ext cx="114988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148" name="Полилиния 147"/>
            <p:cNvSpPr/>
            <p:nvPr/>
          </p:nvSpPr>
          <p:spPr>
            <a:xfrm flipH="1">
              <a:off x="7000892" y="4918589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149" name="Полилиния 148"/>
            <p:cNvSpPr/>
            <p:nvPr/>
          </p:nvSpPr>
          <p:spPr>
            <a:xfrm flipH="1">
              <a:off x="7000892" y="4918589"/>
              <a:ext cx="785818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150" name="Полилиния 149"/>
            <p:cNvSpPr/>
            <p:nvPr/>
          </p:nvSpPr>
          <p:spPr>
            <a:xfrm flipH="1">
              <a:off x="6929454" y="4918589"/>
              <a:ext cx="500066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grpSp>
          <p:nvGrpSpPr>
            <p:cNvPr id="16816" name="Группа 137"/>
            <p:cNvGrpSpPr>
              <a:grpSpLocks/>
            </p:cNvGrpSpPr>
            <p:nvPr/>
          </p:nvGrpSpPr>
          <p:grpSpPr bwMode="auto">
            <a:xfrm rot="-169710">
              <a:off x="6560974" y="4400554"/>
              <a:ext cx="798923" cy="2457470"/>
              <a:chOff x="6586553" y="4400554"/>
              <a:chExt cx="798923" cy="2457470"/>
            </a:xfrm>
          </p:grpSpPr>
          <p:sp>
            <p:nvSpPr>
              <p:cNvPr id="156" name="Полилиния 155"/>
              <p:cNvSpPr/>
              <p:nvPr/>
            </p:nvSpPr>
            <p:spPr>
              <a:xfrm flipH="1">
                <a:off x="6929454" y="5143512"/>
                <a:ext cx="142905" cy="1714512"/>
              </a:xfrm>
              <a:custGeom>
                <a:avLst/>
                <a:gdLst>
                  <a:gd name="connsiteX0" fmla="*/ 1016000 w 1016000"/>
                  <a:gd name="connsiteY0" fmla="*/ 1778000 h 1803400"/>
                  <a:gd name="connsiteX1" fmla="*/ 0 w 1016000"/>
                  <a:gd name="connsiteY1" fmla="*/ 0 h 1803400"/>
                  <a:gd name="connsiteX2" fmla="*/ 901700 w 1016000"/>
                  <a:gd name="connsiteY2" fmla="*/ 1803400 h 1803400"/>
                  <a:gd name="connsiteX3" fmla="*/ 1016000 w 1016000"/>
                  <a:gd name="connsiteY3" fmla="*/ 1778000 h 1803400"/>
                  <a:gd name="connsiteX0" fmla="*/ 1016000 w 1016000"/>
                  <a:gd name="connsiteY0" fmla="*/ 1914011 h 1939411"/>
                  <a:gd name="connsiteX1" fmla="*/ 0 w 1016000"/>
                  <a:gd name="connsiteY1" fmla="*/ 136011 h 1939411"/>
                  <a:gd name="connsiteX2" fmla="*/ 901700 w 1016000"/>
                  <a:gd name="connsiteY2" fmla="*/ 1939411 h 1939411"/>
                  <a:gd name="connsiteX3" fmla="*/ 1016000 w 1016000"/>
                  <a:gd name="connsiteY3" fmla="*/ 1914011 h 1939411"/>
                  <a:gd name="connsiteX0" fmla="*/ 1269483 w 1269483"/>
                  <a:gd name="connsiteY0" fmla="*/ 2019845 h 2045245"/>
                  <a:gd name="connsiteX1" fmla="*/ 253483 w 1269483"/>
                  <a:gd name="connsiteY1" fmla="*/ 241845 h 2045245"/>
                  <a:gd name="connsiteX2" fmla="*/ 1155183 w 1269483"/>
                  <a:gd name="connsiteY2" fmla="*/ 2045245 h 2045245"/>
                  <a:gd name="connsiteX3" fmla="*/ 1269483 w 1269483"/>
                  <a:gd name="connsiteY3" fmla="*/ 2019845 h 2045245"/>
                  <a:gd name="connsiteX0" fmla="*/ 1175829 w 1175829"/>
                  <a:gd name="connsiteY0" fmla="*/ 1914011 h 1939411"/>
                  <a:gd name="connsiteX1" fmla="*/ 159829 w 1175829"/>
                  <a:gd name="connsiteY1" fmla="*/ 136011 h 1939411"/>
                  <a:gd name="connsiteX2" fmla="*/ 1061529 w 1175829"/>
                  <a:gd name="connsiteY2" fmla="*/ 1939411 h 1939411"/>
                  <a:gd name="connsiteX3" fmla="*/ 1175829 w 1175829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538181 w 697974"/>
                  <a:gd name="connsiteY2" fmla="*/ 1939411 h 1939411"/>
                  <a:gd name="connsiteX3" fmla="*/ 652481 w 697974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363701 w 697974"/>
                  <a:gd name="connsiteY2" fmla="*/ 1939411 h 1939411"/>
                  <a:gd name="connsiteX3" fmla="*/ 652481 w 697974"/>
                  <a:gd name="connsiteY3" fmla="*/ 1914011 h 1939411"/>
                  <a:gd name="connsiteX0" fmla="*/ 477999 w 523492"/>
                  <a:gd name="connsiteY0" fmla="*/ 1914011 h 1939411"/>
                  <a:gd name="connsiteX1" fmla="*/ 159828 w 523492"/>
                  <a:gd name="connsiteY1" fmla="*/ 136011 h 1939411"/>
                  <a:gd name="connsiteX2" fmla="*/ 363701 w 523492"/>
                  <a:gd name="connsiteY2" fmla="*/ 1939411 h 1939411"/>
                  <a:gd name="connsiteX3" fmla="*/ 477999 w 523492"/>
                  <a:gd name="connsiteY3" fmla="*/ 1914011 h 1939411"/>
                  <a:gd name="connsiteX0" fmla="*/ 129045 w 215906"/>
                  <a:gd name="connsiteY0" fmla="*/ 1914011 h 1939411"/>
                  <a:gd name="connsiteX1" fmla="*/ 159828 w 215906"/>
                  <a:gd name="connsiteY1" fmla="*/ 136011 h 1939411"/>
                  <a:gd name="connsiteX2" fmla="*/ 14747 w 215906"/>
                  <a:gd name="connsiteY2" fmla="*/ 1939411 h 1939411"/>
                  <a:gd name="connsiteX3" fmla="*/ 129045 w 215906"/>
                  <a:gd name="connsiteY3" fmla="*/ 1914011 h 1939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5906" h="1939411">
                    <a:moveTo>
                      <a:pt x="129045" y="1914011"/>
                    </a:moveTo>
                    <a:cubicBezTo>
                      <a:pt x="174538" y="948262"/>
                      <a:pt x="215907" y="0"/>
                      <a:pt x="159828" y="136011"/>
                    </a:cubicBezTo>
                    <a:cubicBezTo>
                      <a:pt x="-1" y="124344"/>
                      <a:pt x="106262" y="806428"/>
                      <a:pt x="14747" y="1939411"/>
                    </a:cubicBezTo>
                    <a:lnTo>
                      <a:pt x="129045" y="1914011"/>
                    </a:lnTo>
                    <a:close/>
                  </a:path>
                </a:pathLst>
              </a:custGeom>
              <a:gradFill>
                <a:gsLst>
                  <a:gs pos="100000">
                    <a:srgbClr val="92D050"/>
                  </a:gs>
                  <a:gs pos="0">
                    <a:schemeClr val="accent3">
                      <a:lumMod val="50000"/>
                    </a:schemeClr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9050" h="190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  <p:sp>
            <p:nvSpPr>
              <p:cNvPr id="157" name="Полилиния 156"/>
              <p:cNvSpPr/>
              <p:nvPr/>
            </p:nvSpPr>
            <p:spPr>
              <a:xfrm>
                <a:off x="6586553" y="440522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  <p:sp>
            <p:nvSpPr>
              <p:cNvPr id="158" name="Полилиния 157"/>
              <p:cNvSpPr/>
              <p:nvPr/>
            </p:nvSpPr>
            <p:spPr>
              <a:xfrm>
                <a:off x="6663958" y="440055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</p:grpSp>
        <p:grpSp>
          <p:nvGrpSpPr>
            <p:cNvPr id="16817" name="Группа 138"/>
            <p:cNvGrpSpPr>
              <a:grpSpLocks/>
            </p:cNvGrpSpPr>
            <p:nvPr/>
          </p:nvGrpSpPr>
          <p:grpSpPr bwMode="auto">
            <a:xfrm rot="639347">
              <a:off x="6792579" y="4410371"/>
              <a:ext cx="798923" cy="2457470"/>
              <a:chOff x="6586553" y="4400554"/>
              <a:chExt cx="798923" cy="2457470"/>
            </a:xfrm>
          </p:grpSpPr>
          <p:sp>
            <p:nvSpPr>
              <p:cNvPr id="153" name="Полилиния 152"/>
              <p:cNvSpPr/>
              <p:nvPr/>
            </p:nvSpPr>
            <p:spPr>
              <a:xfrm flipH="1">
                <a:off x="6929454" y="5143512"/>
                <a:ext cx="142905" cy="1714512"/>
              </a:xfrm>
              <a:custGeom>
                <a:avLst/>
                <a:gdLst>
                  <a:gd name="connsiteX0" fmla="*/ 1016000 w 1016000"/>
                  <a:gd name="connsiteY0" fmla="*/ 1778000 h 1803400"/>
                  <a:gd name="connsiteX1" fmla="*/ 0 w 1016000"/>
                  <a:gd name="connsiteY1" fmla="*/ 0 h 1803400"/>
                  <a:gd name="connsiteX2" fmla="*/ 901700 w 1016000"/>
                  <a:gd name="connsiteY2" fmla="*/ 1803400 h 1803400"/>
                  <a:gd name="connsiteX3" fmla="*/ 1016000 w 1016000"/>
                  <a:gd name="connsiteY3" fmla="*/ 1778000 h 1803400"/>
                  <a:gd name="connsiteX0" fmla="*/ 1016000 w 1016000"/>
                  <a:gd name="connsiteY0" fmla="*/ 1914011 h 1939411"/>
                  <a:gd name="connsiteX1" fmla="*/ 0 w 1016000"/>
                  <a:gd name="connsiteY1" fmla="*/ 136011 h 1939411"/>
                  <a:gd name="connsiteX2" fmla="*/ 901700 w 1016000"/>
                  <a:gd name="connsiteY2" fmla="*/ 1939411 h 1939411"/>
                  <a:gd name="connsiteX3" fmla="*/ 1016000 w 1016000"/>
                  <a:gd name="connsiteY3" fmla="*/ 1914011 h 1939411"/>
                  <a:gd name="connsiteX0" fmla="*/ 1269483 w 1269483"/>
                  <a:gd name="connsiteY0" fmla="*/ 2019845 h 2045245"/>
                  <a:gd name="connsiteX1" fmla="*/ 253483 w 1269483"/>
                  <a:gd name="connsiteY1" fmla="*/ 241845 h 2045245"/>
                  <a:gd name="connsiteX2" fmla="*/ 1155183 w 1269483"/>
                  <a:gd name="connsiteY2" fmla="*/ 2045245 h 2045245"/>
                  <a:gd name="connsiteX3" fmla="*/ 1269483 w 1269483"/>
                  <a:gd name="connsiteY3" fmla="*/ 2019845 h 2045245"/>
                  <a:gd name="connsiteX0" fmla="*/ 1175829 w 1175829"/>
                  <a:gd name="connsiteY0" fmla="*/ 1914011 h 1939411"/>
                  <a:gd name="connsiteX1" fmla="*/ 159829 w 1175829"/>
                  <a:gd name="connsiteY1" fmla="*/ 136011 h 1939411"/>
                  <a:gd name="connsiteX2" fmla="*/ 1061529 w 1175829"/>
                  <a:gd name="connsiteY2" fmla="*/ 1939411 h 1939411"/>
                  <a:gd name="connsiteX3" fmla="*/ 1175829 w 1175829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538181 w 697974"/>
                  <a:gd name="connsiteY2" fmla="*/ 1939411 h 1939411"/>
                  <a:gd name="connsiteX3" fmla="*/ 652481 w 697974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363701 w 697974"/>
                  <a:gd name="connsiteY2" fmla="*/ 1939411 h 1939411"/>
                  <a:gd name="connsiteX3" fmla="*/ 652481 w 697974"/>
                  <a:gd name="connsiteY3" fmla="*/ 1914011 h 1939411"/>
                  <a:gd name="connsiteX0" fmla="*/ 477999 w 523492"/>
                  <a:gd name="connsiteY0" fmla="*/ 1914011 h 1939411"/>
                  <a:gd name="connsiteX1" fmla="*/ 159828 w 523492"/>
                  <a:gd name="connsiteY1" fmla="*/ 136011 h 1939411"/>
                  <a:gd name="connsiteX2" fmla="*/ 363701 w 523492"/>
                  <a:gd name="connsiteY2" fmla="*/ 1939411 h 1939411"/>
                  <a:gd name="connsiteX3" fmla="*/ 477999 w 523492"/>
                  <a:gd name="connsiteY3" fmla="*/ 1914011 h 1939411"/>
                  <a:gd name="connsiteX0" fmla="*/ 129045 w 215906"/>
                  <a:gd name="connsiteY0" fmla="*/ 1914011 h 1939411"/>
                  <a:gd name="connsiteX1" fmla="*/ 159828 w 215906"/>
                  <a:gd name="connsiteY1" fmla="*/ 136011 h 1939411"/>
                  <a:gd name="connsiteX2" fmla="*/ 14747 w 215906"/>
                  <a:gd name="connsiteY2" fmla="*/ 1939411 h 1939411"/>
                  <a:gd name="connsiteX3" fmla="*/ 129045 w 215906"/>
                  <a:gd name="connsiteY3" fmla="*/ 1914011 h 1939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5906" h="1939411">
                    <a:moveTo>
                      <a:pt x="129045" y="1914011"/>
                    </a:moveTo>
                    <a:cubicBezTo>
                      <a:pt x="174538" y="948262"/>
                      <a:pt x="215907" y="0"/>
                      <a:pt x="159828" y="136011"/>
                    </a:cubicBezTo>
                    <a:cubicBezTo>
                      <a:pt x="-1" y="124344"/>
                      <a:pt x="106262" y="806428"/>
                      <a:pt x="14747" y="1939411"/>
                    </a:cubicBezTo>
                    <a:lnTo>
                      <a:pt x="129045" y="1914011"/>
                    </a:lnTo>
                    <a:close/>
                  </a:path>
                </a:pathLst>
              </a:custGeom>
              <a:gradFill>
                <a:gsLst>
                  <a:gs pos="100000">
                    <a:srgbClr val="92D050"/>
                  </a:gs>
                  <a:gs pos="0">
                    <a:schemeClr val="accent3">
                      <a:lumMod val="50000"/>
                    </a:schemeClr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9050" h="190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  <p:sp>
            <p:nvSpPr>
              <p:cNvPr id="154" name="Полилиния 153"/>
              <p:cNvSpPr/>
              <p:nvPr/>
            </p:nvSpPr>
            <p:spPr>
              <a:xfrm>
                <a:off x="6586553" y="440522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  <p:sp>
            <p:nvSpPr>
              <p:cNvPr id="155" name="Полилиния 154"/>
              <p:cNvSpPr/>
              <p:nvPr/>
            </p:nvSpPr>
            <p:spPr>
              <a:xfrm>
                <a:off x="6663958" y="440055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</p:grpSp>
      </p:grpSp>
      <p:grpSp>
        <p:nvGrpSpPr>
          <p:cNvPr id="16398" name="Группа 158"/>
          <p:cNvGrpSpPr>
            <a:grpSpLocks/>
          </p:cNvGrpSpPr>
          <p:nvPr/>
        </p:nvGrpSpPr>
        <p:grpSpPr bwMode="auto">
          <a:xfrm rot="388224">
            <a:off x="6557963" y="5856288"/>
            <a:ext cx="1292225" cy="1084262"/>
            <a:chOff x="5898071" y="4400554"/>
            <a:chExt cx="2324143" cy="2470145"/>
          </a:xfrm>
        </p:grpSpPr>
        <p:sp>
          <p:nvSpPr>
            <p:cNvPr id="160" name="Полилиния 159"/>
            <p:cNvSpPr/>
            <p:nvPr/>
          </p:nvSpPr>
          <p:spPr>
            <a:xfrm>
              <a:off x="5898071" y="4931288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161" name="Полилиния 160"/>
            <p:cNvSpPr/>
            <p:nvPr/>
          </p:nvSpPr>
          <p:spPr>
            <a:xfrm>
              <a:off x="6357950" y="4918589"/>
              <a:ext cx="79269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162" name="Полилиния 161"/>
            <p:cNvSpPr/>
            <p:nvPr/>
          </p:nvSpPr>
          <p:spPr>
            <a:xfrm>
              <a:off x="6072198" y="4918589"/>
              <a:ext cx="114988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163" name="Полилиния 162"/>
            <p:cNvSpPr/>
            <p:nvPr/>
          </p:nvSpPr>
          <p:spPr>
            <a:xfrm flipH="1">
              <a:off x="7000892" y="4918589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164" name="Полилиния 163"/>
            <p:cNvSpPr/>
            <p:nvPr/>
          </p:nvSpPr>
          <p:spPr>
            <a:xfrm flipH="1">
              <a:off x="7000892" y="4918589"/>
              <a:ext cx="785818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165" name="Полилиния 164"/>
            <p:cNvSpPr/>
            <p:nvPr/>
          </p:nvSpPr>
          <p:spPr>
            <a:xfrm flipH="1">
              <a:off x="6929454" y="4918589"/>
              <a:ext cx="500066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grpSp>
          <p:nvGrpSpPr>
            <p:cNvPr id="16788" name="Группа 137"/>
            <p:cNvGrpSpPr>
              <a:grpSpLocks/>
            </p:cNvGrpSpPr>
            <p:nvPr/>
          </p:nvGrpSpPr>
          <p:grpSpPr bwMode="auto">
            <a:xfrm rot="-169710">
              <a:off x="6560974" y="4400554"/>
              <a:ext cx="798923" cy="2457470"/>
              <a:chOff x="6586553" y="4400554"/>
              <a:chExt cx="798923" cy="2457470"/>
            </a:xfrm>
          </p:grpSpPr>
          <p:sp>
            <p:nvSpPr>
              <p:cNvPr id="171" name="Полилиния 170"/>
              <p:cNvSpPr/>
              <p:nvPr/>
            </p:nvSpPr>
            <p:spPr>
              <a:xfrm flipH="1">
                <a:off x="6929454" y="5143512"/>
                <a:ext cx="142905" cy="1714512"/>
              </a:xfrm>
              <a:custGeom>
                <a:avLst/>
                <a:gdLst>
                  <a:gd name="connsiteX0" fmla="*/ 1016000 w 1016000"/>
                  <a:gd name="connsiteY0" fmla="*/ 1778000 h 1803400"/>
                  <a:gd name="connsiteX1" fmla="*/ 0 w 1016000"/>
                  <a:gd name="connsiteY1" fmla="*/ 0 h 1803400"/>
                  <a:gd name="connsiteX2" fmla="*/ 901700 w 1016000"/>
                  <a:gd name="connsiteY2" fmla="*/ 1803400 h 1803400"/>
                  <a:gd name="connsiteX3" fmla="*/ 1016000 w 1016000"/>
                  <a:gd name="connsiteY3" fmla="*/ 1778000 h 1803400"/>
                  <a:gd name="connsiteX0" fmla="*/ 1016000 w 1016000"/>
                  <a:gd name="connsiteY0" fmla="*/ 1914011 h 1939411"/>
                  <a:gd name="connsiteX1" fmla="*/ 0 w 1016000"/>
                  <a:gd name="connsiteY1" fmla="*/ 136011 h 1939411"/>
                  <a:gd name="connsiteX2" fmla="*/ 901700 w 1016000"/>
                  <a:gd name="connsiteY2" fmla="*/ 1939411 h 1939411"/>
                  <a:gd name="connsiteX3" fmla="*/ 1016000 w 1016000"/>
                  <a:gd name="connsiteY3" fmla="*/ 1914011 h 1939411"/>
                  <a:gd name="connsiteX0" fmla="*/ 1269483 w 1269483"/>
                  <a:gd name="connsiteY0" fmla="*/ 2019845 h 2045245"/>
                  <a:gd name="connsiteX1" fmla="*/ 253483 w 1269483"/>
                  <a:gd name="connsiteY1" fmla="*/ 241845 h 2045245"/>
                  <a:gd name="connsiteX2" fmla="*/ 1155183 w 1269483"/>
                  <a:gd name="connsiteY2" fmla="*/ 2045245 h 2045245"/>
                  <a:gd name="connsiteX3" fmla="*/ 1269483 w 1269483"/>
                  <a:gd name="connsiteY3" fmla="*/ 2019845 h 2045245"/>
                  <a:gd name="connsiteX0" fmla="*/ 1175829 w 1175829"/>
                  <a:gd name="connsiteY0" fmla="*/ 1914011 h 1939411"/>
                  <a:gd name="connsiteX1" fmla="*/ 159829 w 1175829"/>
                  <a:gd name="connsiteY1" fmla="*/ 136011 h 1939411"/>
                  <a:gd name="connsiteX2" fmla="*/ 1061529 w 1175829"/>
                  <a:gd name="connsiteY2" fmla="*/ 1939411 h 1939411"/>
                  <a:gd name="connsiteX3" fmla="*/ 1175829 w 1175829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538181 w 697974"/>
                  <a:gd name="connsiteY2" fmla="*/ 1939411 h 1939411"/>
                  <a:gd name="connsiteX3" fmla="*/ 652481 w 697974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363701 w 697974"/>
                  <a:gd name="connsiteY2" fmla="*/ 1939411 h 1939411"/>
                  <a:gd name="connsiteX3" fmla="*/ 652481 w 697974"/>
                  <a:gd name="connsiteY3" fmla="*/ 1914011 h 1939411"/>
                  <a:gd name="connsiteX0" fmla="*/ 477999 w 523492"/>
                  <a:gd name="connsiteY0" fmla="*/ 1914011 h 1939411"/>
                  <a:gd name="connsiteX1" fmla="*/ 159828 w 523492"/>
                  <a:gd name="connsiteY1" fmla="*/ 136011 h 1939411"/>
                  <a:gd name="connsiteX2" fmla="*/ 363701 w 523492"/>
                  <a:gd name="connsiteY2" fmla="*/ 1939411 h 1939411"/>
                  <a:gd name="connsiteX3" fmla="*/ 477999 w 523492"/>
                  <a:gd name="connsiteY3" fmla="*/ 1914011 h 1939411"/>
                  <a:gd name="connsiteX0" fmla="*/ 129045 w 215906"/>
                  <a:gd name="connsiteY0" fmla="*/ 1914011 h 1939411"/>
                  <a:gd name="connsiteX1" fmla="*/ 159828 w 215906"/>
                  <a:gd name="connsiteY1" fmla="*/ 136011 h 1939411"/>
                  <a:gd name="connsiteX2" fmla="*/ 14747 w 215906"/>
                  <a:gd name="connsiteY2" fmla="*/ 1939411 h 1939411"/>
                  <a:gd name="connsiteX3" fmla="*/ 129045 w 215906"/>
                  <a:gd name="connsiteY3" fmla="*/ 1914011 h 1939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5906" h="1939411">
                    <a:moveTo>
                      <a:pt x="129045" y="1914011"/>
                    </a:moveTo>
                    <a:cubicBezTo>
                      <a:pt x="174538" y="948262"/>
                      <a:pt x="215907" y="0"/>
                      <a:pt x="159828" y="136011"/>
                    </a:cubicBezTo>
                    <a:cubicBezTo>
                      <a:pt x="-1" y="124344"/>
                      <a:pt x="106262" y="806428"/>
                      <a:pt x="14747" y="1939411"/>
                    </a:cubicBezTo>
                    <a:lnTo>
                      <a:pt x="129045" y="1914011"/>
                    </a:lnTo>
                    <a:close/>
                  </a:path>
                </a:pathLst>
              </a:custGeom>
              <a:gradFill>
                <a:gsLst>
                  <a:gs pos="100000">
                    <a:srgbClr val="92D050"/>
                  </a:gs>
                  <a:gs pos="0">
                    <a:schemeClr val="accent3">
                      <a:lumMod val="50000"/>
                    </a:schemeClr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9050" h="190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  <p:sp>
            <p:nvSpPr>
              <p:cNvPr id="172" name="Полилиния 171"/>
              <p:cNvSpPr/>
              <p:nvPr/>
            </p:nvSpPr>
            <p:spPr>
              <a:xfrm>
                <a:off x="6586553" y="440522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  <p:sp>
            <p:nvSpPr>
              <p:cNvPr id="173" name="Полилиния 172"/>
              <p:cNvSpPr/>
              <p:nvPr/>
            </p:nvSpPr>
            <p:spPr>
              <a:xfrm>
                <a:off x="6663958" y="440055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</p:grpSp>
      </p:grpSp>
      <p:grpSp>
        <p:nvGrpSpPr>
          <p:cNvPr id="16399" name="Группа 173"/>
          <p:cNvGrpSpPr>
            <a:grpSpLocks/>
          </p:cNvGrpSpPr>
          <p:nvPr/>
        </p:nvGrpSpPr>
        <p:grpSpPr bwMode="auto">
          <a:xfrm rot="626960">
            <a:off x="8369300" y="5934075"/>
            <a:ext cx="928688" cy="1000125"/>
            <a:chOff x="5898071" y="4400554"/>
            <a:chExt cx="2324143" cy="2470145"/>
          </a:xfrm>
        </p:grpSpPr>
        <p:sp>
          <p:nvSpPr>
            <p:cNvPr id="175" name="Полилиния 174"/>
            <p:cNvSpPr/>
            <p:nvPr/>
          </p:nvSpPr>
          <p:spPr>
            <a:xfrm>
              <a:off x="5898071" y="4931288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176" name="Полилиния 175"/>
            <p:cNvSpPr/>
            <p:nvPr/>
          </p:nvSpPr>
          <p:spPr>
            <a:xfrm>
              <a:off x="6357950" y="4918589"/>
              <a:ext cx="79269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177" name="Полилиния 176"/>
            <p:cNvSpPr/>
            <p:nvPr/>
          </p:nvSpPr>
          <p:spPr>
            <a:xfrm>
              <a:off x="6072198" y="4918589"/>
              <a:ext cx="114988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178" name="Полилиния 177"/>
            <p:cNvSpPr/>
            <p:nvPr/>
          </p:nvSpPr>
          <p:spPr>
            <a:xfrm flipH="1">
              <a:off x="7000892" y="4918589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179" name="Полилиния 178"/>
            <p:cNvSpPr/>
            <p:nvPr/>
          </p:nvSpPr>
          <p:spPr>
            <a:xfrm flipH="1">
              <a:off x="7000892" y="4918589"/>
              <a:ext cx="785818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180" name="Полилиния 179"/>
            <p:cNvSpPr/>
            <p:nvPr/>
          </p:nvSpPr>
          <p:spPr>
            <a:xfrm flipH="1">
              <a:off x="6929454" y="4918589"/>
              <a:ext cx="500066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grpSp>
          <p:nvGrpSpPr>
            <p:cNvPr id="16760" name="Группа 137"/>
            <p:cNvGrpSpPr>
              <a:grpSpLocks/>
            </p:cNvGrpSpPr>
            <p:nvPr/>
          </p:nvGrpSpPr>
          <p:grpSpPr bwMode="auto">
            <a:xfrm rot="-169710">
              <a:off x="6560974" y="4400554"/>
              <a:ext cx="798923" cy="2457470"/>
              <a:chOff x="6586553" y="4400554"/>
              <a:chExt cx="798923" cy="2457470"/>
            </a:xfrm>
          </p:grpSpPr>
          <p:sp>
            <p:nvSpPr>
              <p:cNvPr id="186" name="Полилиния 185"/>
              <p:cNvSpPr/>
              <p:nvPr/>
            </p:nvSpPr>
            <p:spPr>
              <a:xfrm flipH="1">
                <a:off x="6929454" y="5143512"/>
                <a:ext cx="142905" cy="1714512"/>
              </a:xfrm>
              <a:custGeom>
                <a:avLst/>
                <a:gdLst>
                  <a:gd name="connsiteX0" fmla="*/ 1016000 w 1016000"/>
                  <a:gd name="connsiteY0" fmla="*/ 1778000 h 1803400"/>
                  <a:gd name="connsiteX1" fmla="*/ 0 w 1016000"/>
                  <a:gd name="connsiteY1" fmla="*/ 0 h 1803400"/>
                  <a:gd name="connsiteX2" fmla="*/ 901700 w 1016000"/>
                  <a:gd name="connsiteY2" fmla="*/ 1803400 h 1803400"/>
                  <a:gd name="connsiteX3" fmla="*/ 1016000 w 1016000"/>
                  <a:gd name="connsiteY3" fmla="*/ 1778000 h 1803400"/>
                  <a:gd name="connsiteX0" fmla="*/ 1016000 w 1016000"/>
                  <a:gd name="connsiteY0" fmla="*/ 1914011 h 1939411"/>
                  <a:gd name="connsiteX1" fmla="*/ 0 w 1016000"/>
                  <a:gd name="connsiteY1" fmla="*/ 136011 h 1939411"/>
                  <a:gd name="connsiteX2" fmla="*/ 901700 w 1016000"/>
                  <a:gd name="connsiteY2" fmla="*/ 1939411 h 1939411"/>
                  <a:gd name="connsiteX3" fmla="*/ 1016000 w 1016000"/>
                  <a:gd name="connsiteY3" fmla="*/ 1914011 h 1939411"/>
                  <a:gd name="connsiteX0" fmla="*/ 1269483 w 1269483"/>
                  <a:gd name="connsiteY0" fmla="*/ 2019845 h 2045245"/>
                  <a:gd name="connsiteX1" fmla="*/ 253483 w 1269483"/>
                  <a:gd name="connsiteY1" fmla="*/ 241845 h 2045245"/>
                  <a:gd name="connsiteX2" fmla="*/ 1155183 w 1269483"/>
                  <a:gd name="connsiteY2" fmla="*/ 2045245 h 2045245"/>
                  <a:gd name="connsiteX3" fmla="*/ 1269483 w 1269483"/>
                  <a:gd name="connsiteY3" fmla="*/ 2019845 h 2045245"/>
                  <a:gd name="connsiteX0" fmla="*/ 1175829 w 1175829"/>
                  <a:gd name="connsiteY0" fmla="*/ 1914011 h 1939411"/>
                  <a:gd name="connsiteX1" fmla="*/ 159829 w 1175829"/>
                  <a:gd name="connsiteY1" fmla="*/ 136011 h 1939411"/>
                  <a:gd name="connsiteX2" fmla="*/ 1061529 w 1175829"/>
                  <a:gd name="connsiteY2" fmla="*/ 1939411 h 1939411"/>
                  <a:gd name="connsiteX3" fmla="*/ 1175829 w 1175829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538181 w 697974"/>
                  <a:gd name="connsiteY2" fmla="*/ 1939411 h 1939411"/>
                  <a:gd name="connsiteX3" fmla="*/ 652481 w 697974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363701 w 697974"/>
                  <a:gd name="connsiteY2" fmla="*/ 1939411 h 1939411"/>
                  <a:gd name="connsiteX3" fmla="*/ 652481 w 697974"/>
                  <a:gd name="connsiteY3" fmla="*/ 1914011 h 1939411"/>
                  <a:gd name="connsiteX0" fmla="*/ 477999 w 523492"/>
                  <a:gd name="connsiteY0" fmla="*/ 1914011 h 1939411"/>
                  <a:gd name="connsiteX1" fmla="*/ 159828 w 523492"/>
                  <a:gd name="connsiteY1" fmla="*/ 136011 h 1939411"/>
                  <a:gd name="connsiteX2" fmla="*/ 363701 w 523492"/>
                  <a:gd name="connsiteY2" fmla="*/ 1939411 h 1939411"/>
                  <a:gd name="connsiteX3" fmla="*/ 477999 w 523492"/>
                  <a:gd name="connsiteY3" fmla="*/ 1914011 h 1939411"/>
                  <a:gd name="connsiteX0" fmla="*/ 129045 w 215906"/>
                  <a:gd name="connsiteY0" fmla="*/ 1914011 h 1939411"/>
                  <a:gd name="connsiteX1" fmla="*/ 159828 w 215906"/>
                  <a:gd name="connsiteY1" fmla="*/ 136011 h 1939411"/>
                  <a:gd name="connsiteX2" fmla="*/ 14747 w 215906"/>
                  <a:gd name="connsiteY2" fmla="*/ 1939411 h 1939411"/>
                  <a:gd name="connsiteX3" fmla="*/ 129045 w 215906"/>
                  <a:gd name="connsiteY3" fmla="*/ 1914011 h 1939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5906" h="1939411">
                    <a:moveTo>
                      <a:pt x="129045" y="1914011"/>
                    </a:moveTo>
                    <a:cubicBezTo>
                      <a:pt x="174538" y="948262"/>
                      <a:pt x="215907" y="0"/>
                      <a:pt x="159828" y="136011"/>
                    </a:cubicBezTo>
                    <a:cubicBezTo>
                      <a:pt x="-1" y="124344"/>
                      <a:pt x="106262" y="806428"/>
                      <a:pt x="14747" y="1939411"/>
                    </a:cubicBezTo>
                    <a:lnTo>
                      <a:pt x="129045" y="1914011"/>
                    </a:lnTo>
                    <a:close/>
                  </a:path>
                </a:pathLst>
              </a:custGeom>
              <a:gradFill>
                <a:gsLst>
                  <a:gs pos="100000">
                    <a:srgbClr val="92D050"/>
                  </a:gs>
                  <a:gs pos="0">
                    <a:schemeClr val="accent3">
                      <a:lumMod val="50000"/>
                    </a:schemeClr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9050" h="190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  <p:sp>
            <p:nvSpPr>
              <p:cNvPr id="187" name="Полилиния 186"/>
              <p:cNvSpPr/>
              <p:nvPr/>
            </p:nvSpPr>
            <p:spPr>
              <a:xfrm>
                <a:off x="6586553" y="440522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  <p:sp>
            <p:nvSpPr>
              <p:cNvPr id="188" name="Полилиния 187"/>
              <p:cNvSpPr/>
              <p:nvPr/>
            </p:nvSpPr>
            <p:spPr>
              <a:xfrm>
                <a:off x="6663958" y="440055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</p:grpSp>
      </p:grpSp>
      <p:grpSp>
        <p:nvGrpSpPr>
          <p:cNvPr id="16400" name="Группа 142"/>
          <p:cNvGrpSpPr>
            <a:grpSpLocks/>
          </p:cNvGrpSpPr>
          <p:nvPr/>
        </p:nvGrpSpPr>
        <p:grpSpPr bwMode="auto">
          <a:xfrm rot="-784521">
            <a:off x="7178675" y="5851525"/>
            <a:ext cx="1292225" cy="1079500"/>
            <a:chOff x="5898071" y="4410369"/>
            <a:chExt cx="2324143" cy="2460330"/>
          </a:xfrm>
        </p:grpSpPr>
        <p:sp>
          <p:nvSpPr>
            <p:cNvPr id="127" name="Полилиния 126"/>
            <p:cNvSpPr/>
            <p:nvPr/>
          </p:nvSpPr>
          <p:spPr>
            <a:xfrm>
              <a:off x="5898071" y="4931288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128" name="Полилиния 127"/>
            <p:cNvSpPr/>
            <p:nvPr/>
          </p:nvSpPr>
          <p:spPr>
            <a:xfrm>
              <a:off x="6357950" y="4918589"/>
              <a:ext cx="79269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129" name="Полилиния 128"/>
            <p:cNvSpPr/>
            <p:nvPr/>
          </p:nvSpPr>
          <p:spPr>
            <a:xfrm>
              <a:off x="6072198" y="4918589"/>
              <a:ext cx="114988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130" name="Полилиния 129"/>
            <p:cNvSpPr/>
            <p:nvPr/>
          </p:nvSpPr>
          <p:spPr>
            <a:xfrm flipH="1">
              <a:off x="7000892" y="4918589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132" name="Полилиния 131"/>
            <p:cNvSpPr/>
            <p:nvPr/>
          </p:nvSpPr>
          <p:spPr>
            <a:xfrm flipH="1">
              <a:off x="7000892" y="4918589"/>
              <a:ext cx="785818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grpSp>
          <p:nvGrpSpPr>
            <p:cNvPr id="16732" name="Группа 138"/>
            <p:cNvGrpSpPr>
              <a:grpSpLocks/>
            </p:cNvGrpSpPr>
            <p:nvPr/>
          </p:nvGrpSpPr>
          <p:grpSpPr bwMode="auto">
            <a:xfrm rot="639347">
              <a:off x="6792579" y="4410369"/>
              <a:ext cx="798923" cy="2457470"/>
              <a:chOff x="6586553" y="4400554"/>
              <a:chExt cx="798923" cy="2457470"/>
            </a:xfrm>
          </p:grpSpPr>
          <p:sp>
            <p:nvSpPr>
              <p:cNvPr id="140" name="Полилиния 139"/>
              <p:cNvSpPr/>
              <p:nvPr/>
            </p:nvSpPr>
            <p:spPr>
              <a:xfrm flipH="1">
                <a:off x="6929454" y="5143512"/>
                <a:ext cx="142905" cy="1714512"/>
              </a:xfrm>
              <a:custGeom>
                <a:avLst/>
                <a:gdLst>
                  <a:gd name="connsiteX0" fmla="*/ 1016000 w 1016000"/>
                  <a:gd name="connsiteY0" fmla="*/ 1778000 h 1803400"/>
                  <a:gd name="connsiteX1" fmla="*/ 0 w 1016000"/>
                  <a:gd name="connsiteY1" fmla="*/ 0 h 1803400"/>
                  <a:gd name="connsiteX2" fmla="*/ 901700 w 1016000"/>
                  <a:gd name="connsiteY2" fmla="*/ 1803400 h 1803400"/>
                  <a:gd name="connsiteX3" fmla="*/ 1016000 w 1016000"/>
                  <a:gd name="connsiteY3" fmla="*/ 1778000 h 1803400"/>
                  <a:gd name="connsiteX0" fmla="*/ 1016000 w 1016000"/>
                  <a:gd name="connsiteY0" fmla="*/ 1914011 h 1939411"/>
                  <a:gd name="connsiteX1" fmla="*/ 0 w 1016000"/>
                  <a:gd name="connsiteY1" fmla="*/ 136011 h 1939411"/>
                  <a:gd name="connsiteX2" fmla="*/ 901700 w 1016000"/>
                  <a:gd name="connsiteY2" fmla="*/ 1939411 h 1939411"/>
                  <a:gd name="connsiteX3" fmla="*/ 1016000 w 1016000"/>
                  <a:gd name="connsiteY3" fmla="*/ 1914011 h 1939411"/>
                  <a:gd name="connsiteX0" fmla="*/ 1269483 w 1269483"/>
                  <a:gd name="connsiteY0" fmla="*/ 2019845 h 2045245"/>
                  <a:gd name="connsiteX1" fmla="*/ 253483 w 1269483"/>
                  <a:gd name="connsiteY1" fmla="*/ 241845 h 2045245"/>
                  <a:gd name="connsiteX2" fmla="*/ 1155183 w 1269483"/>
                  <a:gd name="connsiteY2" fmla="*/ 2045245 h 2045245"/>
                  <a:gd name="connsiteX3" fmla="*/ 1269483 w 1269483"/>
                  <a:gd name="connsiteY3" fmla="*/ 2019845 h 2045245"/>
                  <a:gd name="connsiteX0" fmla="*/ 1175829 w 1175829"/>
                  <a:gd name="connsiteY0" fmla="*/ 1914011 h 1939411"/>
                  <a:gd name="connsiteX1" fmla="*/ 159829 w 1175829"/>
                  <a:gd name="connsiteY1" fmla="*/ 136011 h 1939411"/>
                  <a:gd name="connsiteX2" fmla="*/ 1061529 w 1175829"/>
                  <a:gd name="connsiteY2" fmla="*/ 1939411 h 1939411"/>
                  <a:gd name="connsiteX3" fmla="*/ 1175829 w 1175829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538181 w 697974"/>
                  <a:gd name="connsiteY2" fmla="*/ 1939411 h 1939411"/>
                  <a:gd name="connsiteX3" fmla="*/ 652481 w 697974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363701 w 697974"/>
                  <a:gd name="connsiteY2" fmla="*/ 1939411 h 1939411"/>
                  <a:gd name="connsiteX3" fmla="*/ 652481 w 697974"/>
                  <a:gd name="connsiteY3" fmla="*/ 1914011 h 1939411"/>
                  <a:gd name="connsiteX0" fmla="*/ 477999 w 523492"/>
                  <a:gd name="connsiteY0" fmla="*/ 1914011 h 1939411"/>
                  <a:gd name="connsiteX1" fmla="*/ 159828 w 523492"/>
                  <a:gd name="connsiteY1" fmla="*/ 136011 h 1939411"/>
                  <a:gd name="connsiteX2" fmla="*/ 363701 w 523492"/>
                  <a:gd name="connsiteY2" fmla="*/ 1939411 h 1939411"/>
                  <a:gd name="connsiteX3" fmla="*/ 477999 w 523492"/>
                  <a:gd name="connsiteY3" fmla="*/ 1914011 h 1939411"/>
                  <a:gd name="connsiteX0" fmla="*/ 129045 w 215906"/>
                  <a:gd name="connsiteY0" fmla="*/ 1914011 h 1939411"/>
                  <a:gd name="connsiteX1" fmla="*/ 159828 w 215906"/>
                  <a:gd name="connsiteY1" fmla="*/ 136011 h 1939411"/>
                  <a:gd name="connsiteX2" fmla="*/ 14747 w 215906"/>
                  <a:gd name="connsiteY2" fmla="*/ 1939411 h 1939411"/>
                  <a:gd name="connsiteX3" fmla="*/ 129045 w 215906"/>
                  <a:gd name="connsiteY3" fmla="*/ 1914011 h 1939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5906" h="1939411">
                    <a:moveTo>
                      <a:pt x="129045" y="1914011"/>
                    </a:moveTo>
                    <a:cubicBezTo>
                      <a:pt x="174538" y="948262"/>
                      <a:pt x="215907" y="0"/>
                      <a:pt x="159828" y="136011"/>
                    </a:cubicBezTo>
                    <a:cubicBezTo>
                      <a:pt x="-1" y="124344"/>
                      <a:pt x="106262" y="806428"/>
                      <a:pt x="14747" y="1939411"/>
                    </a:cubicBezTo>
                    <a:lnTo>
                      <a:pt x="129045" y="1914011"/>
                    </a:lnTo>
                    <a:close/>
                  </a:path>
                </a:pathLst>
              </a:custGeom>
              <a:gradFill>
                <a:gsLst>
                  <a:gs pos="100000">
                    <a:srgbClr val="92D050"/>
                  </a:gs>
                  <a:gs pos="0">
                    <a:schemeClr val="accent3">
                      <a:lumMod val="50000"/>
                    </a:schemeClr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9050" h="190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  <p:sp>
            <p:nvSpPr>
              <p:cNvPr id="141" name="Полилиния 140"/>
              <p:cNvSpPr/>
              <p:nvPr/>
            </p:nvSpPr>
            <p:spPr>
              <a:xfrm>
                <a:off x="6586553" y="440522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  <p:sp>
            <p:nvSpPr>
              <p:cNvPr id="142" name="Полилиния 141"/>
              <p:cNvSpPr/>
              <p:nvPr/>
            </p:nvSpPr>
            <p:spPr>
              <a:xfrm>
                <a:off x="6663958" y="440055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</p:grpSp>
      </p:grpSp>
      <p:grpSp>
        <p:nvGrpSpPr>
          <p:cNvPr id="16401" name="Группа 203"/>
          <p:cNvGrpSpPr>
            <a:grpSpLocks/>
          </p:cNvGrpSpPr>
          <p:nvPr/>
        </p:nvGrpSpPr>
        <p:grpSpPr bwMode="auto">
          <a:xfrm rot="626960">
            <a:off x="3440113" y="6005513"/>
            <a:ext cx="928687" cy="1000125"/>
            <a:chOff x="5898071" y="4400554"/>
            <a:chExt cx="2324143" cy="2470145"/>
          </a:xfrm>
        </p:grpSpPr>
        <p:sp>
          <p:nvSpPr>
            <p:cNvPr id="205" name="Полилиния 204"/>
            <p:cNvSpPr/>
            <p:nvPr/>
          </p:nvSpPr>
          <p:spPr>
            <a:xfrm>
              <a:off x="5898071" y="4931288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06" name="Полилиния 205"/>
            <p:cNvSpPr/>
            <p:nvPr/>
          </p:nvSpPr>
          <p:spPr>
            <a:xfrm>
              <a:off x="6357950" y="4918589"/>
              <a:ext cx="79269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07" name="Полилиния 206"/>
            <p:cNvSpPr/>
            <p:nvPr/>
          </p:nvSpPr>
          <p:spPr>
            <a:xfrm>
              <a:off x="6072198" y="4918589"/>
              <a:ext cx="114988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08" name="Полилиния 207"/>
            <p:cNvSpPr/>
            <p:nvPr/>
          </p:nvSpPr>
          <p:spPr>
            <a:xfrm flipH="1">
              <a:off x="7000892" y="4918589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09" name="Полилиния 208"/>
            <p:cNvSpPr/>
            <p:nvPr/>
          </p:nvSpPr>
          <p:spPr>
            <a:xfrm flipH="1">
              <a:off x="7000892" y="4918589"/>
              <a:ext cx="785818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10" name="Полилиния 209"/>
            <p:cNvSpPr/>
            <p:nvPr/>
          </p:nvSpPr>
          <p:spPr>
            <a:xfrm flipH="1">
              <a:off x="6929454" y="4918589"/>
              <a:ext cx="500066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grpSp>
          <p:nvGrpSpPr>
            <p:cNvPr id="16697" name="Группа 137"/>
            <p:cNvGrpSpPr>
              <a:grpSpLocks/>
            </p:cNvGrpSpPr>
            <p:nvPr/>
          </p:nvGrpSpPr>
          <p:grpSpPr bwMode="auto">
            <a:xfrm rot="-169710">
              <a:off x="6560974" y="4400554"/>
              <a:ext cx="798923" cy="2457470"/>
              <a:chOff x="6586553" y="4400554"/>
              <a:chExt cx="798923" cy="2457470"/>
            </a:xfrm>
          </p:grpSpPr>
          <p:sp>
            <p:nvSpPr>
              <p:cNvPr id="216" name="Полилиния 215"/>
              <p:cNvSpPr/>
              <p:nvPr/>
            </p:nvSpPr>
            <p:spPr>
              <a:xfrm flipH="1">
                <a:off x="6929454" y="5143512"/>
                <a:ext cx="142905" cy="1714512"/>
              </a:xfrm>
              <a:custGeom>
                <a:avLst/>
                <a:gdLst>
                  <a:gd name="connsiteX0" fmla="*/ 1016000 w 1016000"/>
                  <a:gd name="connsiteY0" fmla="*/ 1778000 h 1803400"/>
                  <a:gd name="connsiteX1" fmla="*/ 0 w 1016000"/>
                  <a:gd name="connsiteY1" fmla="*/ 0 h 1803400"/>
                  <a:gd name="connsiteX2" fmla="*/ 901700 w 1016000"/>
                  <a:gd name="connsiteY2" fmla="*/ 1803400 h 1803400"/>
                  <a:gd name="connsiteX3" fmla="*/ 1016000 w 1016000"/>
                  <a:gd name="connsiteY3" fmla="*/ 1778000 h 1803400"/>
                  <a:gd name="connsiteX0" fmla="*/ 1016000 w 1016000"/>
                  <a:gd name="connsiteY0" fmla="*/ 1914011 h 1939411"/>
                  <a:gd name="connsiteX1" fmla="*/ 0 w 1016000"/>
                  <a:gd name="connsiteY1" fmla="*/ 136011 h 1939411"/>
                  <a:gd name="connsiteX2" fmla="*/ 901700 w 1016000"/>
                  <a:gd name="connsiteY2" fmla="*/ 1939411 h 1939411"/>
                  <a:gd name="connsiteX3" fmla="*/ 1016000 w 1016000"/>
                  <a:gd name="connsiteY3" fmla="*/ 1914011 h 1939411"/>
                  <a:gd name="connsiteX0" fmla="*/ 1269483 w 1269483"/>
                  <a:gd name="connsiteY0" fmla="*/ 2019845 h 2045245"/>
                  <a:gd name="connsiteX1" fmla="*/ 253483 w 1269483"/>
                  <a:gd name="connsiteY1" fmla="*/ 241845 h 2045245"/>
                  <a:gd name="connsiteX2" fmla="*/ 1155183 w 1269483"/>
                  <a:gd name="connsiteY2" fmla="*/ 2045245 h 2045245"/>
                  <a:gd name="connsiteX3" fmla="*/ 1269483 w 1269483"/>
                  <a:gd name="connsiteY3" fmla="*/ 2019845 h 2045245"/>
                  <a:gd name="connsiteX0" fmla="*/ 1175829 w 1175829"/>
                  <a:gd name="connsiteY0" fmla="*/ 1914011 h 1939411"/>
                  <a:gd name="connsiteX1" fmla="*/ 159829 w 1175829"/>
                  <a:gd name="connsiteY1" fmla="*/ 136011 h 1939411"/>
                  <a:gd name="connsiteX2" fmla="*/ 1061529 w 1175829"/>
                  <a:gd name="connsiteY2" fmla="*/ 1939411 h 1939411"/>
                  <a:gd name="connsiteX3" fmla="*/ 1175829 w 1175829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538181 w 697974"/>
                  <a:gd name="connsiteY2" fmla="*/ 1939411 h 1939411"/>
                  <a:gd name="connsiteX3" fmla="*/ 652481 w 697974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363701 w 697974"/>
                  <a:gd name="connsiteY2" fmla="*/ 1939411 h 1939411"/>
                  <a:gd name="connsiteX3" fmla="*/ 652481 w 697974"/>
                  <a:gd name="connsiteY3" fmla="*/ 1914011 h 1939411"/>
                  <a:gd name="connsiteX0" fmla="*/ 477999 w 523492"/>
                  <a:gd name="connsiteY0" fmla="*/ 1914011 h 1939411"/>
                  <a:gd name="connsiteX1" fmla="*/ 159828 w 523492"/>
                  <a:gd name="connsiteY1" fmla="*/ 136011 h 1939411"/>
                  <a:gd name="connsiteX2" fmla="*/ 363701 w 523492"/>
                  <a:gd name="connsiteY2" fmla="*/ 1939411 h 1939411"/>
                  <a:gd name="connsiteX3" fmla="*/ 477999 w 523492"/>
                  <a:gd name="connsiteY3" fmla="*/ 1914011 h 1939411"/>
                  <a:gd name="connsiteX0" fmla="*/ 129045 w 215906"/>
                  <a:gd name="connsiteY0" fmla="*/ 1914011 h 1939411"/>
                  <a:gd name="connsiteX1" fmla="*/ 159828 w 215906"/>
                  <a:gd name="connsiteY1" fmla="*/ 136011 h 1939411"/>
                  <a:gd name="connsiteX2" fmla="*/ 14747 w 215906"/>
                  <a:gd name="connsiteY2" fmla="*/ 1939411 h 1939411"/>
                  <a:gd name="connsiteX3" fmla="*/ 129045 w 215906"/>
                  <a:gd name="connsiteY3" fmla="*/ 1914011 h 1939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5906" h="1939411">
                    <a:moveTo>
                      <a:pt x="129045" y="1914011"/>
                    </a:moveTo>
                    <a:cubicBezTo>
                      <a:pt x="174538" y="948262"/>
                      <a:pt x="215907" y="0"/>
                      <a:pt x="159828" y="136011"/>
                    </a:cubicBezTo>
                    <a:cubicBezTo>
                      <a:pt x="-1" y="124344"/>
                      <a:pt x="106262" y="806428"/>
                      <a:pt x="14747" y="1939411"/>
                    </a:cubicBezTo>
                    <a:lnTo>
                      <a:pt x="129045" y="1914011"/>
                    </a:lnTo>
                    <a:close/>
                  </a:path>
                </a:pathLst>
              </a:custGeom>
              <a:gradFill>
                <a:gsLst>
                  <a:gs pos="100000">
                    <a:srgbClr val="92D050"/>
                  </a:gs>
                  <a:gs pos="0">
                    <a:schemeClr val="accent3">
                      <a:lumMod val="50000"/>
                    </a:schemeClr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9050" h="190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  <p:sp>
            <p:nvSpPr>
              <p:cNvPr id="217" name="Полилиния 216"/>
              <p:cNvSpPr/>
              <p:nvPr/>
            </p:nvSpPr>
            <p:spPr>
              <a:xfrm>
                <a:off x="6586553" y="440522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  <p:sp>
            <p:nvSpPr>
              <p:cNvPr id="218" name="Полилиния 217"/>
              <p:cNvSpPr/>
              <p:nvPr/>
            </p:nvSpPr>
            <p:spPr>
              <a:xfrm>
                <a:off x="6663958" y="440055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</p:grpSp>
        <p:grpSp>
          <p:nvGrpSpPr>
            <p:cNvPr id="16698" name="Группа 138"/>
            <p:cNvGrpSpPr>
              <a:grpSpLocks/>
            </p:cNvGrpSpPr>
            <p:nvPr/>
          </p:nvGrpSpPr>
          <p:grpSpPr bwMode="auto">
            <a:xfrm rot="639347">
              <a:off x="6792579" y="4410375"/>
              <a:ext cx="798923" cy="2457470"/>
              <a:chOff x="6586553" y="4400554"/>
              <a:chExt cx="798923" cy="2457470"/>
            </a:xfrm>
          </p:grpSpPr>
          <p:sp>
            <p:nvSpPr>
              <p:cNvPr id="213" name="Полилиния 212"/>
              <p:cNvSpPr/>
              <p:nvPr/>
            </p:nvSpPr>
            <p:spPr>
              <a:xfrm flipH="1">
                <a:off x="6929454" y="5143512"/>
                <a:ext cx="142905" cy="1714512"/>
              </a:xfrm>
              <a:custGeom>
                <a:avLst/>
                <a:gdLst>
                  <a:gd name="connsiteX0" fmla="*/ 1016000 w 1016000"/>
                  <a:gd name="connsiteY0" fmla="*/ 1778000 h 1803400"/>
                  <a:gd name="connsiteX1" fmla="*/ 0 w 1016000"/>
                  <a:gd name="connsiteY1" fmla="*/ 0 h 1803400"/>
                  <a:gd name="connsiteX2" fmla="*/ 901700 w 1016000"/>
                  <a:gd name="connsiteY2" fmla="*/ 1803400 h 1803400"/>
                  <a:gd name="connsiteX3" fmla="*/ 1016000 w 1016000"/>
                  <a:gd name="connsiteY3" fmla="*/ 1778000 h 1803400"/>
                  <a:gd name="connsiteX0" fmla="*/ 1016000 w 1016000"/>
                  <a:gd name="connsiteY0" fmla="*/ 1914011 h 1939411"/>
                  <a:gd name="connsiteX1" fmla="*/ 0 w 1016000"/>
                  <a:gd name="connsiteY1" fmla="*/ 136011 h 1939411"/>
                  <a:gd name="connsiteX2" fmla="*/ 901700 w 1016000"/>
                  <a:gd name="connsiteY2" fmla="*/ 1939411 h 1939411"/>
                  <a:gd name="connsiteX3" fmla="*/ 1016000 w 1016000"/>
                  <a:gd name="connsiteY3" fmla="*/ 1914011 h 1939411"/>
                  <a:gd name="connsiteX0" fmla="*/ 1269483 w 1269483"/>
                  <a:gd name="connsiteY0" fmla="*/ 2019845 h 2045245"/>
                  <a:gd name="connsiteX1" fmla="*/ 253483 w 1269483"/>
                  <a:gd name="connsiteY1" fmla="*/ 241845 h 2045245"/>
                  <a:gd name="connsiteX2" fmla="*/ 1155183 w 1269483"/>
                  <a:gd name="connsiteY2" fmla="*/ 2045245 h 2045245"/>
                  <a:gd name="connsiteX3" fmla="*/ 1269483 w 1269483"/>
                  <a:gd name="connsiteY3" fmla="*/ 2019845 h 2045245"/>
                  <a:gd name="connsiteX0" fmla="*/ 1175829 w 1175829"/>
                  <a:gd name="connsiteY0" fmla="*/ 1914011 h 1939411"/>
                  <a:gd name="connsiteX1" fmla="*/ 159829 w 1175829"/>
                  <a:gd name="connsiteY1" fmla="*/ 136011 h 1939411"/>
                  <a:gd name="connsiteX2" fmla="*/ 1061529 w 1175829"/>
                  <a:gd name="connsiteY2" fmla="*/ 1939411 h 1939411"/>
                  <a:gd name="connsiteX3" fmla="*/ 1175829 w 1175829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538181 w 697974"/>
                  <a:gd name="connsiteY2" fmla="*/ 1939411 h 1939411"/>
                  <a:gd name="connsiteX3" fmla="*/ 652481 w 697974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363701 w 697974"/>
                  <a:gd name="connsiteY2" fmla="*/ 1939411 h 1939411"/>
                  <a:gd name="connsiteX3" fmla="*/ 652481 w 697974"/>
                  <a:gd name="connsiteY3" fmla="*/ 1914011 h 1939411"/>
                  <a:gd name="connsiteX0" fmla="*/ 477999 w 523492"/>
                  <a:gd name="connsiteY0" fmla="*/ 1914011 h 1939411"/>
                  <a:gd name="connsiteX1" fmla="*/ 159828 w 523492"/>
                  <a:gd name="connsiteY1" fmla="*/ 136011 h 1939411"/>
                  <a:gd name="connsiteX2" fmla="*/ 363701 w 523492"/>
                  <a:gd name="connsiteY2" fmla="*/ 1939411 h 1939411"/>
                  <a:gd name="connsiteX3" fmla="*/ 477999 w 523492"/>
                  <a:gd name="connsiteY3" fmla="*/ 1914011 h 1939411"/>
                  <a:gd name="connsiteX0" fmla="*/ 129045 w 215906"/>
                  <a:gd name="connsiteY0" fmla="*/ 1914011 h 1939411"/>
                  <a:gd name="connsiteX1" fmla="*/ 159828 w 215906"/>
                  <a:gd name="connsiteY1" fmla="*/ 136011 h 1939411"/>
                  <a:gd name="connsiteX2" fmla="*/ 14747 w 215906"/>
                  <a:gd name="connsiteY2" fmla="*/ 1939411 h 1939411"/>
                  <a:gd name="connsiteX3" fmla="*/ 129045 w 215906"/>
                  <a:gd name="connsiteY3" fmla="*/ 1914011 h 1939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5906" h="1939411">
                    <a:moveTo>
                      <a:pt x="129045" y="1914011"/>
                    </a:moveTo>
                    <a:cubicBezTo>
                      <a:pt x="174538" y="948262"/>
                      <a:pt x="215907" y="0"/>
                      <a:pt x="159828" y="136011"/>
                    </a:cubicBezTo>
                    <a:cubicBezTo>
                      <a:pt x="-1" y="124344"/>
                      <a:pt x="106262" y="806428"/>
                      <a:pt x="14747" y="1939411"/>
                    </a:cubicBezTo>
                    <a:lnTo>
                      <a:pt x="129045" y="1914011"/>
                    </a:lnTo>
                    <a:close/>
                  </a:path>
                </a:pathLst>
              </a:custGeom>
              <a:gradFill>
                <a:gsLst>
                  <a:gs pos="100000">
                    <a:srgbClr val="92D050"/>
                  </a:gs>
                  <a:gs pos="0">
                    <a:schemeClr val="accent3">
                      <a:lumMod val="50000"/>
                    </a:schemeClr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9050" h="190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  <p:sp>
            <p:nvSpPr>
              <p:cNvPr id="214" name="Полилиния 213"/>
              <p:cNvSpPr/>
              <p:nvPr/>
            </p:nvSpPr>
            <p:spPr>
              <a:xfrm>
                <a:off x="6586553" y="440522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  <p:sp>
            <p:nvSpPr>
              <p:cNvPr id="215" name="Полилиния 214"/>
              <p:cNvSpPr/>
              <p:nvPr/>
            </p:nvSpPr>
            <p:spPr>
              <a:xfrm>
                <a:off x="6663958" y="440055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</p:grpSp>
      </p:grpSp>
      <p:grpSp>
        <p:nvGrpSpPr>
          <p:cNvPr id="16402" name="Группа 219"/>
          <p:cNvGrpSpPr>
            <a:grpSpLocks/>
          </p:cNvGrpSpPr>
          <p:nvPr/>
        </p:nvGrpSpPr>
        <p:grpSpPr bwMode="auto">
          <a:xfrm rot="-1122157">
            <a:off x="4922838" y="5908675"/>
            <a:ext cx="928687" cy="1000125"/>
            <a:chOff x="5898071" y="4400554"/>
            <a:chExt cx="2324143" cy="2470145"/>
          </a:xfrm>
        </p:grpSpPr>
        <p:sp>
          <p:nvSpPr>
            <p:cNvPr id="221" name="Полилиния 220"/>
            <p:cNvSpPr/>
            <p:nvPr/>
          </p:nvSpPr>
          <p:spPr>
            <a:xfrm>
              <a:off x="5898071" y="4931288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22" name="Полилиния 221"/>
            <p:cNvSpPr/>
            <p:nvPr/>
          </p:nvSpPr>
          <p:spPr>
            <a:xfrm>
              <a:off x="6357950" y="4918589"/>
              <a:ext cx="79269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23" name="Полилиния 222"/>
            <p:cNvSpPr/>
            <p:nvPr/>
          </p:nvSpPr>
          <p:spPr>
            <a:xfrm>
              <a:off x="6072198" y="4918589"/>
              <a:ext cx="114988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24" name="Полилиния 223"/>
            <p:cNvSpPr/>
            <p:nvPr/>
          </p:nvSpPr>
          <p:spPr>
            <a:xfrm flipH="1">
              <a:off x="7000892" y="4918589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25" name="Полилиния 224"/>
            <p:cNvSpPr/>
            <p:nvPr/>
          </p:nvSpPr>
          <p:spPr>
            <a:xfrm flipH="1">
              <a:off x="7000892" y="4918589"/>
              <a:ext cx="785818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26" name="Полилиния 225"/>
            <p:cNvSpPr/>
            <p:nvPr/>
          </p:nvSpPr>
          <p:spPr>
            <a:xfrm flipH="1">
              <a:off x="6929454" y="4918589"/>
              <a:ext cx="500066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grpSp>
          <p:nvGrpSpPr>
            <p:cNvPr id="16659" name="Группа 137"/>
            <p:cNvGrpSpPr>
              <a:grpSpLocks/>
            </p:cNvGrpSpPr>
            <p:nvPr/>
          </p:nvGrpSpPr>
          <p:grpSpPr bwMode="auto">
            <a:xfrm rot="-169710">
              <a:off x="6560974" y="4400554"/>
              <a:ext cx="798923" cy="2457470"/>
              <a:chOff x="6586553" y="4400554"/>
              <a:chExt cx="798923" cy="2457470"/>
            </a:xfrm>
          </p:grpSpPr>
          <p:sp>
            <p:nvSpPr>
              <p:cNvPr id="232" name="Полилиния 231"/>
              <p:cNvSpPr/>
              <p:nvPr/>
            </p:nvSpPr>
            <p:spPr>
              <a:xfrm flipH="1">
                <a:off x="6929454" y="5143512"/>
                <a:ext cx="142905" cy="1714512"/>
              </a:xfrm>
              <a:custGeom>
                <a:avLst/>
                <a:gdLst>
                  <a:gd name="connsiteX0" fmla="*/ 1016000 w 1016000"/>
                  <a:gd name="connsiteY0" fmla="*/ 1778000 h 1803400"/>
                  <a:gd name="connsiteX1" fmla="*/ 0 w 1016000"/>
                  <a:gd name="connsiteY1" fmla="*/ 0 h 1803400"/>
                  <a:gd name="connsiteX2" fmla="*/ 901700 w 1016000"/>
                  <a:gd name="connsiteY2" fmla="*/ 1803400 h 1803400"/>
                  <a:gd name="connsiteX3" fmla="*/ 1016000 w 1016000"/>
                  <a:gd name="connsiteY3" fmla="*/ 1778000 h 1803400"/>
                  <a:gd name="connsiteX0" fmla="*/ 1016000 w 1016000"/>
                  <a:gd name="connsiteY0" fmla="*/ 1914011 h 1939411"/>
                  <a:gd name="connsiteX1" fmla="*/ 0 w 1016000"/>
                  <a:gd name="connsiteY1" fmla="*/ 136011 h 1939411"/>
                  <a:gd name="connsiteX2" fmla="*/ 901700 w 1016000"/>
                  <a:gd name="connsiteY2" fmla="*/ 1939411 h 1939411"/>
                  <a:gd name="connsiteX3" fmla="*/ 1016000 w 1016000"/>
                  <a:gd name="connsiteY3" fmla="*/ 1914011 h 1939411"/>
                  <a:gd name="connsiteX0" fmla="*/ 1269483 w 1269483"/>
                  <a:gd name="connsiteY0" fmla="*/ 2019845 h 2045245"/>
                  <a:gd name="connsiteX1" fmla="*/ 253483 w 1269483"/>
                  <a:gd name="connsiteY1" fmla="*/ 241845 h 2045245"/>
                  <a:gd name="connsiteX2" fmla="*/ 1155183 w 1269483"/>
                  <a:gd name="connsiteY2" fmla="*/ 2045245 h 2045245"/>
                  <a:gd name="connsiteX3" fmla="*/ 1269483 w 1269483"/>
                  <a:gd name="connsiteY3" fmla="*/ 2019845 h 2045245"/>
                  <a:gd name="connsiteX0" fmla="*/ 1175829 w 1175829"/>
                  <a:gd name="connsiteY0" fmla="*/ 1914011 h 1939411"/>
                  <a:gd name="connsiteX1" fmla="*/ 159829 w 1175829"/>
                  <a:gd name="connsiteY1" fmla="*/ 136011 h 1939411"/>
                  <a:gd name="connsiteX2" fmla="*/ 1061529 w 1175829"/>
                  <a:gd name="connsiteY2" fmla="*/ 1939411 h 1939411"/>
                  <a:gd name="connsiteX3" fmla="*/ 1175829 w 1175829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538181 w 697974"/>
                  <a:gd name="connsiteY2" fmla="*/ 1939411 h 1939411"/>
                  <a:gd name="connsiteX3" fmla="*/ 652481 w 697974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363701 w 697974"/>
                  <a:gd name="connsiteY2" fmla="*/ 1939411 h 1939411"/>
                  <a:gd name="connsiteX3" fmla="*/ 652481 w 697974"/>
                  <a:gd name="connsiteY3" fmla="*/ 1914011 h 1939411"/>
                  <a:gd name="connsiteX0" fmla="*/ 477999 w 523492"/>
                  <a:gd name="connsiteY0" fmla="*/ 1914011 h 1939411"/>
                  <a:gd name="connsiteX1" fmla="*/ 159828 w 523492"/>
                  <a:gd name="connsiteY1" fmla="*/ 136011 h 1939411"/>
                  <a:gd name="connsiteX2" fmla="*/ 363701 w 523492"/>
                  <a:gd name="connsiteY2" fmla="*/ 1939411 h 1939411"/>
                  <a:gd name="connsiteX3" fmla="*/ 477999 w 523492"/>
                  <a:gd name="connsiteY3" fmla="*/ 1914011 h 1939411"/>
                  <a:gd name="connsiteX0" fmla="*/ 129045 w 215906"/>
                  <a:gd name="connsiteY0" fmla="*/ 1914011 h 1939411"/>
                  <a:gd name="connsiteX1" fmla="*/ 159828 w 215906"/>
                  <a:gd name="connsiteY1" fmla="*/ 136011 h 1939411"/>
                  <a:gd name="connsiteX2" fmla="*/ 14747 w 215906"/>
                  <a:gd name="connsiteY2" fmla="*/ 1939411 h 1939411"/>
                  <a:gd name="connsiteX3" fmla="*/ 129045 w 215906"/>
                  <a:gd name="connsiteY3" fmla="*/ 1914011 h 1939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5906" h="1939411">
                    <a:moveTo>
                      <a:pt x="129045" y="1914011"/>
                    </a:moveTo>
                    <a:cubicBezTo>
                      <a:pt x="174538" y="948262"/>
                      <a:pt x="215907" y="0"/>
                      <a:pt x="159828" y="136011"/>
                    </a:cubicBezTo>
                    <a:cubicBezTo>
                      <a:pt x="-1" y="124344"/>
                      <a:pt x="106262" y="806428"/>
                      <a:pt x="14747" y="1939411"/>
                    </a:cubicBezTo>
                    <a:lnTo>
                      <a:pt x="129045" y="1914011"/>
                    </a:lnTo>
                    <a:close/>
                  </a:path>
                </a:pathLst>
              </a:custGeom>
              <a:gradFill>
                <a:gsLst>
                  <a:gs pos="100000">
                    <a:srgbClr val="92D050"/>
                  </a:gs>
                  <a:gs pos="0">
                    <a:schemeClr val="accent3">
                      <a:lumMod val="50000"/>
                    </a:schemeClr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9050" h="190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  <p:sp>
            <p:nvSpPr>
              <p:cNvPr id="233" name="Полилиния 232"/>
              <p:cNvSpPr/>
              <p:nvPr/>
            </p:nvSpPr>
            <p:spPr>
              <a:xfrm>
                <a:off x="6586553" y="440522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  <p:sp>
            <p:nvSpPr>
              <p:cNvPr id="234" name="Полилиния 233"/>
              <p:cNvSpPr/>
              <p:nvPr/>
            </p:nvSpPr>
            <p:spPr>
              <a:xfrm>
                <a:off x="6663958" y="440055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</p:grpSp>
        <p:grpSp>
          <p:nvGrpSpPr>
            <p:cNvPr id="16660" name="Группа 138"/>
            <p:cNvGrpSpPr>
              <a:grpSpLocks/>
            </p:cNvGrpSpPr>
            <p:nvPr/>
          </p:nvGrpSpPr>
          <p:grpSpPr bwMode="auto">
            <a:xfrm rot="639347">
              <a:off x="6792579" y="4410377"/>
              <a:ext cx="798923" cy="2457470"/>
              <a:chOff x="6586553" y="4400554"/>
              <a:chExt cx="798923" cy="2457470"/>
            </a:xfrm>
          </p:grpSpPr>
          <p:sp>
            <p:nvSpPr>
              <p:cNvPr id="229" name="Полилиния 228"/>
              <p:cNvSpPr/>
              <p:nvPr/>
            </p:nvSpPr>
            <p:spPr>
              <a:xfrm flipH="1">
                <a:off x="6929454" y="5143512"/>
                <a:ext cx="142905" cy="1714512"/>
              </a:xfrm>
              <a:custGeom>
                <a:avLst/>
                <a:gdLst>
                  <a:gd name="connsiteX0" fmla="*/ 1016000 w 1016000"/>
                  <a:gd name="connsiteY0" fmla="*/ 1778000 h 1803400"/>
                  <a:gd name="connsiteX1" fmla="*/ 0 w 1016000"/>
                  <a:gd name="connsiteY1" fmla="*/ 0 h 1803400"/>
                  <a:gd name="connsiteX2" fmla="*/ 901700 w 1016000"/>
                  <a:gd name="connsiteY2" fmla="*/ 1803400 h 1803400"/>
                  <a:gd name="connsiteX3" fmla="*/ 1016000 w 1016000"/>
                  <a:gd name="connsiteY3" fmla="*/ 1778000 h 1803400"/>
                  <a:gd name="connsiteX0" fmla="*/ 1016000 w 1016000"/>
                  <a:gd name="connsiteY0" fmla="*/ 1914011 h 1939411"/>
                  <a:gd name="connsiteX1" fmla="*/ 0 w 1016000"/>
                  <a:gd name="connsiteY1" fmla="*/ 136011 h 1939411"/>
                  <a:gd name="connsiteX2" fmla="*/ 901700 w 1016000"/>
                  <a:gd name="connsiteY2" fmla="*/ 1939411 h 1939411"/>
                  <a:gd name="connsiteX3" fmla="*/ 1016000 w 1016000"/>
                  <a:gd name="connsiteY3" fmla="*/ 1914011 h 1939411"/>
                  <a:gd name="connsiteX0" fmla="*/ 1269483 w 1269483"/>
                  <a:gd name="connsiteY0" fmla="*/ 2019845 h 2045245"/>
                  <a:gd name="connsiteX1" fmla="*/ 253483 w 1269483"/>
                  <a:gd name="connsiteY1" fmla="*/ 241845 h 2045245"/>
                  <a:gd name="connsiteX2" fmla="*/ 1155183 w 1269483"/>
                  <a:gd name="connsiteY2" fmla="*/ 2045245 h 2045245"/>
                  <a:gd name="connsiteX3" fmla="*/ 1269483 w 1269483"/>
                  <a:gd name="connsiteY3" fmla="*/ 2019845 h 2045245"/>
                  <a:gd name="connsiteX0" fmla="*/ 1175829 w 1175829"/>
                  <a:gd name="connsiteY0" fmla="*/ 1914011 h 1939411"/>
                  <a:gd name="connsiteX1" fmla="*/ 159829 w 1175829"/>
                  <a:gd name="connsiteY1" fmla="*/ 136011 h 1939411"/>
                  <a:gd name="connsiteX2" fmla="*/ 1061529 w 1175829"/>
                  <a:gd name="connsiteY2" fmla="*/ 1939411 h 1939411"/>
                  <a:gd name="connsiteX3" fmla="*/ 1175829 w 1175829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538181 w 697974"/>
                  <a:gd name="connsiteY2" fmla="*/ 1939411 h 1939411"/>
                  <a:gd name="connsiteX3" fmla="*/ 652481 w 697974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363701 w 697974"/>
                  <a:gd name="connsiteY2" fmla="*/ 1939411 h 1939411"/>
                  <a:gd name="connsiteX3" fmla="*/ 652481 w 697974"/>
                  <a:gd name="connsiteY3" fmla="*/ 1914011 h 1939411"/>
                  <a:gd name="connsiteX0" fmla="*/ 477999 w 523492"/>
                  <a:gd name="connsiteY0" fmla="*/ 1914011 h 1939411"/>
                  <a:gd name="connsiteX1" fmla="*/ 159828 w 523492"/>
                  <a:gd name="connsiteY1" fmla="*/ 136011 h 1939411"/>
                  <a:gd name="connsiteX2" fmla="*/ 363701 w 523492"/>
                  <a:gd name="connsiteY2" fmla="*/ 1939411 h 1939411"/>
                  <a:gd name="connsiteX3" fmla="*/ 477999 w 523492"/>
                  <a:gd name="connsiteY3" fmla="*/ 1914011 h 1939411"/>
                  <a:gd name="connsiteX0" fmla="*/ 129045 w 215906"/>
                  <a:gd name="connsiteY0" fmla="*/ 1914011 h 1939411"/>
                  <a:gd name="connsiteX1" fmla="*/ 159828 w 215906"/>
                  <a:gd name="connsiteY1" fmla="*/ 136011 h 1939411"/>
                  <a:gd name="connsiteX2" fmla="*/ 14747 w 215906"/>
                  <a:gd name="connsiteY2" fmla="*/ 1939411 h 1939411"/>
                  <a:gd name="connsiteX3" fmla="*/ 129045 w 215906"/>
                  <a:gd name="connsiteY3" fmla="*/ 1914011 h 1939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5906" h="1939411">
                    <a:moveTo>
                      <a:pt x="129045" y="1914011"/>
                    </a:moveTo>
                    <a:cubicBezTo>
                      <a:pt x="174538" y="948262"/>
                      <a:pt x="215907" y="0"/>
                      <a:pt x="159828" y="136011"/>
                    </a:cubicBezTo>
                    <a:cubicBezTo>
                      <a:pt x="-1" y="124344"/>
                      <a:pt x="106262" y="806428"/>
                      <a:pt x="14747" y="1939411"/>
                    </a:cubicBezTo>
                    <a:lnTo>
                      <a:pt x="129045" y="1914011"/>
                    </a:lnTo>
                    <a:close/>
                  </a:path>
                </a:pathLst>
              </a:custGeom>
              <a:gradFill>
                <a:gsLst>
                  <a:gs pos="100000">
                    <a:srgbClr val="92D050"/>
                  </a:gs>
                  <a:gs pos="0">
                    <a:schemeClr val="accent3">
                      <a:lumMod val="50000"/>
                    </a:schemeClr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9050" h="190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  <p:sp>
            <p:nvSpPr>
              <p:cNvPr id="230" name="Полилиния 229"/>
              <p:cNvSpPr/>
              <p:nvPr/>
            </p:nvSpPr>
            <p:spPr>
              <a:xfrm>
                <a:off x="6586553" y="440522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  <p:sp>
            <p:nvSpPr>
              <p:cNvPr id="231" name="Полилиния 230"/>
              <p:cNvSpPr/>
              <p:nvPr/>
            </p:nvSpPr>
            <p:spPr>
              <a:xfrm>
                <a:off x="6663958" y="440055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</p:grpSp>
      </p:grpSp>
      <p:grpSp>
        <p:nvGrpSpPr>
          <p:cNvPr id="16403" name="Группа 234"/>
          <p:cNvGrpSpPr>
            <a:grpSpLocks/>
          </p:cNvGrpSpPr>
          <p:nvPr/>
        </p:nvGrpSpPr>
        <p:grpSpPr bwMode="auto">
          <a:xfrm rot="-1183445">
            <a:off x="3927475" y="5984875"/>
            <a:ext cx="928688" cy="1000125"/>
            <a:chOff x="5898071" y="4400554"/>
            <a:chExt cx="2324143" cy="2470145"/>
          </a:xfrm>
        </p:grpSpPr>
        <p:sp>
          <p:nvSpPr>
            <p:cNvPr id="236" name="Полилиния 235"/>
            <p:cNvSpPr/>
            <p:nvPr/>
          </p:nvSpPr>
          <p:spPr>
            <a:xfrm>
              <a:off x="5898071" y="4931288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37" name="Полилиния 236"/>
            <p:cNvSpPr/>
            <p:nvPr/>
          </p:nvSpPr>
          <p:spPr>
            <a:xfrm>
              <a:off x="6357950" y="4918589"/>
              <a:ext cx="79269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38" name="Полилиния 237"/>
            <p:cNvSpPr/>
            <p:nvPr/>
          </p:nvSpPr>
          <p:spPr>
            <a:xfrm>
              <a:off x="6072198" y="4918589"/>
              <a:ext cx="114988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39" name="Полилиния 238"/>
            <p:cNvSpPr/>
            <p:nvPr/>
          </p:nvSpPr>
          <p:spPr>
            <a:xfrm flipH="1">
              <a:off x="7000892" y="4918589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40" name="Полилиния 239"/>
            <p:cNvSpPr/>
            <p:nvPr/>
          </p:nvSpPr>
          <p:spPr>
            <a:xfrm flipH="1">
              <a:off x="7000892" y="4918589"/>
              <a:ext cx="785818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41" name="Полилиния 240"/>
            <p:cNvSpPr/>
            <p:nvPr/>
          </p:nvSpPr>
          <p:spPr>
            <a:xfrm flipH="1">
              <a:off x="6929454" y="4918589"/>
              <a:ext cx="500066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grpSp>
          <p:nvGrpSpPr>
            <p:cNvPr id="16631" name="Группа 137"/>
            <p:cNvGrpSpPr>
              <a:grpSpLocks/>
            </p:cNvGrpSpPr>
            <p:nvPr/>
          </p:nvGrpSpPr>
          <p:grpSpPr bwMode="auto">
            <a:xfrm rot="-169710">
              <a:off x="6560974" y="4400554"/>
              <a:ext cx="798923" cy="2457470"/>
              <a:chOff x="6586553" y="4400554"/>
              <a:chExt cx="798923" cy="2457470"/>
            </a:xfrm>
          </p:grpSpPr>
          <p:sp>
            <p:nvSpPr>
              <p:cNvPr id="247" name="Полилиния 246"/>
              <p:cNvSpPr/>
              <p:nvPr/>
            </p:nvSpPr>
            <p:spPr>
              <a:xfrm flipH="1">
                <a:off x="6929454" y="5143512"/>
                <a:ext cx="142905" cy="1714512"/>
              </a:xfrm>
              <a:custGeom>
                <a:avLst/>
                <a:gdLst>
                  <a:gd name="connsiteX0" fmla="*/ 1016000 w 1016000"/>
                  <a:gd name="connsiteY0" fmla="*/ 1778000 h 1803400"/>
                  <a:gd name="connsiteX1" fmla="*/ 0 w 1016000"/>
                  <a:gd name="connsiteY1" fmla="*/ 0 h 1803400"/>
                  <a:gd name="connsiteX2" fmla="*/ 901700 w 1016000"/>
                  <a:gd name="connsiteY2" fmla="*/ 1803400 h 1803400"/>
                  <a:gd name="connsiteX3" fmla="*/ 1016000 w 1016000"/>
                  <a:gd name="connsiteY3" fmla="*/ 1778000 h 1803400"/>
                  <a:gd name="connsiteX0" fmla="*/ 1016000 w 1016000"/>
                  <a:gd name="connsiteY0" fmla="*/ 1914011 h 1939411"/>
                  <a:gd name="connsiteX1" fmla="*/ 0 w 1016000"/>
                  <a:gd name="connsiteY1" fmla="*/ 136011 h 1939411"/>
                  <a:gd name="connsiteX2" fmla="*/ 901700 w 1016000"/>
                  <a:gd name="connsiteY2" fmla="*/ 1939411 h 1939411"/>
                  <a:gd name="connsiteX3" fmla="*/ 1016000 w 1016000"/>
                  <a:gd name="connsiteY3" fmla="*/ 1914011 h 1939411"/>
                  <a:gd name="connsiteX0" fmla="*/ 1269483 w 1269483"/>
                  <a:gd name="connsiteY0" fmla="*/ 2019845 h 2045245"/>
                  <a:gd name="connsiteX1" fmla="*/ 253483 w 1269483"/>
                  <a:gd name="connsiteY1" fmla="*/ 241845 h 2045245"/>
                  <a:gd name="connsiteX2" fmla="*/ 1155183 w 1269483"/>
                  <a:gd name="connsiteY2" fmla="*/ 2045245 h 2045245"/>
                  <a:gd name="connsiteX3" fmla="*/ 1269483 w 1269483"/>
                  <a:gd name="connsiteY3" fmla="*/ 2019845 h 2045245"/>
                  <a:gd name="connsiteX0" fmla="*/ 1175829 w 1175829"/>
                  <a:gd name="connsiteY0" fmla="*/ 1914011 h 1939411"/>
                  <a:gd name="connsiteX1" fmla="*/ 159829 w 1175829"/>
                  <a:gd name="connsiteY1" fmla="*/ 136011 h 1939411"/>
                  <a:gd name="connsiteX2" fmla="*/ 1061529 w 1175829"/>
                  <a:gd name="connsiteY2" fmla="*/ 1939411 h 1939411"/>
                  <a:gd name="connsiteX3" fmla="*/ 1175829 w 1175829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538181 w 697974"/>
                  <a:gd name="connsiteY2" fmla="*/ 1939411 h 1939411"/>
                  <a:gd name="connsiteX3" fmla="*/ 652481 w 697974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363701 w 697974"/>
                  <a:gd name="connsiteY2" fmla="*/ 1939411 h 1939411"/>
                  <a:gd name="connsiteX3" fmla="*/ 652481 w 697974"/>
                  <a:gd name="connsiteY3" fmla="*/ 1914011 h 1939411"/>
                  <a:gd name="connsiteX0" fmla="*/ 477999 w 523492"/>
                  <a:gd name="connsiteY0" fmla="*/ 1914011 h 1939411"/>
                  <a:gd name="connsiteX1" fmla="*/ 159828 w 523492"/>
                  <a:gd name="connsiteY1" fmla="*/ 136011 h 1939411"/>
                  <a:gd name="connsiteX2" fmla="*/ 363701 w 523492"/>
                  <a:gd name="connsiteY2" fmla="*/ 1939411 h 1939411"/>
                  <a:gd name="connsiteX3" fmla="*/ 477999 w 523492"/>
                  <a:gd name="connsiteY3" fmla="*/ 1914011 h 1939411"/>
                  <a:gd name="connsiteX0" fmla="*/ 129045 w 215906"/>
                  <a:gd name="connsiteY0" fmla="*/ 1914011 h 1939411"/>
                  <a:gd name="connsiteX1" fmla="*/ 159828 w 215906"/>
                  <a:gd name="connsiteY1" fmla="*/ 136011 h 1939411"/>
                  <a:gd name="connsiteX2" fmla="*/ 14747 w 215906"/>
                  <a:gd name="connsiteY2" fmla="*/ 1939411 h 1939411"/>
                  <a:gd name="connsiteX3" fmla="*/ 129045 w 215906"/>
                  <a:gd name="connsiteY3" fmla="*/ 1914011 h 1939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5906" h="1939411">
                    <a:moveTo>
                      <a:pt x="129045" y="1914011"/>
                    </a:moveTo>
                    <a:cubicBezTo>
                      <a:pt x="174538" y="948262"/>
                      <a:pt x="215907" y="0"/>
                      <a:pt x="159828" y="136011"/>
                    </a:cubicBezTo>
                    <a:cubicBezTo>
                      <a:pt x="-1" y="124344"/>
                      <a:pt x="106262" y="806428"/>
                      <a:pt x="14747" y="1939411"/>
                    </a:cubicBezTo>
                    <a:lnTo>
                      <a:pt x="129045" y="1914011"/>
                    </a:lnTo>
                    <a:close/>
                  </a:path>
                </a:pathLst>
              </a:custGeom>
              <a:gradFill>
                <a:gsLst>
                  <a:gs pos="100000">
                    <a:srgbClr val="92D050"/>
                  </a:gs>
                  <a:gs pos="0">
                    <a:schemeClr val="accent3">
                      <a:lumMod val="50000"/>
                    </a:schemeClr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9050" h="190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  <p:sp>
            <p:nvSpPr>
              <p:cNvPr id="248" name="Полилиния 247"/>
              <p:cNvSpPr/>
              <p:nvPr/>
            </p:nvSpPr>
            <p:spPr>
              <a:xfrm>
                <a:off x="6586553" y="440522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  <p:sp>
            <p:nvSpPr>
              <p:cNvPr id="249" name="Полилиния 248"/>
              <p:cNvSpPr/>
              <p:nvPr/>
            </p:nvSpPr>
            <p:spPr>
              <a:xfrm>
                <a:off x="6663958" y="440055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</p:grpSp>
      </p:grpSp>
      <p:grpSp>
        <p:nvGrpSpPr>
          <p:cNvPr id="16404" name="Группа 188"/>
          <p:cNvGrpSpPr>
            <a:grpSpLocks/>
          </p:cNvGrpSpPr>
          <p:nvPr/>
        </p:nvGrpSpPr>
        <p:grpSpPr bwMode="auto">
          <a:xfrm rot="709197">
            <a:off x="4240213" y="5884863"/>
            <a:ext cx="1292225" cy="1082675"/>
            <a:chOff x="5898071" y="4410280"/>
            <a:chExt cx="2324143" cy="2467972"/>
          </a:xfrm>
        </p:grpSpPr>
        <p:sp>
          <p:nvSpPr>
            <p:cNvPr id="190" name="Полилиния 189"/>
            <p:cNvSpPr/>
            <p:nvPr/>
          </p:nvSpPr>
          <p:spPr>
            <a:xfrm>
              <a:off x="5898071" y="4931288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191" name="Полилиния 190"/>
            <p:cNvSpPr/>
            <p:nvPr/>
          </p:nvSpPr>
          <p:spPr>
            <a:xfrm>
              <a:off x="6357950" y="4918589"/>
              <a:ext cx="79269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192" name="Полилиния 191"/>
            <p:cNvSpPr/>
            <p:nvPr/>
          </p:nvSpPr>
          <p:spPr>
            <a:xfrm>
              <a:off x="6072198" y="4918589"/>
              <a:ext cx="114988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193" name="Полилиния 192"/>
            <p:cNvSpPr/>
            <p:nvPr/>
          </p:nvSpPr>
          <p:spPr>
            <a:xfrm flipH="1">
              <a:off x="7000892" y="4918589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194" name="Полилиния 193"/>
            <p:cNvSpPr/>
            <p:nvPr/>
          </p:nvSpPr>
          <p:spPr>
            <a:xfrm flipH="1">
              <a:off x="7000892" y="4918589"/>
              <a:ext cx="785818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195" name="Полилиния 194"/>
            <p:cNvSpPr/>
            <p:nvPr/>
          </p:nvSpPr>
          <p:spPr>
            <a:xfrm flipH="1">
              <a:off x="6929454" y="4918589"/>
              <a:ext cx="500066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grpSp>
          <p:nvGrpSpPr>
            <p:cNvPr id="16603" name="Группа 138"/>
            <p:cNvGrpSpPr>
              <a:grpSpLocks/>
            </p:cNvGrpSpPr>
            <p:nvPr/>
          </p:nvGrpSpPr>
          <p:grpSpPr bwMode="auto">
            <a:xfrm rot="639347">
              <a:off x="6791608" y="4410280"/>
              <a:ext cx="798923" cy="2467972"/>
              <a:chOff x="6586553" y="4400554"/>
              <a:chExt cx="798923" cy="2467972"/>
            </a:xfrm>
          </p:grpSpPr>
          <p:sp>
            <p:nvSpPr>
              <p:cNvPr id="198" name="Полилиния 197"/>
              <p:cNvSpPr/>
              <p:nvPr/>
            </p:nvSpPr>
            <p:spPr>
              <a:xfrm flipH="1">
                <a:off x="6910157" y="5154015"/>
                <a:ext cx="142905" cy="1714511"/>
              </a:xfrm>
              <a:custGeom>
                <a:avLst/>
                <a:gdLst>
                  <a:gd name="connsiteX0" fmla="*/ 1016000 w 1016000"/>
                  <a:gd name="connsiteY0" fmla="*/ 1778000 h 1803400"/>
                  <a:gd name="connsiteX1" fmla="*/ 0 w 1016000"/>
                  <a:gd name="connsiteY1" fmla="*/ 0 h 1803400"/>
                  <a:gd name="connsiteX2" fmla="*/ 901700 w 1016000"/>
                  <a:gd name="connsiteY2" fmla="*/ 1803400 h 1803400"/>
                  <a:gd name="connsiteX3" fmla="*/ 1016000 w 1016000"/>
                  <a:gd name="connsiteY3" fmla="*/ 1778000 h 1803400"/>
                  <a:gd name="connsiteX0" fmla="*/ 1016000 w 1016000"/>
                  <a:gd name="connsiteY0" fmla="*/ 1914011 h 1939411"/>
                  <a:gd name="connsiteX1" fmla="*/ 0 w 1016000"/>
                  <a:gd name="connsiteY1" fmla="*/ 136011 h 1939411"/>
                  <a:gd name="connsiteX2" fmla="*/ 901700 w 1016000"/>
                  <a:gd name="connsiteY2" fmla="*/ 1939411 h 1939411"/>
                  <a:gd name="connsiteX3" fmla="*/ 1016000 w 1016000"/>
                  <a:gd name="connsiteY3" fmla="*/ 1914011 h 1939411"/>
                  <a:gd name="connsiteX0" fmla="*/ 1269483 w 1269483"/>
                  <a:gd name="connsiteY0" fmla="*/ 2019845 h 2045245"/>
                  <a:gd name="connsiteX1" fmla="*/ 253483 w 1269483"/>
                  <a:gd name="connsiteY1" fmla="*/ 241845 h 2045245"/>
                  <a:gd name="connsiteX2" fmla="*/ 1155183 w 1269483"/>
                  <a:gd name="connsiteY2" fmla="*/ 2045245 h 2045245"/>
                  <a:gd name="connsiteX3" fmla="*/ 1269483 w 1269483"/>
                  <a:gd name="connsiteY3" fmla="*/ 2019845 h 2045245"/>
                  <a:gd name="connsiteX0" fmla="*/ 1175829 w 1175829"/>
                  <a:gd name="connsiteY0" fmla="*/ 1914011 h 1939411"/>
                  <a:gd name="connsiteX1" fmla="*/ 159829 w 1175829"/>
                  <a:gd name="connsiteY1" fmla="*/ 136011 h 1939411"/>
                  <a:gd name="connsiteX2" fmla="*/ 1061529 w 1175829"/>
                  <a:gd name="connsiteY2" fmla="*/ 1939411 h 1939411"/>
                  <a:gd name="connsiteX3" fmla="*/ 1175829 w 1175829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538181 w 697974"/>
                  <a:gd name="connsiteY2" fmla="*/ 1939411 h 1939411"/>
                  <a:gd name="connsiteX3" fmla="*/ 652481 w 697974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363701 w 697974"/>
                  <a:gd name="connsiteY2" fmla="*/ 1939411 h 1939411"/>
                  <a:gd name="connsiteX3" fmla="*/ 652481 w 697974"/>
                  <a:gd name="connsiteY3" fmla="*/ 1914011 h 1939411"/>
                  <a:gd name="connsiteX0" fmla="*/ 477999 w 523492"/>
                  <a:gd name="connsiteY0" fmla="*/ 1914011 h 1939411"/>
                  <a:gd name="connsiteX1" fmla="*/ 159828 w 523492"/>
                  <a:gd name="connsiteY1" fmla="*/ 136011 h 1939411"/>
                  <a:gd name="connsiteX2" fmla="*/ 363701 w 523492"/>
                  <a:gd name="connsiteY2" fmla="*/ 1939411 h 1939411"/>
                  <a:gd name="connsiteX3" fmla="*/ 477999 w 523492"/>
                  <a:gd name="connsiteY3" fmla="*/ 1914011 h 1939411"/>
                  <a:gd name="connsiteX0" fmla="*/ 129045 w 215906"/>
                  <a:gd name="connsiteY0" fmla="*/ 1914011 h 1939411"/>
                  <a:gd name="connsiteX1" fmla="*/ 159828 w 215906"/>
                  <a:gd name="connsiteY1" fmla="*/ 136011 h 1939411"/>
                  <a:gd name="connsiteX2" fmla="*/ 14747 w 215906"/>
                  <a:gd name="connsiteY2" fmla="*/ 1939411 h 1939411"/>
                  <a:gd name="connsiteX3" fmla="*/ 129045 w 215906"/>
                  <a:gd name="connsiteY3" fmla="*/ 1914011 h 1939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5906" h="1939411">
                    <a:moveTo>
                      <a:pt x="129045" y="1914011"/>
                    </a:moveTo>
                    <a:cubicBezTo>
                      <a:pt x="174538" y="948262"/>
                      <a:pt x="215907" y="0"/>
                      <a:pt x="159828" y="136011"/>
                    </a:cubicBezTo>
                    <a:cubicBezTo>
                      <a:pt x="-1" y="124344"/>
                      <a:pt x="106262" y="806428"/>
                      <a:pt x="14747" y="1939411"/>
                    </a:cubicBezTo>
                    <a:lnTo>
                      <a:pt x="129045" y="1914011"/>
                    </a:lnTo>
                    <a:close/>
                  </a:path>
                </a:pathLst>
              </a:custGeom>
              <a:gradFill>
                <a:gsLst>
                  <a:gs pos="100000">
                    <a:srgbClr val="92D050"/>
                  </a:gs>
                  <a:gs pos="0">
                    <a:schemeClr val="accent3">
                      <a:lumMod val="50000"/>
                    </a:schemeClr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9050" h="190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  <p:sp>
            <p:nvSpPr>
              <p:cNvPr id="199" name="Полилиния 198"/>
              <p:cNvSpPr/>
              <p:nvPr/>
            </p:nvSpPr>
            <p:spPr>
              <a:xfrm>
                <a:off x="6586553" y="440522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  <p:sp>
            <p:nvSpPr>
              <p:cNvPr id="200" name="Полилиния 199"/>
              <p:cNvSpPr/>
              <p:nvPr/>
            </p:nvSpPr>
            <p:spPr>
              <a:xfrm>
                <a:off x="6663958" y="440055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</p:grpSp>
      </p:grpSp>
      <p:grpSp>
        <p:nvGrpSpPr>
          <p:cNvPr id="16405" name="Группа 249"/>
          <p:cNvGrpSpPr>
            <a:grpSpLocks/>
          </p:cNvGrpSpPr>
          <p:nvPr/>
        </p:nvGrpSpPr>
        <p:grpSpPr bwMode="auto">
          <a:xfrm rot="-1028310">
            <a:off x="3127375" y="5900738"/>
            <a:ext cx="928688" cy="1000125"/>
            <a:chOff x="5898071" y="4400554"/>
            <a:chExt cx="2324143" cy="2470145"/>
          </a:xfrm>
        </p:grpSpPr>
        <p:sp>
          <p:nvSpPr>
            <p:cNvPr id="251" name="Полилиния 250"/>
            <p:cNvSpPr/>
            <p:nvPr/>
          </p:nvSpPr>
          <p:spPr>
            <a:xfrm>
              <a:off x="5898071" y="4931288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52" name="Полилиния 251"/>
            <p:cNvSpPr/>
            <p:nvPr/>
          </p:nvSpPr>
          <p:spPr>
            <a:xfrm>
              <a:off x="6357950" y="4918589"/>
              <a:ext cx="79269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53" name="Полилиния 252"/>
            <p:cNvSpPr/>
            <p:nvPr/>
          </p:nvSpPr>
          <p:spPr>
            <a:xfrm>
              <a:off x="6072198" y="4918589"/>
              <a:ext cx="114988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54" name="Полилиния 253"/>
            <p:cNvSpPr/>
            <p:nvPr/>
          </p:nvSpPr>
          <p:spPr>
            <a:xfrm flipH="1">
              <a:off x="7000892" y="4918589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55" name="Полилиния 254"/>
            <p:cNvSpPr/>
            <p:nvPr/>
          </p:nvSpPr>
          <p:spPr>
            <a:xfrm flipH="1">
              <a:off x="7000892" y="4918589"/>
              <a:ext cx="785818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56" name="Полилиния 255"/>
            <p:cNvSpPr/>
            <p:nvPr/>
          </p:nvSpPr>
          <p:spPr>
            <a:xfrm flipH="1">
              <a:off x="6929454" y="4918589"/>
              <a:ext cx="500066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grpSp>
          <p:nvGrpSpPr>
            <p:cNvPr id="16575" name="Группа 137"/>
            <p:cNvGrpSpPr>
              <a:grpSpLocks/>
            </p:cNvGrpSpPr>
            <p:nvPr/>
          </p:nvGrpSpPr>
          <p:grpSpPr bwMode="auto">
            <a:xfrm rot="-169710">
              <a:off x="6560974" y="4400554"/>
              <a:ext cx="798923" cy="2457470"/>
              <a:chOff x="6586553" y="4400554"/>
              <a:chExt cx="798923" cy="2457470"/>
            </a:xfrm>
          </p:grpSpPr>
          <p:sp>
            <p:nvSpPr>
              <p:cNvPr id="262" name="Полилиния 261"/>
              <p:cNvSpPr/>
              <p:nvPr/>
            </p:nvSpPr>
            <p:spPr>
              <a:xfrm flipH="1">
                <a:off x="6929454" y="5143512"/>
                <a:ext cx="142905" cy="1714512"/>
              </a:xfrm>
              <a:custGeom>
                <a:avLst/>
                <a:gdLst>
                  <a:gd name="connsiteX0" fmla="*/ 1016000 w 1016000"/>
                  <a:gd name="connsiteY0" fmla="*/ 1778000 h 1803400"/>
                  <a:gd name="connsiteX1" fmla="*/ 0 w 1016000"/>
                  <a:gd name="connsiteY1" fmla="*/ 0 h 1803400"/>
                  <a:gd name="connsiteX2" fmla="*/ 901700 w 1016000"/>
                  <a:gd name="connsiteY2" fmla="*/ 1803400 h 1803400"/>
                  <a:gd name="connsiteX3" fmla="*/ 1016000 w 1016000"/>
                  <a:gd name="connsiteY3" fmla="*/ 1778000 h 1803400"/>
                  <a:gd name="connsiteX0" fmla="*/ 1016000 w 1016000"/>
                  <a:gd name="connsiteY0" fmla="*/ 1914011 h 1939411"/>
                  <a:gd name="connsiteX1" fmla="*/ 0 w 1016000"/>
                  <a:gd name="connsiteY1" fmla="*/ 136011 h 1939411"/>
                  <a:gd name="connsiteX2" fmla="*/ 901700 w 1016000"/>
                  <a:gd name="connsiteY2" fmla="*/ 1939411 h 1939411"/>
                  <a:gd name="connsiteX3" fmla="*/ 1016000 w 1016000"/>
                  <a:gd name="connsiteY3" fmla="*/ 1914011 h 1939411"/>
                  <a:gd name="connsiteX0" fmla="*/ 1269483 w 1269483"/>
                  <a:gd name="connsiteY0" fmla="*/ 2019845 h 2045245"/>
                  <a:gd name="connsiteX1" fmla="*/ 253483 w 1269483"/>
                  <a:gd name="connsiteY1" fmla="*/ 241845 h 2045245"/>
                  <a:gd name="connsiteX2" fmla="*/ 1155183 w 1269483"/>
                  <a:gd name="connsiteY2" fmla="*/ 2045245 h 2045245"/>
                  <a:gd name="connsiteX3" fmla="*/ 1269483 w 1269483"/>
                  <a:gd name="connsiteY3" fmla="*/ 2019845 h 2045245"/>
                  <a:gd name="connsiteX0" fmla="*/ 1175829 w 1175829"/>
                  <a:gd name="connsiteY0" fmla="*/ 1914011 h 1939411"/>
                  <a:gd name="connsiteX1" fmla="*/ 159829 w 1175829"/>
                  <a:gd name="connsiteY1" fmla="*/ 136011 h 1939411"/>
                  <a:gd name="connsiteX2" fmla="*/ 1061529 w 1175829"/>
                  <a:gd name="connsiteY2" fmla="*/ 1939411 h 1939411"/>
                  <a:gd name="connsiteX3" fmla="*/ 1175829 w 1175829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538181 w 697974"/>
                  <a:gd name="connsiteY2" fmla="*/ 1939411 h 1939411"/>
                  <a:gd name="connsiteX3" fmla="*/ 652481 w 697974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363701 w 697974"/>
                  <a:gd name="connsiteY2" fmla="*/ 1939411 h 1939411"/>
                  <a:gd name="connsiteX3" fmla="*/ 652481 w 697974"/>
                  <a:gd name="connsiteY3" fmla="*/ 1914011 h 1939411"/>
                  <a:gd name="connsiteX0" fmla="*/ 477999 w 523492"/>
                  <a:gd name="connsiteY0" fmla="*/ 1914011 h 1939411"/>
                  <a:gd name="connsiteX1" fmla="*/ 159828 w 523492"/>
                  <a:gd name="connsiteY1" fmla="*/ 136011 h 1939411"/>
                  <a:gd name="connsiteX2" fmla="*/ 363701 w 523492"/>
                  <a:gd name="connsiteY2" fmla="*/ 1939411 h 1939411"/>
                  <a:gd name="connsiteX3" fmla="*/ 477999 w 523492"/>
                  <a:gd name="connsiteY3" fmla="*/ 1914011 h 1939411"/>
                  <a:gd name="connsiteX0" fmla="*/ 129045 w 215906"/>
                  <a:gd name="connsiteY0" fmla="*/ 1914011 h 1939411"/>
                  <a:gd name="connsiteX1" fmla="*/ 159828 w 215906"/>
                  <a:gd name="connsiteY1" fmla="*/ 136011 h 1939411"/>
                  <a:gd name="connsiteX2" fmla="*/ 14747 w 215906"/>
                  <a:gd name="connsiteY2" fmla="*/ 1939411 h 1939411"/>
                  <a:gd name="connsiteX3" fmla="*/ 129045 w 215906"/>
                  <a:gd name="connsiteY3" fmla="*/ 1914011 h 1939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5906" h="1939411">
                    <a:moveTo>
                      <a:pt x="129045" y="1914011"/>
                    </a:moveTo>
                    <a:cubicBezTo>
                      <a:pt x="174538" y="948262"/>
                      <a:pt x="215907" y="0"/>
                      <a:pt x="159828" y="136011"/>
                    </a:cubicBezTo>
                    <a:cubicBezTo>
                      <a:pt x="-1" y="124344"/>
                      <a:pt x="106262" y="806428"/>
                      <a:pt x="14747" y="1939411"/>
                    </a:cubicBezTo>
                    <a:lnTo>
                      <a:pt x="129045" y="1914011"/>
                    </a:lnTo>
                    <a:close/>
                  </a:path>
                </a:pathLst>
              </a:custGeom>
              <a:gradFill>
                <a:gsLst>
                  <a:gs pos="100000">
                    <a:srgbClr val="92D050"/>
                  </a:gs>
                  <a:gs pos="0">
                    <a:schemeClr val="accent3">
                      <a:lumMod val="50000"/>
                    </a:schemeClr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9050" h="190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  <p:sp>
            <p:nvSpPr>
              <p:cNvPr id="263" name="Полилиния 262"/>
              <p:cNvSpPr/>
              <p:nvPr/>
            </p:nvSpPr>
            <p:spPr>
              <a:xfrm>
                <a:off x="6586553" y="440522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  <p:sp>
            <p:nvSpPr>
              <p:cNvPr id="264" name="Полилиния 263"/>
              <p:cNvSpPr/>
              <p:nvPr/>
            </p:nvSpPr>
            <p:spPr>
              <a:xfrm>
                <a:off x="6663958" y="440055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</p:grpSp>
      </p:grpSp>
      <p:grpSp>
        <p:nvGrpSpPr>
          <p:cNvPr id="16406" name="Группа 284"/>
          <p:cNvGrpSpPr>
            <a:grpSpLocks/>
          </p:cNvGrpSpPr>
          <p:nvPr/>
        </p:nvGrpSpPr>
        <p:grpSpPr bwMode="auto">
          <a:xfrm>
            <a:off x="0" y="6197600"/>
            <a:ext cx="642938" cy="660400"/>
            <a:chOff x="214282" y="5643578"/>
            <a:chExt cx="1285884" cy="1017585"/>
          </a:xfrm>
        </p:grpSpPr>
        <p:sp>
          <p:nvSpPr>
            <p:cNvPr id="280" name="Полилиния 279"/>
            <p:cNvSpPr/>
            <p:nvPr/>
          </p:nvSpPr>
          <p:spPr>
            <a:xfrm>
              <a:off x="785786" y="5715016"/>
              <a:ext cx="714380" cy="946147"/>
            </a:xfrm>
            <a:custGeom>
              <a:avLst/>
              <a:gdLst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60461 h 1160461"/>
                <a:gd name="connsiteX1" fmla="*/ 228600 w 1000125"/>
                <a:gd name="connsiteY1" fmla="*/ 574673 h 1160461"/>
                <a:gd name="connsiteX2" fmla="*/ 404812 w 1000125"/>
                <a:gd name="connsiteY2" fmla="*/ 574673 h 1160461"/>
                <a:gd name="connsiteX3" fmla="*/ 385762 w 1000125"/>
                <a:gd name="connsiteY3" fmla="*/ 384173 h 1160461"/>
                <a:gd name="connsiteX4" fmla="*/ 666750 w 1000125"/>
                <a:gd name="connsiteY4" fmla="*/ 350836 h 1160461"/>
                <a:gd name="connsiteX5" fmla="*/ 642937 w 1000125"/>
                <a:gd name="connsiteY5" fmla="*/ 150811 h 1160461"/>
                <a:gd name="connsiteX6" fmla="*/ 914400 w 1000125"/>
                <a:gd name="connsiteY6" fmla="*/ 12698 h 1160461"/>
                <a:gd name="connsiteX7" fmla="*/ 1000125 w 1000125"/>
                <a:gd name="connsiteY7" fmla="*/ 379411 h 1160461"/>
                <a:gd name="connsiteX8" fmla="*/ 828675 w 1000125"/>
                <a:gd name="connsiteY8" fmla="*/ 403223 h 1160461"/>
                <a:gd name="connsiteX9" fmla="*/ 852487 w 1000125"/>
                <a:gd name="connsiteY9" fmla="*/ 631823 h 1160461"/>
                <a:gd name="connsiteX10" fmla="*/ 638175 w 1000125"/>
                <a:gd name="connsiteY10" fmla="*/ 669923 h 1160461"/>
                <a:gd name="connsiteX11" fmla="*/ 638175 w 1000125"/>
                <a:gd name="connsiteY11" fmla="*/ 850898 h 1160461"/>
                <a:gd name="connsiteX12" fmla="*/ 0 w 1000125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76332" h="1160461">
                  <a:moveTo>
                    <a:pt x="0" y="1160461"/>
                  </a:moveTo>
                  <a:lnTo>
                    <a:pt x="228600" y="574673"/>
                  </a:lnTo>
                  <a:cubicBezTo>
                    <a:pt x="282586" y="474659"/>
                    <a:pt x="346075" y="574673"/>
                    <a:pt x="404812" y="574673"/>
                  </a:cubicBezTo>
                  <a:cubicBezTo>
                    <a:pt x="398462" y="511173"/>
                    <a:pt x="315923" y="481010"/>
                    <a:pt x="385762" y="384173"/>
                  </a:cubicBezTo>
                  <a:cubicBezTo>
                    <a:pt x="498486" y="268286"/>
                    <a:pt x="573087" y="361948"/>
                    <a:pt x="666750" y="350836"/>
                  </a:cubicBezTo>
                  <a:cubicBezTo>
                    <a:pt x="658812" y="284161"/>
                    <a:pt x="541347" y="212725"/>
                    <a:pt x="642937" y="150811"/>
                  </a:cubicBezTo>
                  <a:cubicBezTo>
                    <a:pt x="766771" y="0"/>
                    <a:pt x="823912" y="58736"/>
                    <a:pt x="914400" y="12698"/>
                  </a:cubicBezTo>
                  <a:cubicBezTo>
                    <a:pt x="942975" y="134936"/>
                    <a:pt x="1076332" y="180974"/>
                    <a:pt x="1000125" y="379411"/>
                  </a:cubicBezTo>
                  <a:cubicBezTo>
                    <a:pt x="919170" y="458786"/>
                    <a:pt x="885825" y="395286"/>
                    <a:pt x="828675" y="403223"/>
                  </a:cubicBezTo>
                  <a:cubicBezTo>
                    <a:pt x="836612" y="479423"/>
                    <a:pt x="982671" y="507997"/>
                    <a:pt x="852487" y="631823"/>
                  </a:cubicBezTo>
                  <a:cubicBezTo>
                    <a:pt x="766771" y="787396"/>
                    <a:pt x="709612" y="657223"/>
                    <a:pt x="638175" y="669923"/>
                  </a:cubicBezTo>
                  <a:cubicBezTo>
                    <a:pt x="638175" y="730248"/>
                    <a:pt x="719147" y="790570"/>
                    <a:pt x="638175" y="850898"/>
                  </a:cubicBezTo>
                  <a:lnTo>
                    <a:pt x="0" y="116046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>
                <a:rot lat="20566233" lon="4218831" rev="19705992"/>
              </a:camera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82" name="Полилиния 281"/>
            <p:cNvSpPr/>
            <p:nvPr/>
          </p:nvSpPr>
          <p:spPr>
            <a:xfrm flipH="1">
              <a:off x="214282" y="5715016"/>
              <a:ext cx="714380" cy="946147"/>
            </a:xfrm>
            <a:custGeom>
              <a:avLst/>
              <a:gdLst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60461 h 1160461"/>
                <a:gd name="connsiteX1" fmla="*/ 228600 w 1000125"/>
                <a:gd name="connsiteY1" fmla="*/ 574673 h 1160461"/>
                <a:gd name="connsiteX2" fmla="*/ 404812 w 1000125"/>
                <a:gd name="connsiteY2" fmla="*/ 574673 h 1160461"/>
                <a:gd name="connsiteX3" fmla="*/ 385762 w 1000125"/>
                <a:gd name="connsiteY3" fmla="*/ 384173 h 1160461"/>
                <a:gd name="connsiteX4" fmla="*/ 666750 w 1000125"/>
                <a:gd name="connsiteY4" fmla="*/ 350836 h 1160461"/>
                <a:gd name="connsiteX5" fmla="*/ 642937 w 1000125"/>
                <a:gd name="connsiteY5" fmla="*/ 150811 h 1160461"/>
                <a:gd name="connsiteX6" fmla="*/ 914400 w 1000125"/>
                <a:gd name="connsiteY6" fmla="*/ 12698 h 1160461"/>
                <a:gd name="connsiteX7" fmla="*/ 1000125 w 1000125"/>
                <a:gd name="connsiteY7" fmla="*/ 379411 h 1160461"/>
                <a:gd name="connsiteX8" fmla="*/ 828675 w 1000125"/>
                <a:gd name="connsiteY8" fmla="*/ 403223 h 1160461"/>
                <a:gd name="connsiteX9" fmla="*/ 852487 w 1000125"/>
                <a:gd name="connsiteY9" fmla="*/ 631823 h 1160461"/>
                <a:gd name="connsiteX10" fmla="*/ 638175 w 1000125"/>
                <a:gd name="connsiteY10" fmla="*/ 669923 h 1160461"/>
                <a:gd name="connsiteX11" fmla="*/ 638175 w 1000125"/>
                <a:gd name="connsiteY11" fmla="*/ 850898 h 1160461"/>
                <a:gd name="connsiteX12" fmla="*/ 0 w 1000125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76332" h="1160461">
                  <a:moveTo>
                    <a:pt x="0" y="1160461"/>
                  </a:moveTo>
                  <a:lnTo>
                    <a:pt x="228600" y="574673"/>
                  </a:lnTo>
                  <a:cubicBezTo>
                    <a:pt x="282586" y="474659"/>
                    <a:pt x="346075" y="574673"/>
                    <a:pt x="404812" y="574673"/>
                  </a:cubicBezTo>
                  <a:cubicBezTo>
                    <a:pt x="398462" y="511173"/>
                    <a:pt x="315923" y="481010"/>
                    <a:pt x="385762" y="384173"/>
                  </a:cubicBezTo>
                  <a:cubicBezTo>
                    <a:pt x="498486" y="268286"/>
                    <a:pt x="573087" y="361948"/>
                    <a:pt x="666750" y="350836"/>
                  </a:cubicBezTo>
                  <a:cubicBezTo>
                    <a:pt x="658812" y="284161"/>
                    <a:pt x="541347" y="212725"/>
                    <a:pt x="642937" y="150811"/>
                  </a:cubicBezTo>
                  <a:cubicBezTo>
                    <a:pt x="766771" y="0"/>
                    <a:pt x="823912" y="58736"/>
                    <a:pt x="914400" y="12698"/>
                  </a:cubicBezTo>
                  <a:cubicBezTo>
                    <a:pt x="942975" y="134936"/>
                    <a:pt x="1076332" y="180974"/>
                    <a:pt x="1000125" y="379411"/>
                  </a:cubicBezTo>
                  <a:cubicBezTo>
                    <a:pt x="919170" y="458786"/>
                    <a:pt x="885825" y="395286"/>
                    <a:pt x="828675" y="403223"/>
                  </a:cubicBezTo>
                  <a:cubicBezTo>
                    <a:pt x="836612" y="479423"/>
                    <a:pt x="982671" y="507997"/>
                    <a:pt x="852487" y="631823"/>
                  </a:cubicBezTo>
                  <a:cubicBezTo>
                    <a:pt x="766771" y="787396"/>
                    <a:pt x="709612" y="657223"/>
                    <a:pt x="638175" y="669923"/>
                  </a:cubicBezTo>
                  <a:cubicBezTo>
                    <a:pt x="638175" y="730248"/>
                    <a:pt x="719147" y="790570"/>
                    <a:pt x="638175" y="850898"/>
                  </a:cubicBezTo>
                  <a:lnTo>
                    <a:pt x="0" y="116046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>
                <a:rot lat="18000000" lon="0" rev="20099999"/>
              </a:camera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83" name="Полилиния 282"/>
            <p:cNvSpPr/>
            <p:nvPr/>
          </p:nvSpPr>
          <p:spPr>
            <a:xfrm rot="1839986">
              <a:off x="523281" y="5784561"/>
              <a:ext cx="488006" cy="785225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84" name="24-конечная звезда 283"/>
            <p:cNvSpPr/>
            <p:nvPr/>
          </p:nvSpPr>
          <p:spPr>
            <a:xfrm>
              <a:off x="571472" y="5643578"/>
              <a:ext cx="357190" cy="285752"/>
            </a:xfrm>
            <a:prstGeom prst="star24">
              <a:avLst>
                <a:gd name="adj" fmla="val 43333"/>
              </a:avLst>
            </a:prstGeom>
            <a:solidFill>
              <a:srgbClr val="FFFF00"/>
            </a:solidFill>
            <a:ln>
              <a:noFill/>
            </a:ln>
            <a:scene3d>
              <a:camera prst="orthographicFront"/>
              <a:lightRig rig="threePt" dir="t"/>
            </a:scene3d>
            <a:sp3d>
              <a:bevelT h="38100" prst="relaxedInse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</p:grpSp>
      <p:grpSp>
        <p:nvGrpSpPr>
          <p:cNvPr id="16407" name="Группа 290"/>
          <p:cNvGrpSpPr>
            <a:grpSpLocks/>
          </p:cNvGrpSpPr>
          <p:nvPr/>
        </p:nvGrpSpPr>
        <p:grpSpPr bwMode="auto">
          <a:xfrm>
            <a:off x="642938" y="6357938"/>
            <a:ext cx="571500" cy="588962"/>
            <a:chOff x="214282" y="5643578"/>
            <a:chExt cx="1285884" cy="1017585"/>
          </a:xfrm>
        </p:grpSpPr>
        <p:sp>
          <p:nvSpPr>
            <p:cNvPr id="292" name="Полилиния 291"/>
            <p:cNvSpPr/>
            <p:nvPr/>
          </p:nvSpPr>
          <p:spPr>
            <a:xfrm>
              <a:off x="785786" y="5715016"/>
              <a:ext cx="714380" cy="946147"/>
            </a:xfrm>
            <a:custGeom>
              <a:avLst/>
              <a:gdLst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60461 h 1160461"/>
                <a:gd name="connsiteX1" fmla="*/ 228600 w 1000125"/>
                <a:gd name="connsiteY1" fmla="*/ 574673 h 1160461"/>
                <a:gd name="connsiteX2" fmla="*/ 404812 w 1000125"/>
                <a:gd name="connsiteY2" fmla="*/ 574673 h 1160461"/>
                <a:gd name="connsiteX3" fmla="*/ 385762 w 1000125"/>
                <a:gd name="connsiteY3" fmla="*/ 384173 h 1160461"/>
                <a:gd name="connsiteX4" fmla="*/ 666750 w 1000125"/>
                <a:gd name="connsiteY4" fmla="*/ 350836 h 1160461"/>
                <a:gd name="connsiteX5" fmla="*/ 642937 w 1000125"/>
                <a:gd name="connsiteY5" fmla="*/ 150811 h 1160461"/>
                <a:gd name="connsiteX6" fmla="*/ 914400 w 1000125"/>
                <a:gd name="connsiteY6" fmla="*/ 12698 h 1160461"/>
                <a:gd name="connsiteX7" fmla="*/ 1000125 w 1000125"/>
                <a:gd name="connsiteY7" fmla="*/ 379411 h 1160461"/>
                <a:gd name="connsiteX8" fmla="*/ 828675 w 1000125"/>
                <a:gd name="connsiteY8" fmla="*/ 403223 h 1160461"/>
                <a:gd name="connsiteX9" fmla="*/ 852487 w 1000125"/>
                <a:gd name="connsiteY9" fmla="*/ 631823 h 1160461"/>
                <a:gd name="connsiteX10" fmla="*/ 638175 w 1000125"/>
                <a:gd name="connsiteY10" fmla="*/ 669923 h 1160461"/>
                <a:gd name="connsiteX11" fmla="*/ 638175 w 1000125"/>
                <a:gd name="connsiteY11" fmla="*/ 850898 h 1160461"/>
                <a:gd name="connsiteX12" fmla="*/ 0 w 1000125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76332" h="1160461">
                  <a:moveTo>
                    <a:pt x="0" y="1160461"/>
                  </a:moveTo>
                  <a:lnTo>
                    <a:pt x="228600" y="574673"/>
                  </a:lnTo>
                  <a:cubicBezTo>
                    <a:pt x="282586" y="474659"/>
                    <a:pt x="346075" y="574673"/>
                    <a:pt x="404812" y="574673"/>
                  </a:cubicBezTo>
                  <a:cubicBezTo>
                    <a:pt x="398462" y="511173"/>
                    <a:pt x="315923" y="481010"/>
                    <a:pt x="385762" y="384173"/>
                  </a:cubicBezTo>
                  <a:cubicBezTo>
                    <a:pt x="498486" y="268286"/>
                    <a:pt x="573087" y="361948"/>
                    <a:pt x="666750" y="350836"/>
                  </a:cubicBezTo>
                  <a:cubicBezTo>
                    <a:pt x="658812" y="284161"/>
                    <a:pt x="541347" y="212725"/>
                    <a:pt x="642937" y="150811"/>
                  </a:cubicBezTo>
                  <a:cubicBezTo>
                    <a:pt x="766771" y="0"/>
                    <a:pt x="823912" y="58736"/>
                    <a:pt x="914400" y="12698"/>
                  </a:cubicBezTo>
                  <a:cubicBezTo>
                    <a:pt x="942975" y="134936"/>
                    <a:pt x="1076332" y="180974"/>
                    <a:pt x="1000125" y="379411"/>
                  </a:cubicBezTo>
                  <a:cubicBezTo>
                    <a:pt x="919170" y="458786"/>
                    <a:pt x="885825" y="395286"/>
                    <a:pt x="828675" y="403223"/>
                  </a:cubicBezTo>
                  <a:cubicBezTo>
                    <a:pt x="836612" y="479423"/>
                    <a:pt x="982671" y="507997"/>
                    <a:pt x="852487" y="631823"/>
                  </a:cubicBezTo>
                  <a:cubicBezTo>
                    <a:pt x="766771" y="787396"/>
                    <a:pt x="709612" y="657223"/>
                    <a:pt x="638175" y="669923"/>
                  </a:cubicBezTo>
                  <a:cubicBezTo>
                    <a:pt x="638175" y="730248"/>
                    <a:pt x="719147" y="790570"/>
                    <a:pt x="638175" y="850898"/>
                  </a:cubicBezTo>
                  <a:lnTo>
                    <a:pt x="0" y="116046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>
                <a:rot lat="20566233" lon="4218831" rev="19705992"/>
              </a:camera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93" name="Полилиния 292"/>
            <p:cNvSpPr/>
            <p:nvPr/>
          </p:nvSpPr>
          <p:spPr>
            <a:xfrm flipH="1">
              <a:off x="214282" y="5715016"/>
              <a:ext cx="714380" cy="946147"/>
            </a:xfrm>
            <a:custGeom>
              <a:avLst/>
              <a:gdLst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60461 h 1160461"/>
                <a:gd name="connsiteX1" fmla="*/ 228600 w 1000125"/>
                <a:gd name="connsiteY1" fmla="*/ 574673 h 1160461"/>
                <a:gd name="connsiteX2" fmla="*/ 404812 w 1000125"/>
                <a:gd name="connsiteY2" fmla="*/ 574673 h 1160461"/>
                <a:gd name="connsiteX3" fmla="*/ 385762 w 1000125"/>
                <a:gd name="connsiteY3" fmla="*/ 384173 h 1160461"/>
                <a:gd name="connsiteX4" fmla="*/ 666750 w 1000125"/>
                <a:gd name="connsiteY4" fmla="*/ 350836 h 1160461"/>
                <a:gd name="connsiteX5" fmla="*/ 642937 w 1000125"/>
                <a:gd name="connsiteY5" fmla="*/ 150811 h 1160461"/>
                <a:gd name="connsiteX6" fmla="*/ 914400 w 1000125"/>
                <a:gd name="connsiteY6" fmla="*/ 12698 h 1160461"/>
                <a:gd name="connsiteX7" fmla="*/ 1000125 w 1000125"/>
                <a:gd name="connsiteY7" fmla="*/ 379411 h 1160461"/>
                <a:gd name="connsiteX8" fmla="*/ 828675 w 1000125"/>
                <a:gd name="connsiteY8" fmla="*/ 403223 h 1160461"/>
                <a:gd name="connsiteX9" fmla="*/ 852487 w 1000125"/>
                <a:gd name="connsiteY9" fmla="*/ 631823 h 1160461"/>
                <a:gd name="connsiteX10" fmla="*/ 638175 w 1000125"/>
                <a:gd name="connsiteY10" fmla="*/ 669923 h 1160461"/>
                <a:gd name="connsiteX11" fmla="*/ 638175 w 1000125"/>
                <a:gd name="connsiteY11" fmla="*/ 850898 h 1160461"/>
                <a:gd name="connsiteX12" fmla="*/ 0 w 1000125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76332" h="1160461">
                  <a:moveTo>
                    <a:pt x="0" y="1160461"/>
                  </a:moveTo>
                  <a:lnTo>
                    <a:pt x="228600" y="574673"/>
                  </a:lnTo>
                  <a:cubicBezTo>
                    <a:pt x="282586" y="474659"/>
                    <a:pt x="346075" y="574673"/>
                    <a:pt x="404812" y="574673"/>
                  </a:cubicBezTo>
                  <a:cubicBezTo>
                    <a:pt x="398462" y="511173"/>
                    <a:pt x="315923" y="481010"/>
                    <a:pt x="385762" y="384173"/>
                  </a:cubicBezTo>
                  <a:cubicBezTo>
                    <a:pt x="498486" y="268286"/>
                    <a:pt x="573087" y="361948"/>
                    <a:pt x="666750" y="350836"/>
                  </a:cubicBezTo>
                  <a:cubicBezTo>
                    <a:pt x="658812" y="284161"/>
                    <a:pt x="541347" y="212725"/>
                    <a:pt x="642937" y="150811"/>
                  </a:cubicBezTo>
                  <a:cubicBezTo>
                    <a:pt x="766771" y="0"/>
                    <a:pt x="823912" y="58736"/>
                    <a:pt x="914400" y="12698"/>
                  </a:cubicBezTo>
                  <a:cubicBezTo>
                    <a:pt x="942975" y="134936"/>
                    <a:pt x="1076332" y="180974"/>
                    <a:pt x="1000125" y="379411"/>
                  </a:cubicBezTo>
                  <a:cubicBezTo>
                    <a:pt x="919170" y="458786"/>
                    <a:pt x="885825" y="395286"/>
                    <a:pt x="828675" y="403223"/>
                  </a:cubicBezTo>
                  <a:cubicBezTo>
                    <a:pt x="836612" y="479423"/>
                    <a:pt x="982671" y="507997"/>
                    <a:pt x="852487" y="631823"/>
                  </a:cubicBezTo>
                  <a:cubicBezTo>
                    <a:pt x="766771" y="787396"/>
                    <a:pt x="709612" y="657223"/>
                    <a:pt x="638175" y="669923"/>
                  </a:cubicBezTo>
                  <a:cubicBezTo>
                    <a:pt x="638175" y="730248"/>
                    <a:pt x="719147" y="790570"/>
                    <a:pt x="638175" y="850898"/>
                  </a:cubicBezTo>
                  <a:lnTo>
                    <a:pt x="0" y="116046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>
                <a:rot lat="18000000" lon="0" rev="20099999"/>
              </a:camera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94" name="Полилиния 293"/>
            <p:cNvSpPr/>
            <p:nvPr/>
          </p:nvSpPr>
          <p:spPr>
            <a:xfrm rot="1839986">
              <a:off x="523281" y="5784561"/>
              <a:ext cx="488006" cy="785225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95" name="24-конечная звезда 294"/>
            <p:cNvSpPr/>
            <p:nvPr/>
          </p:nvSpPr>
          <p:spPr>
            <a:xfrm>
              <a:off x="571472" y="5643578"/>
              <a:ext cx="357190" cy="285752"/>
            </a:xfrm>
            <a:prstGeom prst="star24">
              <a:avLst>
                <a:gd name="adj" fmla="val 43333"/>
              </a:avLst>
            </a:prstGeom>
            <a:solidFill>
              <a:srgbClr val="FFFF00"/>
            </a:solidFill>
            <a:ln>
              <a:noFill/>
            </a:ln>
            <a:scene3d>
              <a:camera prst="orthographicFront"/>
              <a:lightRig rig="threePt" dir="t"/>
            </a:scene3d>
            <a:sp3d>
              <a:bevelT h="38100" prst="relaxedInse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</p:grpSp>
      <p:grpSp>
        <p:nvGrpSpPr>
          <p:cNvPr id="16408" name="Группа 295"/>
          <p:cNvGrpSpPr>
            <a:grpSpLocks/>
          </p:cNvGrpSpPr>
          <p:nvPr/>
        </p:nvGrpSpPr>
        <p:grpSpPr bwMode="auto">
          <a:xfrm>
            <a:off x="5715000" y="6197600"/>
            <a:ext cx="642938" cy="660400"/>
            <a:chOff x="214282" y="5643578"/>
            <a:chExt cx="1285884" cy="1017585"/>
          </a:xfrm>
        </p:grpSpPr>
        <p:sp>
          <p:nvSpPr>
            <p:cNvPr id="297" name="Полилиния 296"/>
            <p:cNvSpPr/>
            <p:nvPr/>
          </p:nvSpPr>
          <p:spPr>
            <a:xfrm>
              <a:off x="785786" y="5715016"/>
              <a:ext cx="714380" cy="946147"/>
            </a:xfrm>
            <a:custGeom>
              <a:avLst/>
              <a:gdLst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60461 h 1160461"/>
                <a:gd name="connsiteX1" fmla="*/ 228600 w 1000125"/>
                <a:gd name="connsiteY1" fmla="*/ 574673 h 1160461"/>
                <a:gd name="connsiteX2" fmla="*/ 404812 w 1000125"/>
                <a:gd name="connsiteY2" fmla="*/ 574673 h 1160461"/>
                <a:gd name="connsiteX3" fmla="*/ 385762 w 1000125"/>
                <a:gd name="connsiteY3" fmla="*/ 384173 h 1160461"/>
                <a:gd name="connsiteX4" fmla="*/ 666750 w 1000125"/>
                <a:gd name="connsiteY4" fmla="*/ 350836 h 1160461"/>
                <a:gd name="connsiteX5" fmla="*/ 642937 w 1000125"/>
                <a:gd name="connsiteY5" fmla="*/ 150811 h 1160461"/>
                <a:gd name="connsiteX6" fmla="*/ 914400 w 1000125"/>
                <a:gd name="connsiteY6" fmla="*/ 12698 h 1160461"/>
                <a:gd name="connsiteX7" fmla="*/ 1000125 w 1000125"/>
                <a:gd name="connsiteY7" fmla="*/ 379411 h 1160461"/>
                <a:gd name="connsiteX8" fmla="*/ 828675 w 1000125"/>
                <a:gd name="connsiteY8" fmla="*/ 403223 h 1160461"/>
                <a:gd name="connsiteX9" fmla="*/ 852487 w 1000125"/>
                <a:gd name="connsiteY9" fmla="*/ 631823 h 1160461"/>
                <a:gd name="connsiteX10" fmla="*/ 638175 w 1000125"/>
                <a:gd name="connsiteY10" fmla="*/ 669923 h 1160461"/>
                <a:gd name="connsiteX11" fmla="*/ 638175 w 1000125"/>
                <a:gd name="connsiteY11" fmla="*/ 850898 h 1160461"/>
                <a:gd name="connsiteX12" fmla="*/ 0 w 1000125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76332" h="1160461">
                  <a:moveTo>
                    <a:pt x="0" y="1160461"/>
                  </a:moveTo>
                  <a:lnTo>
                    <a:pt x="228600" y="574673"/>
                  </a:lnTo>
                  <a:cubicBezTo>
                    <a:pt x="282586" y="474659"/>
                    <a:pt x="346075" y="574673"/>
                    <a:pt x="404812" y="574673"/>
                  </a:cubicBezTo>
                  <a:cubicBezTo>
                    <a:pt x="398462" y="511173"/>
                    <a:pt x="315923" y="481010"/>
                    <a:pt x="385762" y="384173"/>
                  </a:cubicBezTo>
                  <a:cubicBezTo>
                    <a:pt x="498486" y="268286"/>
                    <a:pt x="573087" y="361948"/>
                    <a:pt x="666750" y="350836"/>
                  </a:cubicBezTo>
                  <a:cubicBezTo>
                    <a:pt x="658812" y="284161"/>
                    <a:pt x="541347" y="212725"/>
                    <a:pt x="642937" y="150811"/>
                  </a:cubicBezTo>
                  <a:cubicBezTo>
                    <a:pt x="766771" y="0"/>
                    <a:pt x="823912" y="58736"/>
                    <a:pt x="914400" y="12698"/>
                  </a:cubicBezTo>
                  <a:cubicBezTo>
                    <a:pt x="942975" y="134936"/>
                    <a:pt x="1076332" y="180974"/>
                    <a:pt x="1000125" y="379411"/>
                  </a:cubicBezTo>
                  <a:cubicBezTo>
                    <a:pt x="919170" y="458786"/>
                    <a:pt x="885825" y="395286"/>
                    <a:pt x="828675" y="403223"/>
                  </a:cubicBezTo>
                  <a:cubicBezTo>
                    <a:pt x="836612" y="479423"/>
                    <a:pt x="982671" y="507997"/>
                    <a:pt x="852487" y="631823"/>
                  </a:cubicBezTo>
                  <a:cubicBezTo>
                    <a:pt x="766771" y="787396"/>
                    <a:pt x="709612" y="657223"/>
                    <a:pt x="638175" y="669923"/>
                  </a:cubicBezTo>
                  <a:cubicBezTo>
                    <a:pt x="638175" y="730248"/>
                    <a:pt x="719147" y="790570"/>
                    <a:pt x="638175" y="850898"/>
                  </a:cubicBezTo>
                  <a:lnTo>
                    <a:pt x="0" y="116046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>
                <a:rot lat="20566233" lon="4218831" rev="19705992"/>
              </a:camera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98" name="Полилиния 297"/>
            <p:cNvSpPr/>
            <p:nvPr/>
          </p:nvSpPr>
          <p:spPr>
            <a:xfrm flipH="1">
              <a:off x="214282" y="5715016"/>
              <a:ext cx="714380" cy="946147"/>
            </a:xfrm>
            <a:custGeom>
              <a:avLst/>
              <a:gdLst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60461 h 1160461"/>
                <a:gd name="connsiteX1" fmla="*/ 228600 w 1000125"/>
                <a:gd name="connsiteY1" fmla="*/ 574673 h 1160461"/>
                <a:gd name="connsiteX2" fmla="*/ 404812 w 1000125"/>
                <a:gd name="connsiteY2" fmla="*/ 574673 h 1160461"/>
                <a:gd name="connsiteX3" fmla="*/ 385762 w 1000125"/>
                <a:gd name="connsiteY3" fmla="*/ 384173 h 1160461"/>
                <a:gd name="connsiteX4" fmla="*/ 666750 w 1000125"/>
                <a:gd name="connsiteY4" fmla="*/ 350836 h 1160461"/>
                <a:gd name="connsiteX5" fmla="*/ 642937 w 1000125"/>
                <a:gd name="connsiteY5" fmla="*/ 150811 h 1160461"/>
                <a:gd name="connsiteX6" fmla="*/ 914400 w 1000125"/>
                <a:gd name="connsiteY6" fmla="*/ 12698 h 1160461"/>
                <a:gd name="connsiteX7" fmla="*/ 1000125 w 1000125"/>
                <a:gd name="connsiteY7" fmla="*/ 379411 h 1160461"/>
                <a:gd name="connsiteX8" fmla="*/ 828675 w 1000125"/>
                <a:gd name="connsiteY8" fmla="*/ 403223 h 1160461"/>
                <a:gd name="connsiteX9" fmla="*/ 852487 w 1000125"/>
                <a:gd name="connsiteY9" fmla="*/ 631823 h 1160461"/>
                <a:gd name="connsiteX10" fmla="*/ 638175 w 1000125"/>
                <a:gd name="connsiteY10" fmla="*/ 669923 h 1160461"/>
                <a:gd name="connsiteX11" fmla="*/ 638175 w 1000125"/>
                <a:gd name="connsiteY11" fmla="*/ 850898 h 1160461"/>
                <a:gd name="connsiteX12" fmla="*/ 0 w 1000125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76332" h="1160461">
                  <a:moveTo>
                    <a:pt x="0" y="1160461"/>
                  </a:moveTo>
                  <a:lnTo>
                    <a:pt x="228600" y="574673"/>
                  </a:lnTo>
                  <a:cubicBezTo>
                    <a:pt x="282586" y="474659"/>
                    <a:pt x="346075" y="574673"/>
                    <a:pt x="404812" y="574673"/>
                  </a:cubicBezTo>
                  <a:cubicBezTo>
                    <a:pt x="398462" y="511173"/>
                    <a:pt x="315923" y="481010"/>
                    <a:pt x="385762" y="384173"/>
                  </a:cubicBezTo>
                  <a:cubicBezTo>
                    <a:pt x="498486" y="268286"/>
                    <a:pt x="573087" y="361948"/>
                    <a:pt x="666750" y="350836"/>
                  </a:cubicBezTo>
                  <a:cubicBezTo>
                    <a:pt x="658812" y="284161"/>
                    <a:pt x="541347" y="212725"/>
                    <a:pt x="642937" y="150811"/>
                  </a:cubicBezTo>
                  <a:cubicBezTo>
                    <a:pt x="766771" y="0"/>
                    <a:pt x="823912" y="58736"/>
                    <a:pt x="914400" y="12698"/>
                  </a:cubicBezTo>
                  <a:cubicBezTo>
                    <a:pt x="942975" y="134936"/>
                    <a:pt x="1076332" y="180974"/>
                    <a:pt x="1000125" y="379411"/>
                  </a:cubicBezTo>
                  <a:cubicBezTo>
                    <a:pt x="919170" y="458786"/>
                    <a:pt x="885825" y="395286"/>
                    <a:pt x="828675" y="403223"/>
                  </a:cubicBezTo>
                  <a:cubicBezTo>
                    <a:pt x="836612" y="479423"/>
                    <a:pt x="982671" y="507997"/>
                    <a:pt x="852487" y="631823"/>
                  </a:cubicBezTo>
                  <a:cubicBezTo>
                    <a:pt x="766771" y="787396"/>
                    <a:pt x="709612" y="657223"/>
                    <a:pt x="638175" y="669923"/>
                  </a:cubicBezTo>
                  <a:cubicBezTo>
                    <a:pt x="638175" y="730248"/>
                    <a:pt x="719147" y="790570"/>
                    <a:pt x="638175" y="850898"/>
                  </a:cubicBezTo>
                  <a:lnTo>
                    <a:pt x="0" y="116046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>
                <a:rot lat="18000000" lon="0" rev="20099999"/>
              </a:camera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99" name="Полилиния 298"/>
            <p:cNvSpPr/>
            <p:nvPr/>
          </p:nvSpPr>
          <p:spPr>
            <a:xfrm rot="1839986">
              <a:off x="523281" y="5784561"/>
              <a:ext cx="488006" cy="785225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00" name="24-конечная звезда 299"/>
            <p:cNvSpPr/>
            <p:nvPr/>
          </p:nvSpPr>
          <p:spPr>
            <a:xfrm>
              <a:off x="571472" y="5643578"/>
              <a:ext cx="357190" cy="285752"/>
            </a:xfrm>
            <a:prstGeom prst="star24">
              <a:avLst>
                <a:gd name="adj" fmla="val 43333"/>
              </a:avLst>
            </a:prstGeom>
            <a:solidFill>
              <a:srgbClr val="FFFF00"/>
            </a:solidFill>
            <a:ln>
              <a:noFill/>
            </a:ln>
            <a:scene3d>
              <a:camera prst="orthographicFront"/>
              <a:lightRig rig="threePt" dir="t"/>
            </a:scene3d>
            <a:sp3d>
              <a:bevelT h="38100" prst="relaxedInse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</p:grpSp>
      <p:grpSp>
        <p:nvGrpSpPr>
          <p:cNvPr id="16409" name="Группа 305"/>
          <p:cNvGrpSpPr>
            <a:grpSpLocks/>
          </p:cNvGrpSpPr>
          <p:nvPr/>
        </p:nvGrpSpPr>
        <p:grpSpPr bwMode="auto">
          <a:xfrm>
            <a:off x="1214438" y="6197600"/>
            <a:ext cx="642937" cy="660400"/>
            <a:chOff x="214282" y="5643578"/>
            <a:chExt cx="1285884" cy="1017585"/>
          </a:xfrm>
        </p:grpSpPr>
        <p:sp>
          <p:nvSpPr>
            <p:cNvPr id="307" name="Полилиния 306"/>
            <p:cNvSpPr/>
            <p:nvPr/>
          </p:nvSpPr>
          <p:spPr>
            <a:xfrm>
              <a:off x="785786" y="5715016"/>
              <a:ext cx="714380" cy="946147"/>
            </a:xfrm>
            <a:custGeom>
              <a:avLst/>
              <a:gdLst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60461 h 1160461"/>
                <a:gd name="connsiteX1" fmla="*/ 228600 w 1000125"/>
                <a:gd name="connsiteY1" fmla="*/ 574673 h 1160461"/>
                <a:gd name="connsiteX2" fmla="*/ 404812 w 1000125"/>
                <a:gd name="connsiteY2" fmla="*/ 574673 h 1160461"/>
                <a:gd name="connsiteX3" fmla="*/ 385762 w 1000125"/>
                <a:gd name="connsiteY3" fmla="*/ 384173 h 1160461"/>
                <a:gd name="connsiteX4" fmla="*/ 666750 w 1000125"/>
                <a:gd name="connsiteY4" fmla="*/ 350836 h 1160461"/>
                <a:gd name="connsiteX5" fmla="*/ 642937 w 1000125"/>
                <a:gd name="connsiteY5" fmla="*/ 150811 h 1160461"/>
                <a:gd name="connsiteX6" fmla="*/ 914400 w 1000125"/>
                <a:gd name="connsiteY6" fmla="*/ 12698 h 1160461"/>
                <a:gd name="connsiteX7" fmla="*/ 1000125 w 1000125"/>
                <a:gd name="connsiteY7" fmla="*/ 379411 h 1160461"/>
                <a:gd name="connsiteX8" fmla="*/ 828675 w 1000125"/>
                <a:gd name="connsiteY8" fmla="*/ 403223 h 1160461"/>
                <a:gd name="connsiteX9" fmla="*/ 852487 w 1000125"/>
                <a:gd name="connsiteY9" fmla="*/ 631823 h 1160461"/>
                <a:gd name="connsiteX10" fmla="*/ 638175 w 1000125"/>
                <a:gd name="connsiteY10" fmla="*/ 669923 h 1160461"/>
                <a:gd name="connsiteX11" fmla="*/ 638175 w 1000125"/>
                <a:gd name="connsiteY11" fmla="*/ 850898 h 1160461"/>
                <a:gd name="connsiteX12" fmla="*/ 0 w 1000125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76332" h="1160461">
                  <a:moveTo>
                    <a:pt x="0" y="1160461"/>
                  </a:moveTo>
                  <a:lnTo>
                    <a:pt x="228600" y="574673"/>
                  </a:lnTo>
                  <a:cubicBezTo>
                    <a:pt x="282586" y="474659"/>
                    <a:pt x="346075" y="574673"/>
                    <a:pt x="404812" y="574673"/>
                  </a:cubicBezTo>
                  <a:cubicBezTo>
                    <a:pt x="398462" y="511173"/>
                    <a:pt x="315923" y="481010"/>
                    <a:pt x="385762" y="384173"/>
                  </a:cubicBezTo>
                  <a:cubicBezTo>
                    <a:pt x="498486" y="268286"/>
                    <a:pt x="573087" y="361948"/>
                    <a:pt x="666750" y="350836"/>
                  </a:cubicBezTo>
                  <a:cubicBezTo>
                    <a:pt x="658812" y="284161"/>
                    <a:pt x="541347" y="212725"/>
                    <a:pt x="642937" y="150811"/>
                  </a:cubicBezTo>
                  <a:cubicBezTo>
                    <a:pt x="766771" y="0"/>
                    <a:pt x="823912" y="58736"/>
                    <a:pt x="914400" y="12698"/>
                  </a:cubicBezTo>
                  <a:cubicBezTo>
                    <a:pt x="942975" y="134936"/>
                    <a:pt x="1076332" y="180974"/>
                    <a:pt x="1000125" y="379411"/>
                  </a:cubicBezTo>
                  <a:cubicBezTo>
                    <a:pt x="919170" y="458786"/>
                    <a:pt x="885825" y="395286"/>
                    <a:pt x="828675" y="403223"/>
                  </a:cubicBezTo>
                  <a:cubicBezTo>
                    <a:pt x="836612" y="479423"/>
                    <a:pt x="982671" y="507997"/>
                    <a:pt x="852487" y="631823"/>
                  </a:cubicBezTo>
                  <a:cubicBezTo>
                    <a:pt x="766771" y="787396"/>
                    <a:pt x="709612" y="657223"/>
                    <a:pt x="638175" y="669923"/>
                  </a:cubicBezTo>
                  <a:cubicBezTo>
                    <a:pt x="638175" y="730248"/>
                    <a:pt x="719147" y="790570"/>
                    <a:pt x="638175" y="850898"/>
                  </a:cubicBezTo>
                  <a:lnTo>
                    <a:pt x="0" y="116046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>
                <a:rot lat="20566233" lon="4218831" rev="19705992"/>
              </a:camera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08" name="Полилиния 307"/>
            <p:cNvSpPr/>
            <p:nvPr/>
          </p:nvSpPr>
          <p:spPr>
            <a:xfrm flipH="1">
              <a:off x="214282" y="5715016"/>
              <a:ext cx="714380" cy="946147"/>
            </a:xfrm>
            <a:custGeom>
              <a:avLst/>
              <a:gdLst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60461 h 1160461"/>
                <a:gd name="connsiteX1" fmla="*/ 228600 w 1000125"/>
                <a:gd name="connsiteY1" fmla="*/ 574673 h 1160461"/>
                <a:gd name="connsiteX2" fmla="*/ 404812 w 1000125"/>
                <a:gd name="connsiteY2" fmla="*/ 574673 h 1160461"/>
                <a:gd name="connsiteX3" fmla="*/ 385762 w 1000125"/>
                <a:gd name="connsiteY3" fmla="*/ 384173 h 1160461"/>
                <a:gd name="connsiteX4" fmla="*/ 666750 w 1000125"/>
                <a:gd name="connsiteY4" fmla="*/ 350836 h 1160461"/>
                <a:gd name="connsiteX5" fmla="*/ 642937 w 1000125"/>
                <a:gd name="connsiteY5" fmla="*/ 150811 h 1160461"/>
                <a:gd name="connsiteX6" fmla="*/ 914400 w 1000125"/>
                <a:gd name="connsiteY6" fmla="*/ 12698 h 1160461"/>
                <a:gd name="connsiteX7" fmla="*/ 1000125 w 1000125"/>
                <a:gd name="connsiteY7" fmla="*/ 379411 h 1160461"/>
                <a:gd name="connsiteX8" fmla="*/ 828675 w 1000125"/>
                <a:gd name="connsiteY8" fmla="*/ 403223 h 1160461"/>
                <a:gd name="connsiteX9" fmla="*/ 852487 w 1000125"/>
                <a:gd name="connsiteY9" fmla="*/ 631823 h 1160461"/>
                <a:gd name="connsiteX10" fmla="*/ 638175 w 1000125"/>
                <a:gd name="connsiteY10" fmla="*/ 669923 h 1160461"/>
                <a:gd name="connsiteX11" fmla="*/ 638175 w 1000125"/>
                <a:gd name="connsiteY11" fmla="*/ 850898 h 1160461"/>
                <a:gd name="connsiteX12" fmla="*/ 0 w 1000125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76332" h="1160461">
                  <a:moveTo>
                    <a:pt x="0" y="1160461"/>
                  </a:moveTo>
                  <a:lnTo>
                    <a:pt x="228600" y="574673"/>
                  </a:lnTo>
                  <a:cubicBezTo>
                    <a:pt x="282586" y="474659"/>
                    <a:pt x="346075" y="574673"/>
                    <a:pt x="404812" y="574673"/>
                  </a:cubicBezTo>
                  <a:cubicBezTo>
                    <a:pt x="398462" y="511173"/>
                    <a:pt x="315923" y="481010"/>
                    <a:pt x="385762" y="384173"/>
                  </a:cubicBezTo>
                  <a:cubicBezTo>
                    <a:pt x="498486" y="268286"/>
                    <a:pt x="573087" y="361948"/>
                    <a:pt x="666750" y="350836"/>
                  </a:cubicBezTo>
                  <a:cubicBezTo>
                    <a:pt x="658812" y="284161"/>
                    <a:pt x="541347" y="212725"/>
                    <a:pt x="642937" y="150811"/>
                  </a:cubicBezTo>
                  <a:cubicBezTo>
                    <a:pt x="766771" y="0"/>
                    <a:pt x="823912" y="58736"/>
                    <a:pt x="914400" y="12698"/>
                  </a:cubicBezTo>
                  <a:cubicBezTo>
                    <a:pt x="942975" y="134936"/>
                    <a:pt x="1076332" y="180974"/>
                    <a:pt x="1000125" y="379411"/>
                  </a:cubicBezTo>
                  <a:cubicBezTo>
                    <a:pt x="919170" y="458786"/>
                    <a:pt x="885825" y="395286"/>
                    <a:pt x="828675" y="403223"/>
                  </a:cubicBezTo>
                  <a:cubicBezTo>
                    <a:pt x="836612" y="479423"/>
                    <a:pt x="982671" y="507997"/>
                    <a:pt x="852487" y="631823"/>
                  </a:cubicBezTo>
                  <a:cubicBezTo>
                    <a:pt x="766771" y="787396"/>
                    <a:pt x="709612" y="657223"/>
                    <a:pt x="638175" y="669923"/>
                  </a:cubicBezTo>
                  <a:cubicBezTo>
                    <a:pt x="638175" y="730248"/>
                    <a:pt x="719147" y="790570"/>
                    <a:pt x="638175" y="850898"/>
                  </a:cubicBezTo>
                  <a:lnTo>
                    <a:pt x="0" y="116046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>
                <a:rot lat="18000000" lon="0" rev="20099999"/>
              </a:camera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09" name="Полилиния 308"/>
            <p:cNvSpPr/>
            <p:nvPr/>
          </p:nvSpPr>
          <p:spPr>
            <a:xfrm rot="1839986">
              <a:off x="523281" y="5784561"/>
              <a:ext cx="488006" cy="785225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10" name="24-конечная звезда 309"/>
            <p:cNvSpPr/>
            <p:nvPr/>
          </p:nvSpPr>
          <p:spPr>
            <a:xfrm>
              <a:off x="571472" y="5643578"/>
              <a:ext cx="357190" cy="285752"/>
            </a:xfrm>
            <a:prstGeom prst="star24">
              <a:avLst>
                <a:gd name="adj" fmla="val 43333"/>
              </a:avLst>
            </a:prstGeom>
            <a:solidFill>
              <a:srgbClr val="FFFF00"/>
            </a:solidFill>
            <a:ln>
              <a:noFill/>
            </a:ln>
            <a:scene3d>
              <a:camera prst="orthographicFront"/>
              <a:lightRig rig="threePt" dir="t"/>
            </a:scene3d>
            <a:sp3d>
              <a:bevelT h="38100" prst="relaxedInse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</p:grpSp>
      <p:grpSp>
        <p:nvGrpSpPr>
          <p:cNvPr id="16410" name="Группа 310"/>
          <p:cNvGrpSpPr>
            <a:grpSpLocks/>
          </p:cNvGrpSpPr>
          <p:nvPr/>
        </p:nvGrpSpPr>
        <p:grpSpPr bwMode="auto">
          <a:xfrm>
            <a:off x="2500313" y="6197600"/>
            <a:ext cx="642937" cy="660400"/>
            <a:chOff x="214282" y="5643578"/>
            <a:chExt cx="1285884" cy="1017585"/>
          </a:xfrm>
        </p:grpSpPr>
        <p:sp>
          <p:nvSpPr>
            <p:cNvPr id="312" name="Полилиния 311"/>
            <p:cNvSpPr/>
            <p:nvPr/>
          </p:nvSpPr>
          <p:spPr>
            <a:xfrm>
              <a:off x="785786" y="5715016"/>
              <a:ext cx="714380" cy="946147"/>
            </a:xfrm>
            <a:custGeom>
              <a:avLst/>
              <a:gdLst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60461 h 1160461"/>
                <a:gd name="connsiteX1" fmla="*/ 228600 w 1000125"/>
                <a:gd name="connsiteY1" fmla="*/ 574673 h 1160461"/>
                <a:gd name="connsiteX2" fmla="*/ 404812 w 1000125"/>
                <a:gd name="connsiteY2" fmla="*/ 574673 h 1160461"/>
                <a:gd name="connsiteX3" fmla="*/ 385762 w 1000125"/>
                <a:gd name="connsiteY3" fmla="*/ 384173 h 1160461"/>
                <a:gd name="connsiteX4" fmla="*/ 666750 w 1000125"/>
                <a:gd name="connsiteY4" fmla="*/ 350836 h 1160461"/>
                <a:gd name="connsiteX5" fmla="*/ 642937 w 1000125"/>
                <a:gd name="connsiteY5" fmla="*/ 150811 h 1160461"/>
                <a:gd name="connsiteX6" fmla="*/ 914400 w 1000125"/>
                <a:gd name="connsiteY6" fmla="*/ 12698 h 1160461"/>
                <a:gd name="connsiteX7" fmla="*/ 1000125 w 1000125"/>
                <a:gd name="connsiteY7" fmla="*/ 379411 h 1160461"/>
                <a:gd name="connsiteX8" fmla="*/ 828675 w 1000125"/>
                <a:gd name="connsiteY8" fmla="*/ 403223 h 1160461"/>
                <a:gd name="connsiteX9" fmla="*/ 852487 w 1000125"/>
                <a:gd name="connsiteY9" fmla="*/ 631823 h 1160461"/>
                <a:gd name="connsiteX10" fmla="*/ 638175 w 1000125"/>
                <a:gd name="connsiteY10" fmla="*/ 669923 h 1160461"/>
                <a:gd name="connsiteX11" fmla="*/ 638175 w 1000125"/>
                <a:gd name="connsiteY11" fmla="*/ 850898 h 1160461"/>
                <a:gd name="connsiteX12" fmla="*/ 0 w 1000125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76332" h="1160461">
                  <a:moveTo>
                    <a:pt x="0" y="1160461"/>
                  </a:moveTo>
                  <a:lnTo>
                    <a:pt x="228600" y="574673"/>
                  </a:lnTo>
                  <a:cubicBezTo>
                    <a:pt x="282586" y="474659"/>
                    <a:pt x="346075" y="574673"/>
                    <a:pt x="404812" y="574673"/>
                  </a:cubicBezTo>
                  <a:cubicBezTo>
                    <a:pt x="398462" y="511173"/>
                    <a:pt x="315923" y="481010"/>
                    <a:pt x="385762" y="384173"/>
                  </a:cubicBezTo>
                  <a:cubicBezTo>
                    <a:pt x="498486" y="268286"/>
                    <a:pt x="573087" y="361948"/>
                    <a:pt x="666750" y="350836"/>
                  </a:cubicBezTo>
                  <a:cubicBezTo>
                    <a:pt x="658812" y="284161"/>
                    <a:pt x="541347" y="212725"/>
                    <a:pt x="642937" y="150811"/>
                  </a:cubicBezTo>
                  <a:cubicBezTo>
                    <a:pt x="766771" y="0"/>
                    <a:pt x="823912" y="58736"/>
                    <a:pt x="914400" y="12698"/>
                  </a:cubicBezTo>
                  <a:cubicBezTo>
                    <a:pt x="942975" y="134936"/>
                    <a:pt x="1076332" y="180974"/>
                    <a:pt x="1000125" y="379411"/>
                  </a:cubicBezTo>
                  <a:cubicBezTo>
                    <a:pt x="919170" y="458786"/>
                    <a:pt x="885825" y="395286"/>
                    <a:pt x="828675" y="403223"/>
                  </a:cubicBezTo>
                  <a:cubicBezTo>
                    <a:pt x="836612" y="479423"/>
                    <a:pt x="982671" y="507997"/>
                    <a:pt x="852487" y="631823"/>
                  </a:cubicBezTo>
                  <a:cubicBezTo>
                    <a:pt x="766771" y="787396"/>
                    <a:pt x="709612" y="657223"/>
                    <a:pt x="638175" y="669923"/>
                  </a:cubicBezTo>
                  <a:cubicBezTo>
                    <a:pt x="638175" y="730248"/>
                    <a:pt x="719147" y="790570"/>
                    <a:pt x="638175" y="850898"/>
                  </a:cubicBezTo>
                  <a:lnTo>
                    <a:pt x="0" y="116046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>
                <a:rot lat="20566233" lon="4218831" rev="19705992"/>
              </a:camera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13" name="Полилиния 312"/>
            <p:cNvSpPr/>
            <p:nvPr/>
          </p:nvSpPr>
          <p:spPr>
            <a:xfrm flipH="1">
              <a:off x="214282" y="5715016"/>
              <a:ext cx="714380" cy="946147"/>
            </a:xfrm>
            <a:custGeom>
              <a:avLst/>
              <a:gdLst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60461 h 1160461"/>
                <a:gd name="connsiteX1" fmla="*/ 228600 w 1000125"/>
                <a:gd name="connsiteY1" fmla="*/ 574673 h 1160461"/>
                <a:gd name="connsiteX2" fmla="*/ 404812 w 1000125"/>
                <a:gd name="connsiteY2" fmla="*/ 574673 h 1160461"/>
                <a:gd name="connsiteX3" fmla="*/ 385762 w 1000125"/>
                <a:gd name="connsiteY3" fmla="*/ 384173 h 1160461"/>
                <a:gd name="connsiteX4" fmla="*/ 666750 w 1000125"/>
                <a:gd name="connsiteY4" fmla="*/ 350836 h 1160461"/>
                <a:gd name="connsiteX5" fmla="*/ 642937 w 1000125"/>
                <a:gd name="connsiteY5" fmla="*/ 150811 h 1160461"/>
                <a:gd name="connsiteX6" fmla="*/ 914400 w 1000125"/>
                <a:gd name="connsiteY6" fmla="*/ 12698 h 1160461"/>
                <a:gd name="connsiteX7" fmla="*/ 1000125 w 1000125"/>
                <a:gd name="connsiteY7" fmla="*/ 379411 h 1160461"/>
                <a:gd name="connsiteX8" fmla="*/ 828675 w 1000125"/>
                <a:gd name="connsiteY8" fmla="*/ 403223 h 1160461"/>
                <a:gd name="connsiteX9" fmla="*/ 852487 w 1000125"/>
                <a:gd name="connsiteY9" fmla="*/ 631823 h 1160461"/>
                <a:gd name="connsiteX10" fmla="*/ 638175 w 1000125"/>
                <a:gd name="connsiteY10" fmla="*/ 669923 h 1160461"/>
                <a:gd name="connsiteX11" fmla="*/ 638175 w 1000125"/>
                <a:gd name="connsiteY11" fmla="*/ 850898 h 1160461"/>
                <a:gd name="connsiteX12" fmla="*/ 0 w 1000125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76332" h="1160461">
                  <a:moveTo>
                    <a:pt x="0" y="1160461"/>
                  </a:moveTo>
                  <a:lnTo>
                    <a:pt x="228600" y="574673"/>
                  </a:lnTo>
                  <a:cubicBezTo>
                    <a:pt x="282586" y="474659"/>
                    <a:pt x="346075" y="574673"/>
                    <a:pt x="404812" y="574673"/>
                  </a:cubicBezTo>
                  <a:cubicBezTo>
                    <a:pt x="398462" y="511173"/>
                    <a:pt x="315923" y="481010"/>
                    <a:pt x="385762" y="384173"/>
                  </a:cubicBezTo>
                  <a:cubicBezTo>
                    <a:pt x="498486" y="268286"/>
                    <a:pt x="573087" y="361948"/>
                    <a:pt x="666750" y="350836"/>
                  </a:cubicBezTo>
                  <a:cubicBezTo>
                    <a:pt x="658812" y="284161"/>
                    <a:pt x="541347" y="212725"/>
                    <a:pt x="642937" y="150811"/>
                  </a:cubicBezTo>
                  <a:cubicBezTo>
                    <a:pt x="766771" y="0"/>
                    <a:pt x="823912" y="58736"/>
                    <a:pt x="914400" y="12698"/>
                  </a:cubicBezTo>
                  <a:cubicBezTo>
                    <a:pt x="942975" y="134936"/>
                    <a:pt x="1076332" y="180974"/>
                    <a:pt x="1000125" y="379411"/>
                  </a:cubicBezTo>
                  <a:cubicBezTo>
                    <a:pt x="919170" y="458786"/>
                    <a:pt x="885825" y="395286"/>
                    <a:pt x="828675" y="403223"/>
                  </a:cubicBezTo>
                  <a:cubicBezTo>
                    <a:pt x="836612" y="479423"/>
                    <a:pt x="982671" y="507997"/>
                    <a:pt x="852487" y="631823"/>
                  </a:cubicBezTo>
                  <a:cubicBezTo>
                    <a:pt x="766771" y="787396"/>
                    <a:pt x="709612" y="657223"/>
                    <a:pt x="638175" y="669923"/>
                  </a:cubicBezTo>
                  <a:cubicBezTo>
                    <a:pt x="638175" y="730248"/>
                    <a:pt x="719147" y="790570"/>
                    <a:pt x="638175" y="850898"/>
                  </a:cubicBezTo>
                  <a:lnTo>
                    <a:pt x="0" y="116046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>
                <a:rot lat="18000000" lon="0" rev="20099999"/>
              </a:camera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14" name="Полилиния 313"/>
            <p:cNvSpPr/>
            <p:nvPr/>
          </p:nvSpPr>
          <p:spPr>
            <a:xfrm rot="1839986">
              <a:off x="523281" y="5784561"/>
              <a:ext cx="488006" cy="785225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15" name="24-конечная звезда 314"/>
            <p:cNvSpPr/>
            <p:nvPr/>
          </p:nvSpPr>
          <p:spPr>
            <a:xfrm>
              <a:off x="571472" y="5643578"/>
              <a:ext cx="357190" cy="285752"/>
            </a:xfrm>
            <a:prstGeom prst="star24">
              <a:avLst>
                <a:gd name="adj" fmla="val 43333"/>
              </a:avLst>
            </a:prstGeom>
            <a:solidFill>
              <a:srgbClr val="FFFF00"/>
            </a:solidFill>
            <a:ln>
              <a:noFill/>
            </a:ln>
            <a:scene3d>
              <a:camera prst="orthographicFront"/>
              <a:lightRig rig="threePt" dir="t"/>
            </a:scene3d>
            <a:sp3d>
              <a:bevelT h="38100" prst="relaxedInse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</p:grpSp>
      <p:sp>
        <p:nvSpPr>
          <p:cNvPr id="316" name="Овал 315"/>
          <p:cNvSpPr/>
          <p:nvPr/>
        </p:nvSpPr>
        <p:spPr>
          <a:xfrm>
            <a:off x="285720" y="5615002"/>
            <a:ext cx="71438" cy="71438"/>
          </a:xfrm>
          <a:prstGeom prst="ellipse">
            <a:avLst/>
          </a:prstGeom>
          <a:solidFill>
            <a:srgbClr val="FFFF00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/>
          </a:p>
        </p:txBody>
      </p:sp>
      <p:sp>
        <p:nvSpPr>
          <p:cNvPr id="317" name="Овал 316"/>
          <p:cNvSpPr/>
          <p:nvPr/>
        </p:nvSpPr>
        <p:spPr>
          <a:xfrm>
            <a:off x="642910" y="5757878"/>
            <a:ext cx="71438" cy="71438"/>
          </a:xfrm>
          <a:prstGeom prst="ellipse">
            <a:avLst/>
          </a:prstGeom>
          <a:solidFill>
            <a:srgbClr val="FFFF00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/>
          </a:p>
        </p:txBody>
      </p:sp>
      <p:sp>
        <p:nvSpPr>
          <p:cNvPr id="318" name="Овал 317"/>
          <p:cNvSpPr/>
          <p:nvPr/>
        </p:nvSpPr>
        <p:spPr>
          <a:xfrm>
            <a:off x="1428728" y="5615002"/>
            <a:ext cx="71438" cy="71438"/>
          </a:xfrm>
          <a:prstGeom prst="ellipse">
            <a:avLst/>
          </a:prstGeom>
          <a:solidFill>
            <a:srgbClr val="FFFF00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/>
          </a:p>
        </p:txBody>
      </p:sp>
      <p:sp>
        <p:nvSpPr>
          <p:cNvPr id="319" name="Овал 318"/>
          <p:cNvSpPr/>
          <p:nvPr/>
        </p:nvSpPr>
        <p:spPr>
          <a:xfrm>
            <a:off x="1142976" y="5829316"/>
            <a:ext cx="71438" cy="71438"/>
          </a:xfrm>
          <a:prstGeom prst="ellipse">
            <a:avLst/>
          </a:prstGeom>
          <a:solidFill>
            <a:srgbClr val="FFFF00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/>
          </a:p>
        </p:txBody>
      </p:sp>
      <p:sp>
        <p:nvSpPr>
          <p:cNvPr id="320" name="Овал 319"/>
          <p:cNvSpPr/>
          <p:nvPr/>
        </p:nvSpPr>
        <p:spPr>
          <a:xfrm>
            <a:off x="1571604" y="6043630"/>
            <a:ext cx="71438" cy="71438"/>
          </a:xfrm>
          <a:prstGeom prst="ellipse">
            <a:avLst/>
          </a:prstGeom>
          <a:solidFill>
            <a:srgbClr val="FFFF00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/>
          </a:p>
        </p:txBody>
      </p:sp>
      <p:sp>
        <p:nvSpPr>
          <p:cNvPr id="321" name="Овал 320"/>
          <p:cNvSpPr/>
          <p:nvPr/>
        </p:nvSpPr>
        <p:spPr>
          <a:xfrm>
            <a:off x="2143108" y="5829316"/>
            <a:ext cx="71438" cy="71438"/>
          </a:xfrm>
          <a:prstGeom prst="ellipse">
            <a:avLst/>
          </a:prstGeom>
          <a:solidFill>
            <a:srgbClr val="FFFF00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/>
          </a:p>
        </p:txBody>
      </p:sp>
      <p:sp>
        <p:nvSpPr>
          <p:cNvPr id="322" name="Овал 321"/>
          <p:cNvSpPr/>
          <p:nvPr/>
        </p:nvSpPr>
        <p:spPr>
          <a:xfrm>
            <a:off x="2643174" y="5686440"/>
            <a:ext cx="71438" cy="71438"/>
          </a:xfrm>
          <a:prstGeom prst="ellipse">
            <a:avLst/>
          </a:prstGeom>
          <a:solidFill>
            <a:srgbClr val="FFFF00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/>
          </a:p>
        </p:txBody>
      </p:sp>
      <p:sp>
        <p:nvSpPr>
          <p:cNvPr id="323" name="Овал 322"/>
          <p:cNvSpPr/>
          <p:nvPr/>
        </p:nvSpPr>
        <p:spPr>
          <a:xfrm>
            <a:off x="3428992" y="5757878"/>
            <a:ext cx="71438" cy="71438"/>
          </a:xfrm>
          <a:prstGeom prst="ellipse">
            <a:avLst/>
          </a:prstGeom>
          <a:solidFill>
            <a:srgbClr val="FFFF00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/>
          </a:p>
        </p:txBody>
      </p:sp>
      <p:sp>
        <p:nvSpPr>
          <p:cNvPr id="324" name="Овал 323"/>
          <p:cNvSpPr/>
          <p:nvPr/>
        </p:nvSpPr>
        <p:spPr>
          <a:xfrm>
            <a:off x="4429124" y="5686440"/>
            <a:ext cx="71438" cy="71438"/>
          </a:xfrm>
          <a:prstGeom prst="ellipse">
            <a:avLst/>
          </a:prstGeom>
          <a:solidFill>
            <a:srgbClr val="FFFF00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/>
          </a:p>
        </p:txBody>
      </p:sp>
      <p:sp>
        <p:nvSpPr>
          <p:cNvPr id="325" name="Овал 324"/>
          <p:cNvSpPr/>
          <p:nvPr/>
        </p:nvSpPr>
        <p:spPr>
          <a:xfrm>
            <a:off x="4000496" y="5829316"/>
            <a:ext cx="71438" cy="71438"/>
          </a:xfrm>
          <a:prstGeom prst="ellipse">
            <a:avLst/>
          </a:prstGeom>
          <a:solidFill>
            <a:srgbClr val="FFFF00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/>
          </a:p>
        </p:txBody>
      </p:sp>
      <p:sp>
        <p:nvSpPr>
          <p:cNvPr id="326" name="Овал 325"/>
          <p:cNvSpPr/>
          <p:nvPr/>
        </p:nvSpPr>
        <p:spPr>
          <a:xfrm>
            <a:off x="5214942" y="5757878"/>
            <a:ext cx="71438" cy="71438"/>
          </a:xfrm>
          <a:prstGeom prst="ellipse">
            <a:avLst/>
          </a:prstGeom>
          <a:solidFill>
            <a:srgbClr val="FFFF00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/>
          </a:p>
        </p:txBody>
      </p:sp>
      <p:sp>
        <p:nvSpPr>
          <p:cNvPr id="327" name="Овал 326"/>
          <p:cNvSpPr/>
          <p:nvPr/>
        </p:nvSpPr>
        <p:spPr>
          <a:xfrm>
            <a:off x="5857884" y="5615002"/>
            <a:ext cx="71438" cy="71438"/>
          </a:xfrm>
          <a:prstGeom prst="ellipse">
            <a:avLst/>
          </a:prstGeom>
          <a:solidFill>
            <a:srgbClr val="FFFF00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/>
          </a:p>
        </p:txBody>
      </p:sp>
      <p:sp>
        <p:nvSpPr>
          <p:cNvPr id="328" name="Овал 327"/>
          <p:cNvSpPr/>
          <p:nvPr/>
        </p:nvSpPr>
        <p:spPr>
          <a:xfrm>
            <a:off x="6643702" y="5829316"/>
            <a:ext cx="71438" cy="71438"/>
          </a:xfrm>
          <a:prstGeom prst="ellipse">
            <a:avLst/>
          </a:prstGeom>
          <a:solidFill>
            <a:srgbClr val="FFFF00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/>
          </a:p>
        </p:txBody>
      </p:sp>
      <p:sp>
        <p:nvSpPr>
          <p:cNvPr id="329" name="Овал 328"/>
          <p:cNvSpPr/>
          <p:nvPr/>
        </p:nvSpPr>
        <p:spPr>
          <a:xfrm>
            <a:off x="7429520" y="5972192"/>
            <a:ext cx="71438" cy="71438"/>
          </a:xfrm>
          <a:prstGeom prst="ellipse">
            <a:avLst/>
          </a:prstGeom>
          <a:solidFill>
            <a:srgbClr val="FFFF00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/>
          </a:p>
        </p:txBody>
      </p:sp>
      <p:sp>
        <p:nvSpPr>
          <p:cNvPr id="330" name="Овал 329"/>
          <p:cNvSpPr/>
          <p:nvPr/>
        </p:nvSpPr>
        <p:spPr>
          <a:xfrm>
            <a:off x="8929718" y="5686440"/>
            <a:ext cx="71438" cy="71438"/>
          </a:xfrm>
          <a:prstGeom prst="ellipse">
            <a:avLst/>
          </a:prstGeom>
          <a:solidFill>
            <a:srgbClr val="FFFF00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/>
          </a:p>
        </p:txBody>
      </p:sp>
      <p:sp>
        <p:nvSpPr>
          <p:cNvPr id="331" name="Овал 330"/>
          <p:cNvSpPr/>
          <p:nvPr/>
        </p:nvSpPr>
        <p:spPr>
          <a:xfrm>
            <a:off x="8572528" y="5829316"/>
            <a:ext cx="71438" cy="71438"/>
          </a:xfrm>
          <a:prstGeom prst="ellipse">
            <a:avLst/>
          </a:prstGeom>
          <a:solidFill>
            <a:srgbClr val="FFCCFF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/>
          </a:p>
        </p:txBody>
      </p:sp>
      <p:sp>
        <p:nvSpPr>
          <p:cNvPr id="332" name="Овал 331"/>
          <p:cNvSpPr/>
          <p:nvPr/>
        </p:nvSpPr>
        <p:spPr>
          <a:xfrm>
            <a:off x="8001024" y="5900754"/>
            <a:ext cx="71438" cy="71438"/>
          </a:xfrm>
          <a:prstGeom prst="ellipse">
            <a:avLst/>
          </a:prstGeom>
          <a:solidFill>
            <a:srgbClr val="FFCCFF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/>
          </a:p>
        </p:txBody>
      </p:sp>
      <p:sp>
        <p:nvSpPr>
          <p:cNvPr id="333" name="Овал 332"/>
          <p:cNvSpPr/>
          <p:nvPr/>
        </p:nvSpPr>
        <p:spPr>
          <a:xfrm>
            <a:off x="7072330" y="5829316"/>
            <a:ext cx="71438" cy="71438"/>
          </a:xfrm>
          <a:prstGeom prst="ellipse">
            <a:avLst/>
          </a:prstGeom>
          <a:solidFill>
            <a:srgbClr val="FFCCFF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/>
          </a:p>
        </p:txBody>
      </p:sp>
      <p:sp>
        <p:nvSpPr>
          <p:cNvPr id="334" name="Овал 333"/>
          <p:cNvSpPr/>
          <p:nvPr/>
        </p:nvSpPr>
        <p:spPr>
          <a:xfrm>
            <a:off x="6429388" y="5615002"/>
            <a:ext cx="71438" cy="71438"/>
          </a:xfrm>
          <a:prstGeom prst="ellipse">
            <a:avLst/>
          </a:prstGeom>
          <a:solidFill>
            <a:srgbClr val="FFCCFF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/>
          </a:p>
        </p:txBody>
      </p:sp>
      <p:sp>
        <p:nvSpPr>
          <p:cNvPr id="335" name="Овал 334"/>
          <p:cNvSpPr/>
          <p:nvPr/>
        </p:nvSpPr>
        <p:spPr>
          <a:xfrm>
            <a:off x="6072198" y="5829316"/>
            <a:ext cx="71438" cy="71438"/>
          </a:xfrm>
          <a:prstGeom prst="ellipse">
            <a:avLst/>
          </a:prstGeom>
          <a:solidFill>
            <a:srgbClr val="FFCCFF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/>
          </a:p>
        </p:txBody>
      </p:sp>
      <p:sp>
        <p:nvSpPr>
          <p:cNvPr id="336" name="Овал 335"/>
          <p:cNvSpPr/>
          <p:nvPr/>
        </p:nvSpPr>
        <p:spPr>
          <a:xfrm>
            <a:off x="5500694" y="5757878"/>
            <a:ext cx="71438" cy="71438"/>
          </a:xfrm>
          <a:prstGeom prst="ellipse">
            <a:avLst/>
          </a:prstGeom>
          <a:solidFill>
            <a:srgbClr val="FFCCFF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/>
          </a:p>
        </p:txBody>
      </p:sp>
      <p:sp>
        <p:nvSpPr>
          <p:cNvPr id="337" name="Овал 336"/>
          <p:cNvSpPr/>
          <p:nvPr/>
        </p:nvSpPr>
        <p:spPr>
          <a:xfrm>
            <a:off x="4786314" y="5615002"/>
            <a:ext cx="71438" cy="71438"/>
          </a:xfrm>
          <a:prstGeom prst="ellipse">
            <a:avLst/>
          </a:prstGeom>
          <a:solidFill>
            <a:srgbClr val="FFCCFF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/>
          </a:p>
        </p:txBody>
      </p:sp>
      <p:sp>
        <p:nvSpPr>
          <p:cNvPr id="338" name="Овал 337"/>
          <p:cNvSpPr/>
          <p:nvPr/>
        </p:nvSpPr>
        <p:spPr>
          <a:xfrm>
            <a:off x="3857620" y="5686440"/>
            <a:ext cx="71438" cy="71438"/>
          </a:xfrm>
          <a:prstGeom prst="ellipse">
            <a:avLst/>
          </a:prstGeom>
          <a:solidFill>
            <a:srgbClr val="FFCCFF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/>
          </a:p>
        </p:txBody>
      </p:sp>
      <p:sp>
        <p:nvSpPr>
          <p:cNvPr id="339" name="Овал 338"/>
          <p:cNvSpPr/>
          <p:nvPr/>
        </p:nvSpPr>
        <p:spPr>
          <a:xfrm>
            <a:off x="2928926" y="5829316"/>
            <a:ext cx="71438" cy="71438"/>
          </a:xfrm>
          <a:prstGeom prst="ellipse">
            <a:avLst/>
          </a:prstGeom>
          <a:solidFill>
            <a:srgbClr val="FFCCFF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/>
          </a:p>
        </p:txBody>
      </p:sp>
      <p:sp>
        <p:nvSpPr>
          <p:cNvPr id="340" name="Овал 339"/>
          <p:cNvSpPr/>
          <p:nvPr/>
        </p:nvSpPr>
        <p:spPr>
          <a:xfrm>
            <a:off x="1785918" y="5686440"/>
            <a:ext cx="71438" cy="71438"/>
          </a:xfrm>
          <a:prstGeom prst="ellipse">
            <a:avLst/>
          </a:prstGeom>
          <a:solidFill>
            <a:srgbClr val="FFCCFF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/>
          </a:p>
        </p:txBody>
      </p:sp>
      <p:sp>
        <p:nvSpPr>
          <p:cNvPr id="341" name="Овал 340"/>
          <p:cNvSpPr/>
          <p:nvPr/>
        </p:nvSpPr>
        <p:spPr>
          <a:xfrm>
            <a:off x="1000100" y="6115068"/>
            <a:ext cx="71438" cy="71438"/>
          </a:xfrm>
          <a:prstGeom prst="ellipse">
            <a:avLst/>
          </a:prstGeom>
          <a:solidFill>
            <a:srgbClr val="FFCCFF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/>
          </a:p>
        </p:txBody>
      </p:sp>
      <p:grpSp>
        <p:nvGrpSpPr>
          <p:cNvPr id="16437" name="Группа 355"/>
          <p:cNvGrpSpPr>
            <a:grpSpLocks/>
          </p:cNvGrpSpPr>
          <p:nvPr/>
        </p:nvGrpSpPr>
        <p:grpSpPr bwMode="auto">
          <a:xfrm rot="3478556">
            <a:off x="156369" y="6490494"/>
            <a:ext cx="250825" cy="341313"/>
            <a:chOff x="2857488" y="4883951"/>
            <a:chExt cx="571504" cy="903297"/>
          </a:xfrm>
        </p:grpSpPr>
        <p:sp>
          <p:nvSpPr>
            <p:cNvPr id="346" name="Овал 345"/>
            <p:cNvSpPr/>
            <p:nvPr/>
          </p:nvSpPr>
          <p:spPr>
            <a:xfrm>
              <a:off x="3001417" y="4925491"/>
              <a:ext cx="285753" cy="142847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42" name="Овал 341"/>
            <p:cNvSpPr/>
            <p:nvPr/>
          </p:nvSpPr>
          <p:spPr>
            <a:xfrm>
              <a:off x="2857488" y="5000636"/>
              <a:ext cx="571504" cy="785818"/>
            </a:xfrm>
            <a:prstGeom prst="ellipse">
              <a:avLst/>
            </a:prstGeom>
            <a:solidFill>
              <a:srgbClr val="A50021"/>
            </a:solidFill>
            <a:ln w="6350">
              <a:solidFill>
                <a:schemeClr val="tx1"/>
              </a:solidFill>
            </a:ln>
            <a:scene3d>
              <a:camera prst="orthographicFront"/>
              <a:lightRig rig="threePt" dir="t"/>
            </a:scene3d>
            <a:sp3d prstMaterial="plastic">
              <a:bevelT w="260350" h="1270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cxnSp>
          <p:nvCxnSpPr>
            <p:cNvPr id="344" name="Прямая соединительная линия 343"/>
            <p:cNvCxnSpPr>
              <a:stCxn id="0" idx="0"/>
              <a:endCxn id="0" idx="4"/>
            </p:cNvCxnSpPr>
            <p:nvPr/>
          </p:nvCxnSpPr>
          <p:spPr>
            <a:xfrm rot="16200000" flipH="1">
              <a:off x="2748861" y="5393939"/>
              <a:ext cx="785658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47" name="Овал 346"/>
            <p:cNvSpPr/>
            <p:nvPr/>
          </p:nvSpPr>
          <p:spPr>
            <a:xfrm>
              <a:off x="3067838" y="4885046"/>
              <a:ext cx="141066" cy="71425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48" name="Овал 347"/>
            <p:cNvSpPr/>
            <p:nvPr/>
          </p:nvSpPr>
          <p:spPr>
            <a:xfrm>
              <a:off x="2998115" y="5145087"/>
              <a:ext cx="68724" cy="71425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49" name="Овал 348"/>
            <p:cNvSpPr/>
            <p:nvPr/>
          </p:nvSpPr>
          <p:spPr>
            <a:xfrm>
              <a:off x="2926100" y="5287348"/>
              <a:ext cx="72342" cy="71422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50" name="Овал 349"/>
            <p:cNvSpPr/>
            <p:nvPr/>
          </p:nvSpPr>
          <p:spPr>
            <a:xfrm>
              <a:off x="2925677" y="5430749"/>
              <a:ext cx="72342" cy="71425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51" name="Овал 350"/>
            <p:cNvSpPr/>
            <p:nvPr/>
          </p:nvSpPr>
          <p:spPr>
            <a:xfrm>
              <a:off x="2998762" y="5571728"/>
              <a:ext cx="68724" cy="71425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52" name="Овал 351"/>
            <p:cNvSpPr/>
            <p:nvPr/>
          </p:nvSpPr>
          <p:spPr>
            <a:xfrm>
              <a:off x="3212551" y="5143611"/>
              <a:ext cx="72342" cy="71425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53" name="Овал 352"/>
            <p:cNvSpPr/>
            <p:nvPr/>
          </p:nvSpPr>
          <p:spPr>
            <a:xfrm>
              <a:off x="3285635" y="5284591"/>
              <a:ext cx="68726" cy="71425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54" name="Овал 353"/>
            <p:cNvSpPr/>
            <p:nvPr/>
          </p:nvSpPr>
          <p:spPr>
            <a:xfrm>
              <a:off x="3285211" y="5427992"/>
              <a:ext cx="68726" cy="71422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55" name="Овал 354"/>
            <p:cNvSpPr/>
            <p:nvPr/>
          </p:nvSpPr>
          <p:spPr>
            <a:xfrm>
              <a:off x="3211280" y="5573813"/>
              <a:ext cx="72342" cy="71422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</p:grpSp>
      <p:grpSp>
        <p:nvGrpSpPr>
          <p:cNvPr id="16438" name="Группа 369"/>
          <p:cNvGrpSpPr>
            <a:grpSpLocks/>
          </p:cNvGrpSpPr>
          <p:nvPr/>
        </p:nvGrpSpPr>
        <p:grpSpPr bwMode="auto">
          <a:xfrm rot="1300059">
            <a:off x="4697413" y="6483350"/>
            <a:ext cx="250825" cy="339725"/>
            <a:chOff x="2857488" y="4883951"/>
            <a:chExt cx="571504" cy="903297"/>
          </a:xfrm>
        </p:grpSpPr>
        <p:sp>
          <p:nvSpPr>
            <p:cNvPr id="371" name="Овал 370"/>
            <p:cNvSpPr/>
            <p:nvPr/>
          </p:nvSpPr>
          <p:spPr>
            <a:xfrm>
              <a:off x="3000700" y="4927583"/>
              <a:ext cx="285753" cy="143514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72" name="Овал 371"/>
            <p:cNvSpPr/>
            <p:nvPr/>
          </p:nvSpPr>
          <p:spPr>
            <a:xfrm>
              <a:off x="2857488" y="5000636"/>
              <a:ext cx="571504" cy="785818"/>
            </a:xfrm>
            <a:prstGeom prst="ellipse">
              <a:avLst/>
            </a:prstGeom>
            <a:solidFill>
              <a:srgbClr val="A50021"/>
            </a:solidFill>
            <a:ln w="6350">
              <a:solidFill>
                <a:schemeClr val="tx1"/>
              </a:solidFill>
            </a:ln>
            <a:scene3d>
              <a:camera prst="orthographicFront"/>
              <a:lightRig rig="threePt" dir="t"/>
            </a:scene3d>
            <a:sp3d prstMaterial="plastic">
              <a:bevelT w="260350" h="1270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cxnSp>
          <p:nvCxnSpPr>
            <p:cNvPr id="373" name="Прямая соединительная линия 372"/>
            <p:cNvCxnSpPr>
              <a:stCxn id="0" idx="0"/>
              <a:endCxn id="0" idx="4"/>
            </p:cNvCxnSpPr>
            <p:nvPr/>
          </p:nvCxnSpPr>
          <p:spPr>
            <a:xfrm rot="16200000" flipH="1">
              <a:off x="2747877" y="5395950"/>
              <a:ext cx="785109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74" name="Овал 373"/>
            <p:cNvSpPr/>
            <p:nvPr/>
          </p:nvSpPr>
          <p:spPr>
            <a:xfrm>
              <a:off x="3068504" y="4881539"/>
              <a:ext cx="141069" cy="71759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75" name="Овал 374"/>
            <p:cNvSpPr/>
            <p:nvPr/>
          </p:nvSpPr>
          <p:spPr>
            <a:xfrm>
              <a:off x="2998033" y="5139911"/>
              <a:ext cx="68726" cy="71759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76" name="Овал 375"/>
            <p:cNvSpPr/>
            <p:nvPr/>
          </p:nvSpPr>
          <p:spPr>
            <a:xfrm>
              <a:off x="2927086" y="5285515"/>
              <a:ext cx="72342" cy="71756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77" name="Овал 376"/>
            <p:cNvSpPr/>
            <p:nvPr/>
          </p:nvSpPr>
          <p:spPr>
            <a:xfrm>
              <a:off x="2928149" y="5425821"/>
              <a:ext cx="72342" cy="71759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78" name="Овал 377"/>
            <p:cNvSpPr/>
            <p:nvPr/>
          </p:nvSpPr>
          <p:spPr>
            <a:xfrm>
              <a:off x="3000531" y="5570239"/>
              <a:ext cx="68724" cy="71756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79" name="Овал 378"/>
            <p:cNvSpPr/>
            <p:nvPr/>
          </p:nvSpPr>
          <p:spPr>
            <a:xfrm>
              <a:off x="3212172" y="5139715"/>
              <a:ext cx="72342" cy="71759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80" name="Овал 379"/>
            <p:cNvSpPr/>
            <p:nvPr/>
          </p:nvSpPr>
          <p:spPr>
            <a:xfrm>
              <a:off x="3284554" y="5284133"/>
              <a:ext cx="68724" cy="71756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81" name="Овал 380"/>
            <p:cNvSpPr/>
            <p:nvPr/>
          </p:nvSpPr>
          <p:spPr>
            <a:xfrm>
              <a:off x="3286952" y="5428363"/>
              <a:ext cx="68724" cy="71756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82" name="Овал 381"/>
            <p:cNvSpPr/>
            <p:nvPr/>
          </p:nvSpPr>
          <p:spPr>
            <a:xfrm>
              <a:off x="3211308" y="5571601"/>
              <a:ext cx="72342" cy="71756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</p:grpSp>
      <p:sp>
        <p:nvSpPr>
          <p:cNvPr id="389" name="Полилиния 388"/>
          <p:cNvSpPr/>
          <p:nvPr/>
        </p:nvSpPr>
        <p:spPr>
          <a:xfrm>
            <a:off x="263525" y="3248025"/>
            <a:ext cx="307975" cy="109538"/>
          </a:xfrm>
          <a:custGeom>
            <a:avLst/>
            <a:gdLst>
              <a:gd name="connsiteX0" fmla="*/ 0 w 420413"/>
              <a:gd name="connsiteY0" fmla="*/ 0 h 287282"/>
              <a:gd name="connsiteX1" fmla="*/ 220717 w 420413"/>
              <a:gd name="connsiteY1" fmla="*/ 283779 h 287282"/>
              <a:gd name="connsiteX2" fmla="*/ 420413 w 420413"/>
              <a:gd name="connsiteY2" fmla="*/ 21020 h 287282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  <a:gd name="connsiteX0" fmla="*/ 0 w 420413"/>
              <a:gd name="connsiteY0" fmla="*/ 6132 h 289911"/>
              <a:gd name="connsiteX1" fmla="*/ 220717 w 420413"/>
              <a:gd name="connsiteY1" fmla="*/ 289911 h 289911"/>
              <a:gd name="connsiteX2" fmla="*/ 420413 w 420413"/>
              <a:gd name="connsiteY2" fmla="*/ 27152 h 289911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420413" h="283779">
                <a:moveTo>
                  <a:pt x="0" y="0"/>
                </a:moveTo>
                <a:cubicBezTo>
                  <a:pt x="149090" y="93335"/>
                  <a:pt x="163486" y="80086"/>
                  <a:pt x="220717" y="283779"/>
                </a:cubicBezTo>
                <a:cubicBezTo>
                  <a:pt x="307893" y="34541"/>
                  <a:pt x="297355" y="100451"/>
                  <a:pt x="420413" y="21020"/>
                </a:cubicBezTo>
              </a:path>
            </a:pathLst>
          </a:custGeom>
          <a:ln w="15875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/>
          </a:p>
        </p:txBody>
      </p:sp>
      <p:sp>
        <p:nvSpPr>
          <p:cNvPr id="390" name="Полилиния 389"/>
          <p:cNvSpPr/>
          <p:nvPr/>
        </p:nvSpPr>
        <p:spPr>
          <a:xfrm>
            <a:off x="928688" y="3286125"/>
            <a:ext cx="307975" cy="109538"/>
          </a:xfrm>
          <a:custGeom>
            <a:avLst/>
            <a:gdLst>
              <a:gd name="connsiteX0" fmla="*/ 0 w 420413"/>
              <a:gd name="connsiteY0" fmla="*/ 0 h 287282"/>
              <a:gd name="connsiteX1" fmla="*/ 220717 w 420413"/>
              <a:gd name="connsiteY1" fmla="*/ 283779 h 287282"/>
              <a:gd name="connsiteX2" fmla="*/ 420413 w 420413"/>
              <a:gd name="connsiteY2" fmla="*/ 21020 h 287282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  <a:gd name="connsiteX0" fmla="*/ 0 w 420413"/>
              <a:gd name="connsiteY0" fmla="*/ 6132 h 289911"/>
              <a:gd name="connsiteX1" fmla="*/ 220717 w 420413"/>
              <a:gd name="connsiteY1" fmla="*/ 289911 h 289911"/>
              <a:gd name="connsiteX2" fmla="*/ 420413 w 420413"/>
              <a:gd name="connsiteY2" fmla="*/ 27152 h 289911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420413" h="283779">
                <a:moveTo>
                  <a:pt x="0" y="0"/>
                </a:moveTo>
                <a:cubicBezTo>
                  <a:pt x="149090" y="93335"/>
                  <a:pt x="163486" y="80086"/>
                  <a:pt x="220717" y="283779"/>
                </a:cubicBezTo>
                <a:cubicBezTo>
                  <a:pt x="307893" y="34541"/>
                  <a:pt x="297355" y="100451"/>
                  <a:pt x="420413" y="21020"/>
                </a:cubicBezTo>
              </a:path>
            </a:pathLst>
          </a:custGeom>
          <a:ln w="15875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/>
          </a:p>
        </p:txBody>
      </p:sp>
      <p:sp>
        <p:nvSpPr>
          <p:cNvPr id="391" name="Полилиния 390"/>
          <p:cNvSpPr/>
          <p:nvPr/>
        </p:nvSpPr>
        <p:spPr>
          <a:xfrm>
            <a:off x="428625" y="3071813"/>
            <a:ext cx="307975" cy="109537"/>
          </a:xfrm>
          <a:custGeom>
            <a:avLst/>
            <a:gdLst>
              <a:gd name="connsiteX0" fmla="*/ 0 w 420413"/>
              <a:gd name="connsiteY0" fmla="*/ 0 h 287282"/>
              <a:gd name="connsiteX1" fmla="*/ 220717 w 420413"/>
              <a:gd name="connsiteY1" fmla="*/ 283779 h 287282"/>
              <a:gd name="connsiteX2" fmla="*/ 420413 w 420413"/>
              <a:gd name="connsiteY2" fmla="*/ 21020 h 287282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  <a:gd name="connsiteX0" fmla="*/ 0 w 420413"/>
              <a:gd name="connsiteY0" fmla="*/ 6132 h 289911"/>
              <a:gd name="connsiteX1" fmla="*/ 220717 w 420413"/>
              <a:gd name="connsiteY1" fmla="*/ 289911 h 289911"/>
              <a:gd name="connsiteX2" fmla="*/ 420413 w 420413"/>
              <a:gd name="connsiteY2" fmla="*/ 27152 h 289911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420413" h="283779">
                <a:moveTo>
                  <a:pt x="0" y="0"/>
                </a:moveTo>
                <a:cubicBezTo>
                  <a:pt x="149090" y="93335"/>
                  <a:pt x="163486" y="80086"/>
                  <a:pt x="220717" y="283779"/>
                </a:cubicBezTo>
                <a:cubicBezTo>
                  <a:pt x="307893" y="34541"/>
                  <a:pt x="297355" y="100451"/>
                  <a:pt x="420413" y="21020"/>
                </a:cubicBezTo>
              </a:path>
            </a:pathLst>
          </a:custGeom>
          <a:ln w="15875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/>
          </a:p>
        </p:txBody>
      </p:sp>
      <p:sp>
        <p:nvSpPr>
          <p:cNvPr id="392" name="Полилиния 391"/>
          <p:cNvSpPr/>
          <p:nvPr/>
        </p:nvSpPr>
        <p:spPr>
          <a:xfrm>
            <a:off x="785813" y="3071813"/>
            <a:ext cx="307975" cy="109537"/>
          </a:xfrm>
          <a:custGeom>
            <a:avLst/>
            <a:gdLst>
              <a:gd name="connsiteX0" fmla="*/ 0 w 420413"/>
              <a:gd name="connsiteY0" fmla="*/ 0 h 287282"/>
              <a:gd name="connsiteX1" fmla="*/ 220717 w 420413"/>
              <a:gd name="connsiteY1" fmla="*/ 283779 h 287282"/>
              <a:gd name="connsiteX2" fmla="*/ 420413 w 420413"/>
              <a:gd name="connsiteY2" fmla="*/ 21020 h 287282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  <a:gd name="connsiteX0" fmla="*/ 0 w 420413"/>
              <a:gd name="connsiteY0" fmla="*/ 6132 h 289911"/>
              <a:gd name="connsiteX1" fmla="*/ 220717 w 420413"/>
              <a:gd name="connsiteY1" fmla="*/ 289911 h 289911"/>
              <a:gd name="connsiteX2" fmla="*/ 420413 w 420413"/>
              <a:gd name="connsiteY2" fmla="*/ 27152 h 289911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420413" h="283779">
                <a:moveTo>
                  <a:pt x="0" y="0"/>
                </a:moveTo>
                <a:cubicBezTo>
                  <a:pt x="149090" y="93335"/>
                  <a:pt x="163486" y="80086"/>
                  <a:pt x="220717" y="283779"/>
                </a:cubicBezTo>
                <a:cubicBezTo>
                  <a:pt x="307893" y="34541"/>
                  <a:pt x="297355" y="100451"/>
                  <a:pt x="420413" y="21020"/>
                </a:cubicBezTo>
              </a:path>
            </a:pathLst>
          </a:custGeom>
          <a:ln w="15875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/>
          </a:p>
        </p:txBody>
      </p:sp>
      <p:sp>
        <p:nvSpPr>
          <p:cNvPr id="393" name="Полилиния 392"/>
          <p:cNvSpPr/>
          <p:nvPr/>
        </p:nvSpPr>
        <p:spPr>
          <a:xfrm>
            <a:off x="642938" y="2857500"/>
            <a:ext cx="307975" cy="109538"/>
          </a:xfrm>
          <a:custGeom>
            <a:avLst/>
            <a:gdLst>
              <a:gd name="connsiteX0" fmla="*/ 0 w 420413"/>
              <a:gd name="connsiteY0" fmla="*/ 0 h 287282"/>
              <a:gd name="connsiteX1" fmla="*/ 220717 w 420413"/>
              <a:gd name="connsiteY1" fmla="*/ 283779 h 287282"/>
              <a:gd name="connsiteX2" fmla="*/ 420413 w 420413"/>
              <a:gd name="connsiteY2" fmla="*/ 21020 h 287282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  <a:gd name="connsiteX0" fmla="*/ 0 w 420413"/>
              <a:gd name="connsiteY0" fmla="*/ 6132 h 289911"/>
              <a:gd name="connsiteX1" fmla="*/ 220717 w 420413"/>
              <a:gd name="connsiteY1" fmla="*/ 289911 h 289911"/>
              <a:gd name="connsiteX2" fmla="*/ 420413 w 420413"/>
              <a:gd name="connsiteY2" fmla="*/ 27152 h 289911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420413" h="283779">
                <a:moveTo>
                  <a:pt x="0" y="0"/>
                </a:moveTo>
                <a:cubicBezTo>
                  <a:pt x="149090" y="93335"/>
                  <a:pt x="163486" y="80086"/>
                  <a:pt x="220717" y="283779"/>
                </a:cubicBezTo>
                <a:cubicBezTo>
                  <a:pt x="307893" y="34541"/>
                  <a:pt x="297355" y="100451"/>
                  <a:pt x="420413" y="21020"/>
                </a:cubicBezTo>
              </a:path>
            </a:pathLst>
          </a:custGeom>
          <a:ln w="15875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/>
          </a:p>
        </p:txBody>
      </p:sp>
      <p:sp>
        <p:nvSpPr>
          <p:cNvPr id="394" name="Овал 393"/>
          <p:cNvSpPr/>
          <p:nvPr/>
        </p:nvSpPr>
        <p:spPr>
          <a:xfrm>
            <a:off x="0" y="214290"/>
            <a:ext cx="1428728" cy="1357322"/>
          </a:xfrm>
          <a:prstGeom prst="ellipse">
            <a:avLst/>
          </a:prstGeom>
          <a:gradFill flip="none" rotWithShape="1">
            <a:gsLst>
              <a:gs pos="100000">
                <a:schemeClr val="bg1"/>
              </a:gs>
              <a:gs pos="26000">
                <a:schemeClr val="bg1">
                  <a:alpha val="0"/>
                </a:schemeClr>
              </a:gs>
            </a:gsLst>
            <a:path path="circle">
              <a:fillToRect l="50000" t="50000" r="50000" b="50000"/>
            </a:path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/>
          </a:p>
        </p:txBody>
      </p:sp>
      <p:sp>
        <p:nvSpPr>
          <p:cNvPr id="395" name="Заголовок 394"/>
          <p:cNvSpPr>
            <a:spLocks noGrp="1"/>
          </p:cNvSpPr>
          <p:nvPr>
            <p:ph type="title"/>
          </p:nvPr>
        </p:nvSpPr>
        <p:spPr>
          <a:xfrm>
            <a:off x="1156558" y="236003"/>
            <a:ext cx="6643734" cy="916273"/>
          </a:xfrm>
          <a:prstGeom prst="round2SameRect">
            <a:avLst>
              <a:gd name="adj1" fmla="val 16667"/>
              <a:gd name="adj2" fmla="val 38889"/>
            </a:avLst>
          </a:prstGeom>
          <a:gradFill>
            <a:gsLst>
              <a:gs pos="100000">
                <a:srgbClr val="FFCCCC"/>
              </a:gs>
              <a:gs pos="26000">
                <a:schemeClr val="bg1"/>
              </a:gs>
            </a:gsLst>
            <a:path path="circle">
              <a:fillToRect l="50000" t="50000" r="50000" b="50000"/>
            </a:path>
          </a:gradFill>
          <a:scene3d>
            <a:camera prst="orthographicFront"/>
            <a:lightRig rig="threePt" dir="t"/>
          </a:scene3d>
          <a:sp3d>
            <a:bevelT w="171450" h="31750"/>
          </a:sp3d>
        </p:spPr>
        <p:txBody>
          <a:bodyPr rtlCol="0">
            <a:normAutofit/>
          </a:bodyPr>
          <a:lstStyle/>
          <a:p>
            <a:pPr fontAlgn="auto">
              <a:spcAft>
                <a:spcPts val="0"/>
              </a:spcAft>
              <a:defRPr/>
            </a:pPr>
            <a:r>
              <a:rPr lang="ru-RU" sz="4000" b="1" dirty="0" smtClean="0">
                <a:ln>
                  <a:solidFill>
                    <a:sysClr val="windowText" lastClr="000000"/>
                  </a:solidFill>
                </a:ln>
                <a:solidFill>
                  <a:srgbClr val="FFCCCC"/>
                </a:solidFill>
                <a:effectLst>
                  <a:outerShdw blurRad="50800" dist="38100" dir="2700000" algn="tl" rotWithShape="0">
                    <a:prstClr val="black">
                      <a:alpha val="40000"/>
                    </a:prstClr>
                  </a:outerShdw>
                </a:effectLst>
              </a:rPr>
              <a:t>Словарь мудрых мыслей</a:t>
            </a:r>
            <a:endParaRPr lang="ru-RU" sz="4000" b="1" dirty="0">
              <a:ln>
                <a:solidFill>
                  <a:sysClr val="windowText" lastClr="000000"/>
                </a:solidFill>
              </a:ln>
              <a:solidFill>
                <a:srgbClr val="FFCCCC"/>
              </a:solidFill>
              <a:effectLst>
                <a:outerShdw blurRad="50800" dist="38100" dir="2700000" algn="tl" rotWithShape="0">
                  <a:prstClr val="black">
                    <a:alpha val="40000"/>
                  </a:prstClr>
                </a:outerShdw>
              </a:effectLst>
            </a:endParaRPr>
          </a:p>
        </p:txBody>
      </p:sp>
      <p:grpSp>
        <p:nvGrpSpPr>
          <p:cNvPr id="291" name="Группа 329"/>
          <p:cNvGrpSpPr/>
          <p:nvPr/>
        </p:nvGrpSpPr>
        <p:grpSpPr>
          <a:xfrm>
            <a:off x="714348" y="6143644"/>
            <a:ext cx="642942" cy="571504"/>
            <a:chOff x="3533771" y="2640017"/>
            <a:chExt cx="1789109" cy="1289049"/>
          </a:xfrm>
          <a:effectLst>
            <a:outerShdw blurRad="76200" dist="63500" dir="2700000" algn="tl" rotWithShape="0">
              <a:prstClr val="black">
                <a:alpha val="64000"/>
              </a:prstClr>
            </a:outerShdw>
          </a:effectLst>
        </p:grpSpPr>
        <p:sp>
          <p:nvSpPr>
            <p:cNvPr id="296" name="Скругленный прямоугольник 295"/>
            <p:cNvSpPr/>
            <p:nvPr/>
          </p:nvSpPr>
          <p:spPr>
            <a:xfrm>
              <a:off x="4357686" y="3357562"/>
              <a:ext cx="142876" cy="357190"/>
            </a:xfrm>
            <a:prstGeom prst="roundRect">
              <a:avLst>
                <a:gd name="adj" fmla="val 50000"/>
              </a:avLst>
            </a:prstGeom>
            <a:solidFill>
              <a:schemeClr val="accent6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01" name="Скругленный прямоугольник 300"/>
            <p:cNvSpPr/>
            <p:nvPr/>
          </p:nvSpPr>
          <p:spPr>
            <a:xfrm>
              <a:off x="4357686" y="3143248"/>
              <a:ext cx="142876" cy="285752"/>
            </a:xfrm>
            <a:prstGeom prst="roundRect">
              <a:avLst>
                <a:gd name="adj" fmla="val 30000"/>
              </a:avLst>
            </a:prstGeom>
            <a:solidFill>
              <a:srgbClr val="00B05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06" name="Полилиния 305">
              <a:hlinkClick r:id="" action="ppaction://hlinkshowjump?jump=endshow"/>
            </p:cNvPr>
            <p:cNvSpPr/>
            <p:nvPr/>
          </p:nvSpPr>
          <p:spPr>
            <a:xfrm flipV="1">
              <a:off x="4457695" y="3286124"/>
              <a:ext cx="571504" cy="642942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2"/>
            </a:lnRef>
            <a:fillRef idx="2">
              <a:schemeClr val="accent2"/>
            </a:fillRef>
            <a:effectRef idx="1">
              <a:schemeClr val="accent2"/>
            </a:effectRef>
            <a:fontRef idx="minor">
              <a:schemeClr val="dk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11" name="Полилиния 310">
              <a:hlinkClick r:id="" action="ppaction://hlinkshowjump?jump=endshow"/>
            </p:cNvPr>
            <p:cNvSpPr/>
            <p:nvPr/>
          </p:nvSpPr>
          <p:spPr>
            <a:xfrm flipH="1" flipV="1">
              <a:off x="3824286" y="3286124"/>
              <a:ext cx="571504" cy="642942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2"/>
            </a:lnRef>
            <a:fillRef idx="2">
              <a:schemeClr val="accent2"/>
            </a:fillRef>
            <a:effectRef idx="1">
              <a:schemeClr val="accent2"/>
            </a:effectRef>
            <a:fontRef idx="minor">
              <a:schemeClr val="dk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43" name="Скругленный прямоугольник 342"/>
            <p:cNvSpPr/>
            <p:nvPr/>
          </p:nvSpPr>
          <p:spPr>
            <a:xfrm>
              <a:off x="4357686" y="3071810"/>
              <a:ext cx="142876" cy="142876"/>
            </a:xfrm>
            <a:prstGeom prst="roundRect">
              <a:avLst>
                <a:gd name="adj" fmla="val 41111"/>
              </a:avLst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45" name="Полилиния 344">
              <a:hlinkClick r:id="" action="ppaction://hlinkshowjump?jump=endshow"/>
            </p:cNvPr>
            <p:cNvSpPr/>
            <p:nvPr/>
          </p:nvSpPr>
          <p:spPr>
            <a:xfrm>
              <a:off x="4457696" y="2640017"/>
              <a:ext cx="865184" cy="888998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2"/>
            </a:lnRef>
            <a:fillRef idx="2">
              <a:schemeClr val="accent2"/>
            </a:fillRef>
            <a:effectRef idx="1">
              <a:schemeClr val="accent2"/>
            </a:effectRef>
            <a:fontRef idx="minor">
              <a:schemeClr val="dk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56" name="Полилиния 355">
              <a:hlinkClick r:id="" action="ppaction://hlinkshowjump?jump=endshow"/>
            </p:cNvPr>
            <p:cNvSpPr/>
            <p:nvPr/>
          </p:nvSpPr>
          <p:spPr>
            <a:xfrm flipH="1">
              <a:off x="3533771" y="2647945"/>
              <a:ext cx="865184" cy="888998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2"/>
            </a:lnRef>
            <a:fillRef idx="2">
              <a:schemeClr val="accent2"/>
            </a:fillRef>
            <a:effectRef idx="1">
              <a:schemeClr val="accent2"/>
            </a:effectRef>
            <a:fontRef idx="minor">
              <a:schemeClr val="dk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</p:grpSp>
      <p:grpSp>
        <p:nvGrpSpPr>
          <p:cNvPr id="357" name="Группа 329"/>
          <p:cNvGrpSpPr/>
          <p:nvPr/>
        </p:nvGrpSpPr>
        <p:grpSpPr>
          <a:xfrm rot="16200000">
            <a:off x="7329611" y="6108409"/>
            <a:ext cx="635210" cy="578268"/>
            <a:chOff x="3533771" y="2640017"/>
            <a:chExt cx="1789109" cy="1289049"/>
          </a:xfrm>
          <a:effectLst>
            <a:outerShdw blurRad="76200" dist="63500" dir="2700000" algn="tl" rotWithShape="0">
              <a:prstClr val="black">
                <a:alpha val="64000"/>
              </a:prstClr>
            </a:outerShdw>
          </a:effectLst>
        </p:grpSpPr>
        <p:sp>
          <p:nvSpPr>
            <p:cNvPr id="370" name="Скругленный прямоугольник 369"/>
            <p:cNvSpPr/>
            <p:nvPr/>
          </p:nvSpPr>
          <p:spPr>
            <a:xfrm>
              <a:off x="4357686" y="3357562"/>
              <a:ext cx="142876" cy="357190"/>
            </a:xfrm>
            <a:prstGeom prst="roundRect">
              <a:avLst>
                <a:gd name="adj" fmla="val 50000"/>
              </a:avLst>
            </a:prstGeom>
            <a:solidFill>
              <a:schemeClr val="accent6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88" name="Скругленный прямоугольник 387"/>
            <p:cNvSpPr/>
            <p:nvPr/>
          </p:nvSpPr>
          <p:spPr>
            <a:xfrm>
              <a:off x="4357686" y="3143248"/>
              <a:ext cx="142876" cy="285752"/>
            </a:xfrm>
            <a:prstGeom prst="roundRect">
              <a:avLst>
                <a:gd name="adj" fmla="val 30000"/>
              </a:avLst>
            </a:prstGeom>
            <a:solidFill>
              <a:srgbClr val="00B05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97" name="Полилиния 396">
              <a:hlinkClick r:id="" action="ppaction://hlinkshowjump?jump=previousslide"/>
            </p:cNvPr>
            <p:cNvSpPr/>
            <p:nvPr/>
          </p:nvSpPr>
          <p:spPr>
            <a:xfrm flipV="1">
              <a:off x="4457695" y="3286124"/>
              <a:ext cx="571504" cy="642942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6"/>
            </a:lnRef>
            <a:fillRef idx="2">
              <a:schemeClr val="accent6"/>
            </a:fillRef>
            <a:effectRef idx="1">
              <a:schemeClr val="accent6"/>
            </a:effectRef>
            <a:fontRef idx="minor">
              <a:schemeClr val="dk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98" name="Полилиния 397">
              <a:hlinkClick r:id="" action="ppaction://hlinkshowjump?jump=previousslide"/>
            </p:cNvPr>
            <p:cNvSpPr/>
            <p:nvPr/>
          </p:nvSpPr>
          <p:spPr>
            <a:xfrm flipH="1" flipV="1">
              <a:off x="3824286" y="3286124"/>
              <a:ext cx="571504" cy="642942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6"/>
            </a:lnRef>
            <a:fillRef idx="2">
              <a:schemeClr val="accent6"/>
            </a:fillRef>
            <a:effectRef idx="1">
              <a:schemeClr val="accent6"/>
            </a:effectRef>
            <a:fontRef idx="minor">
              <a:schemeClr val="dk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99" name="Скругленный прямоугольник 398"/>
            <p:cNvSpPr/>
            <p:nvPr/>
          </p:nvSpPr>
          <p:spPr>
            <a:xfrm>
              <a:off x="4357686" y="3071810"/>
              <a:ext cx="142876" cy="142876"/>
            </a:xfrm>
            <a:prstGeom prst="roundRect">
              <a:avLst>
                <a:gd name="adj" fmla="val 41111"/>
              </a:avLst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400" name="Полилиния 399">
              <a:hlinkClick r:id="" action="ppaction://hlinkshowjump?jump=previousslide"/>
            </p:cNvPr>
            <p:cNvSpPr/>
            <p:nvPr/>
          </p:nvSpPr>
          <p:spPr>
            <a:xfrm>
              <a:off x="4457696" y="2640017"/>
              <a:ext cx="865184" cy="888998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6"/>
            </a:lnRef>
            <a:fillRef idx="2">
              <a:schemeClr val="accent6"/>
            </a:fillRef>
            <a:effectRef idx="1">
              <a:schemeClr val="accent6"/>
            </a:effectRef>
            <a:fontRef idx="minor">
              <a:schemeClr val="dk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401" name="Полилиния 400">
              <a:hlinkClick r:id="" action="ppaction://hlinkshowjump?jump=previousslide"/>
            </p:cNvPr>
            <p:cNvSpPr/>
            <p:nvPr/>
          </p:nvSpPr>
          <p:spPr>
            <a:xfrm flipH="1">
              <a:off x="3533771" y="2647945"/>
              <a:ext cx="865184" cy="888998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6"/>
            </a:lnRef>
            <a:fillRef idx="2">
              <a:schemeClr val="accent6"/>
            </a:fillRef>
            <a:effectRef idx="1">
              <a:schemeClr val="accent6"/>
            </a:effectRef>
            <a:fontRef idx="minor">
              <a:schemeClr val="dk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</p:grpSp>
      <p:grpSp>
        <p:nvGrpSpPr>
          <p:cNvPr id="402" name="Группа 329"/>
          <p:cNvGrpSpPr/>
          <p:nvPr/>
        </p:nvGrpSpPr>
        <p:grpSpPr>
          <a:xfrm rot="5400000">
            <a:off x="7897733" y="6111791"/>
            <a:ext cx="635210" cy="571504"/>
            <a:chOff x="3533771" y="2640017"/>
            <a:chExt cx="1789109" cy="1289049"/>
          </a:xfrm>
          <a:effectLst>
            <a:outerShdw blurRad="76200" dist="63500" dir="2700000" algn="tl" rotWithShape="0">
              <a:prstClr val="black">
                <a:alpha val="64000"/>
              </a:prstClr>
            </a:outerShdw>
          </a:effectLst>
        </p:grpSpPr>
        <p:sp>
          <p:nvSpPr>
            <p:cNvPr id="403" name="Скругленный прямоугольник 402"/>
            <p:cNvSpPr/>
            <p:nvPr/>
          </p:nvSpPr>
          <p:spPr>
            <a:xfrm>
              <a:off x="4357686" y="3357562"/>
              <a:ext cx="142876" cy="357190"/>
            </a:xfrm>
            <a:prstGeom prst="roundRect">
              <a:avLst>
                <a:gd name="adj" fmla="val 50000"/>
              </a:avLst>
            </a:prstGeom>
            <a:solidFill>
              <a:schemeClr val="accent6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404" name="Скругленный прямоугольник 403"/>
            <p:cNvSpPr/>
            <p:nvPr/>
          </p:nvSpPr>
          <p:spPr>
            <a:xfrm>
              <a:off x="4357686" y="3143248"/>
              <a:ext cx="142876" cy="285752"/>
            </a:xfrm>
            <a:prstGeom prst="roundRect">
              <a:avLst>
                <a:gd name="adj" fmla="val 30000"/>
              </a:avLst>
            </a:prstGeom>
            <a:solidFill>
              <a:srgbClr val="00B05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405" name="Полилиния 404">
              <a:hlinkClick r:id="" action="ppaction://hlinkshowjump?jump=nextslide"/>
            </p:cNvPr>
            <p:cNvSpPr/>
            <p:nvPr/>
          </p:nvSpPr>
          <p:spPr>
            <a:xfrm flipV="1">
              <a:off x="4457695" y="3286124"/>
              <a:ext cx="571504" cy="642942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3"/>
            </a:lnRef>
            <a:fillRef idx="2">
              <a:schemeClr val="accent3"/>
            </a:fillRef>
            <a:effectRef idx="1">
              <a:schemeClr val="accent3"/>
            </a:effectRef>
            <a:fontRef idx="minor">
              <a:schemeClr val="dk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406" name="Полилиния 405">
              <a:hlinkClick r:id="" action="ppaction://hlinkshowjump?jump=nextslide"/>
            </p:cNvPr>
            <p:cNvSpPr/>
            <p:nvPr/>
          </p:nvSpPr>
          <p:spPr>
            <a:xfrm flipH="1" flipV="1">
              <a:off x="3824286" y="3286124"/>
              <a:ext cx="571504" cy="642942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3"/>
            </a:lnRef>
            <a:fillRef idx="2">
              <a:schemeClr val="accent3"/>
            </a:fillRef>
            <a:effectRef idx="1">
              <a:schemeClr val="accent3"/>
            </a:effectRef>
            <a:fontRef idx="minor">
              <a:schemeClr val="dk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407" name="Скругленный прямоугольник 406"/>
            <p:cNvSpPr/>
            <p:nvPr/>
          </p:nvSpPr>
          <p:spPr>
            <a:xfrm>
              <a:off x="4357686" y="3071810"/>
              <a:ext cx="142876" cy="142876"/>
            </a:xfrm>
            <a:prstGeom prst="roundRect">
              <a:avLst>
                <a:gd name="adj" fmla="val 41111"/>
              </a:avLst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408" name="Полилиния 407">
              <a:hlinkClick r:id="" action="ppaction://hlinkshowjump?jump=nextslide"/>
            </p:cNvPr>
            <p:cNvSpPr/>
            <p:nvPr/>
          </p:nvSpPr>
          <p:spPr>
            <a:xfrm>
              <a:off x="4457696" y="2640017"/>
              <a:ext cx="865184" cy="888998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3"/>
            </a:lnRef>
            <a:fillRef idx="2">
              <a:schemeClr val="accent3"/>
            </a:fillRef>
            <a:effectRef idx="1">
              <a:schemeClr val="accent3"/>
            </a:effectRef>
            <a:fontRef idx="minor">
              <a:schemeClr val="dk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409" name="Полилиния 408">
              <a:hlinkClick r:id="" action="ppaction://hlinkshowjump?jump=nextslide"/>
            </p:cNvPr>
            <p:cNvSpPr/>
            <p:nvPr/>
          </p:nvSpPr>
          <p:spPr>
            <a:xfrm flipH="1">
              <a:off x="3533771" y="2647945"/>
              <a:ext cx="865184" cy="888998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3"/>
            </a:lnRef>
            <a:fillRef idx="2">
              <a:schemeClr val="accent3"/>
            </a:fillRef>
            <a:effectRef idx="1">
              <a:schemeClr val="accent3"/>
            </a:effectRef>
            <a:fontRef idx="minor">
              <a:schemeClr val="dk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</p:grpSp>
      <p:pic>
        <p:nvPicPr>
          <p:cNvPr id="16451" name="Рисунок 227"/>
          <p:cNvPicPr>
            <a:picLocks noChangeAspect="1"/>
          </p:cNvPicPr>
          <p:nvPr/>
        </p:nvPicPr>
        <p:blipFill>
          <a:blip r:embed="rId4" cstate="print"/>
          <a:srcRect/>
          <a:stretch>
            <a:fillRect/>
          </a:stretch>
        </p:blipFill>
        <p:spPr bwMode="auto">
          <a:xfrm>
            <a:off x="2571750" y="4262438"/>
            <a:ext cx="1368425" cy="98583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16452" name="Picture 10" descr="книга"/>
          <p:cNvPicPr>
            <a:picLocks noChangeAspect="1" noChangeArrowheads="1"/>
          </p:cNvPicPr>
          <p:nvPr/>
        </p:nvPicPr>
        <p:blipFill>
          <a:blip r:embed="rId5" cstate="print"/>
          <a:srcRect/>
          <a:stretch>
            <a:fillRect/>
          </a:stretch>
        </p:blipFill>
        <p:spPr bwMode="auto">
          <a:xfrm>
            <a:off x="1366838" y="1728788"/>
            <a:ext cx="5773737" cy="43307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16453" name="Прямоугольник 241"/>
          <p:cNvSpPr>
            <a:spLocks noChangeArrowheads="1"/>
          </p:cNvSpPr>
          <p:nvPr/>
        </p:nvSpPr>
        <p:spPr bwMode="auto">
          <a:xfrm>
            <a:off x="1858963" y="2149475"/>
            <a:ext cx="4918075" cy="24193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>
              <a:lnSpc>
                <a:spcPct val="90000"/>
              </a:lnSpc>
            </a:pPr>
            <a:r>
              <a:rPr lang="ru-RU" sz="2400">
                <a:latin typeface="AnastasiaScript"/>
              </a:rPr>
              <a:t>1. Здоров на еду, да хил на работу.</a:t>
            </a:r>
          </a:p>
          <a:p>
            <a:pPr>
              <a:lnSpc>
                <a:spcPct val="90000"/>
              </a:lnSpc>
            </a:pPr>
            <a:r>
              <a:rPr lang="ru-RU" sz="2400">
                <a:latin typeface="AnastasiaScript"/>
              </a:rPr>
              <a:t>2. Больному и мёд не вкусен, </a:t>
            </a:r>
          </a:p>
          <a:p>
            <a:pPr>
              <a:lnSpc>
                <a:spcPct val="90000"/>
              </a:lnSpc>
            </a:pPr>
            <a:r>
              <a:rPr lang="ru-RU" sz="2400">
                <a:latin typeface="AnastasiaScript"/>
              </a:rPr>
              <a:t>а здоровый и камень ест.</a:t>
            </a:r>
          </a:p>
          <a:p>
            <a:pPr>
              <a:lnSpc>
                <a:spcPct val="90000"/>
              </a:lnSpc>
            </a:pPr>
            <a:r>
              <a:rPr lang="ru-RU" sz="2400">
                <a:latin typeface="AnastasiaScript"/>
              </a:rPr>
              <a:t>3. После обеда полежи, после ужина походи. </a:t>
            </a:r>
          </a:p>
          <a:p>
            <a:pPr>
              <a:lnSpc>
                <a:spcPct val="90000"/>
              </a:lnSpc>
            </a:pPr>
            <a:r>
              <a:rPr lang="ru-RU" sz="2400">
                <a:latin typeface="AnastasiaScript"/>
              </a:rPr>
              <a:t>4. Кто жаден до еды, тот дойдёт до беды. </a:t>
            </a:r>
          </a:p>
          <a:p>
            <a:pPr>
              <a:lnSpc>
                <a:spcPct val="90000"/>
              </a:lnSpc>
            </a:pPr>
            <a:r>
              <a:rPr lang="ru-RU" sz="2400">
                <a:latin typeface="AnastasiaScript"/>
              </a:rPr>
              <a:t>5. По яблоку в день – и доктор не нужен. </a:t>
            </a:r>
          </a:p>
          <a:p>
            <a:pPr>
              <a:lnSpc>
                <a:spcPct val="90000"/>
              </a:lnSpc>
            </a:pPr>
            <a:r>
              <a:rPr lang="ru-RU" sz="2400">
                <a:latin typeface="AnastasiaScript"/>
              </a:rPr>
              <a:t>6. Ешь просто - доживёшь лет до ста.</a:t>
            </a:r>
          </a:p>
        </p:txBody>
      </p:sp>
      <p:pic>
        <p:nvPicPr>
          <p:cNvPr id="16454" name="Рисунок 226"/>
          <p:cNvPicPr>
            <a:picLocks noChangeAspect="1"/>
          </p:cNvPicPr>
          <p:nvPr/>
        </p:nvPicPr>
        <p:blipFill>
          <a:blip r:embed="rId6" cstate="print"/>
          <a:srcRect/>
          <a:stretch>
            <a:fillRect/>
          </a:stretch>
        </p:blipFill>
        <p:spPr bwMode="auto">
          <a:xfrm>
            <a:off x="7207250" y="4375150"/>
            <a:ext cx="858838" cy="180816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16455" name="Рисунок 244"/>
          <p:cNvPicPr>
            <a:picLocks noChangeAspect="1"/>
          </p:cNvPicPr>
          <p:nvPr/>
        </p:nvPicPr>
        <p:blipFill>
          <a:blip r:embed="rId7" cstate="print"/>
          <a:srcRect/>
          <a:stretch>
            <a:fillRect/>
          </a:stretch>
        </p:blipFill>
        <p:spPr bwMode="auto">
          <a:xfrm>
            <a:off x="3881438" y="4627563"/>
            <a:ext cx="2381250" cy="14763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grpSp>
        <p:nvGrpSpPr>
          <p:cNvPr id="16456" name="Группа 356"/>
          <p:cNvGrpSpPr>
            <a:grpSpLocks/>
          </p:cNvGrpSpPr>
          <p:nvPr/>
        </p:nvGrpSpPr>
        <p:grpSpPr bwMode="auto">
          <a:xfrm rot="-1531300">
            <a:off x="2117725" y="5851525"/>
            <a:ext cx="250825" cy="341313"/>
            <a:chOff x="2857488" y="4883951"/>
            <a:chExt cx="571504" cy="903297"/>
          </a:xfrm>
        </p:grpSpPr>
        <p:sp>
          <p:nvSpPr>
            <p:cNvPr id="358" name="Овал 357"/>
            <p:cNvSpPr/>
            <p:nvPr/>
          </p:nvSpPr>
          <p:spPr>
            <a:xfrm>
              <a:off x="3000739" y="4926847"/>
              <a:ext cx="285751" cy="142847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59" name="Овал 358"/>
            <p:cNvSpPr/>
            <p:nvPr/>
          </p:nvSpPr>
          <p:spPr>
            <a:xfrm>
              <a:off x="2857488" y="5000636"/>
              <a:ext cx="571504" cy="785818"/>
            </a:xfrm>
            <a:prstGeom prst="ellipse">
              <a:avLst/>
            </a:prstGeom>
            <a:solidFill>
              <a:srgbClr val="A50021"/>
            </a:solidFill>
            <a:ln w="6350">
              <a:solidFill>
                <a:schemeClr val="tx1"/>
              </a:solidFill>
            </a:ln>
            <a:scene3d>
              <a:camera prst="orthographicFront"/>
              <a:lightRig rig="threePt" dir="t"/>
            </a:scene3d>
            <a:sp3d prstMaterial="plastic">
              <a:bevelT w="260350" h="1270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61" name="Овал 360"/>
            <p:cNvSpPr/>
            <p:nvPr/>
          </p:nvSpPr>
          <p:spPr>
            <a:xfrm>
              <a:off x="3070975" y="4879919"/>
              <a:ext cx="141069" cy="71422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62" name="Овал 361"/>
            <p:cNvSpPr/>
            <p:nvPr/>
          </p:nvSpPr>
          <p:spPr>
            <a:xfrm>
              <a:off x="2999613" y="5141525"/>
              <a:ext cx="68726" cy="71425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63" name="Овал 362"/>
            <p:cNvSpPr/>
            <p:nvPr/>
          </p:nvSpPr>
          <p:spPr>
            <a:xfrm>
              <a:off x="2928866" y="5284867"/>
              <a:ext cx="72342" cy="71422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64" name="Овал 363"/>
            <p:cNvSpPr/>
            <p:nvPr/>
          </p:nvSpPr>
          <p:spPr>
            <a:xfrm>
              <a:off x="2929516" y="5429551"/>
              <a:ext cx="72342" cy="71425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65" name="Овал 364"/>
            <p:cNvSpPr/>
            <p:nvPr/>
          </p:nvSpPr>
          <p:spPr>
            <a:xfrm>
              <a:off x="2999860" y="5569983"/>
              <a:ext cx="68726" cy="71425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66" name="Овал 365"/>
            <p:cNvSpPr/>
            <p:nvPr/>
          </p:nvSpPr>
          <p:spPr>
            <a:xfrm>
              <a:off x="3216221" y="5141603"/>
              <a:ext cx="72342" cy="71425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67" name="Овал 366"/>
            <p:cNvSpPr/>
            <p:nvPr/>
          </p:nvSpPr>
          <p:spPr>
            <a:xfrm>
              <a:off x="3286565" y="5282034"/>
              <a:ext cx="68726" cy="71425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68" name="Овал 367"/>
            <p:cNvSpPr/>
            <p:nvPr/>
          </p:nvSpPr>
          <p:spPr>
            <a:xfrm>
              <a:off x="3287217" y="5426722"/>
              <a:ext cx="68724" cy="71422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69" name="Овал 368"/>
            <p:cNvSpPr/>
            <p:nvPr/>
          </p:nvSpPr>
          <p:spPr>
            <a:xfrm>
              <a:off x="3216468" y="5570060"/>
              <a:ext cx="72342" cy="71425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cxnSp>
          <p:nvCxnSpPr>
            <p:cNvPr id="360" name="Прямая соединительная линия 359"/>
            <p:cNvCxnSpPr>
              <a:stCxn id="0" idx="0"/>
              <a:endCxn id="0" idx="4"/>
            </p:cNvCxnSpPr>
            <p:nvPr/>
          </p:nvCxnSpPr>
          <p:spPr>
            <a:xfrm rot="16200000" flipH="1">
              <a:off x="2751294" y="5391959"/>
              <a:ext cx="785658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6457" name="Группа 285"/>
          <p:cNvGrpSpPr>
            <a:grpSpLocks/>
          </p:cNvGrpSpPr>
          <p:nvPr/>
        </p:nvGrpSpPr>
        <p:grpSpPr bwMode="auto">
          <a:xfrm>
            <a:off x="1428750" y="5929313"/>
            <a:ext cx="1000125" cy="1017587"/>
            <a:chOff x="214282" y="5643578"/>
            <a:chExt cx="1285884" cy="1017585"/>
          </a:xfrm>
        </p:grpSpPr>
        <p:sp>
          <p:nvSpPr>
            <p:cNvPr id="287" name="Полилиния 286"/>
            <p:cNvSpPr/>
            <p:nvPr/>
          </p:nvSpPr>
          <p:spPr>
            <a:xfrm>
              <a:off x="785786" y="5715016"/>
              <a:ext cx="714380" cy="946147"/>
            </a:xfrm>
            <a:custGeom>
              <a:avLst/>
              <a:gdLst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60461 h 1160461"/>
                <a:gd name="connsiteX1" fmla="*/ 228600 w 1000125"/>
                <a:gd name="connsiteY1" fmla="*/ 574673 h 1160461"/>
                <a:gd name="connsiteX2" fmla="*/ 404812 w 1000125"/>
                <a:gd name="connsiteY2" fmla="*/ 574673 h 1160461"/>
                <a:gd name="connsiteX3" fmla="*/ 385762 w 1000125"/>
                <a:gd name="connsiteY3" fmla="*/ 384173 h 1160461"/>
                <a:gd name="connsiteX4" fmla="*/ 666750 w 1000125"/>
                <a:gd name="connsiteY4" fmla="*/ 350836 h 1160461"/>
                <a:gd name="connsiteX5" fmla="*/ 642937 w 1000125"/>
                <a:gd name="connsiteY5" fmla="*/ 150811 h 1160461"/>
                <a:gd name="connsiteX6" fmla="*/ 914400 w 1000125"/>
                <a:gd name="connsiteY6" fmla="*/ 12698 h 1160461"/>
                <a:gd name="connsiteX7" fmla="*/ 1000125 w 1000125"/>
                <a:gd name="connsiteY7" fmla="*/ 379411 h 1160461"/>
                <a:gd name="connsiteX8" fmla="*/ 828675 w 1000125"/>
                <a:gd name="connsiteY8" fmla="*/ 403223 h 1160461"/>
                <a:gd name="connsiteX9" fmla="*/ 852487 w 1000125"/>
                <a:gd name="connsiteY9" fmla="*/ 631823 h 1160461"/>
                <a:gd name="connsiteX10" fmla="*/ 638175 w 1000125"/>
                <a:gd name="connsiteY10" fmla="*/ 669923 h 1160461"/>
                <a:gd name="connsiteX11" fmla="*/ 638175 w 1000125"/>
                <a:gd name="connsiteY11" fmla="*/ 850898 h 1160461"/>
                <a:gd name="connsiteX12" fmla="*/ 0 w 1000125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76332" h="1160461">
                  <a:moveTo>
                    <a:pt x="0" y="1160461"/>
                  </a:moveTo>
                  <a:lnTo>
                    <a:pt x="228600" y="574673"/>
                  </a:lnTo>
                  <a:cubicBezTo>
                    <a:pt x="282586" y="474659"/>
                    <a:pt x="346075" y="574673"/>
                    <a:pt x="404812" y="574673"/>
                  </a:cubicBezTo>
                  <a:cubicBezTo>
                    <a:pt x="398462" y="511173"/>
                    <a:pt x="315923" y="481010"/>
                    <a:pt x="385762" y="384173"/>
                  </a:cubicBezTo>
                  <a:cubicBezTo>
                    <a:pt x="498486" y="268286"/>
                    <a:pt x="573087" y="361948"/>
                    <a:pt x="666750" y="350836"/>
                  </a:cubicBezTo>
                  <a:cubicBezTo>
                    <a:pt x="658812" y="284161"/>
                    <a:pt x="541347" y="212725"/>
                    <a:pt x="642937" y="150811"/>
                  </a:cubicBezTo>
                  <a:cubicBezTo>
                    <a:pt x="766771" y="0"/>
                    <a:pt x="823912" y="58736"/>
                    <a:pt x="914400" y="12698"/>
                  </a:cubicBezTo>
                  <a:cubicBezTo>
                    <a:pt x="942975" y="134936"/>
                    <a:pt x="1076332" y="180974"/>
                    <a:pt x="1000125" y="379411"/>
                  </a:cubicBezTo>
                  <a:cubicBezTo>
                    <a:pt x="919170" y="458786"/>
                    <a:pt x="885825" y="395286"/>
                    <a:pt x="828675" y="403223"/>
                  </a:cubicBezTo>
                  <a:cubicBezTo>
                    <a:pt x="836612" y="479423"/>
                    <a:pt x="982671" y="507997"/>
                    <a:pt x="852487" y="631823"/>
                  </a:cubicBezTo>
                  <a:cubicBezTo>
                    <a:pt x="766771" y="787396"/>
                    <a:pt x="709612" y="657223"/>
                    <a:pt x="638175" y="669923"/>
                  </a:cubicBezTo>
                  <a:cubicBezTo>
                    <a:pt x="638175" y="730248"/>
                    <a:pt x="719147" y="790570"/>
                    <a:pt x="638175" y="850898"/>
                  </a:cubicBezTo>
                  <a:lnTo>
                    <a:pt x="0" y="116046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>
                <a:rot lat="20566233" lon="4218831" rev="19705992"/>
              </a:camera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88" name="Полилиния 287"/>
            <p:cNvSpPr/>
            <p:nvPr/>
          </p:nvSpPr>
          <p:spPr>
            <a:xfrm flipH="1">
              <a:off x="214282" y="5715016"/>
              <a:ext cx="714380" cy="946147"/>
            </a:xfrm>
            <a:custGeom>
              <a:avLst/>
              <a:gdLst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60461 h 1160461"/>
                <a:gd name="connsiteX1" fmla="*/ 228600 w 1000125"/>
                <a:gd name="connsiteY1" fmla="*/ 574673 h 1160461"/>
                <a:gd name="connsiteX2" fmla="*/ 404812 w 1000125"/>
                <a:gd name="connsiteY2" fmla="*/ 574673 h 1160461"/>
                <a:gd name="connsiteX3" fmla="*/ 385762 w 1000125"/>
                <a:gd name="connsiteY3" fmla="*/ 384173 h 1160461"/>
                <a:gd name="connsiteX4" fmla="*/ 666750 w 1000125"/>
                <a:gd name="connsiteY4" fmla="*/ 350836 h 1160461"/>
                <a:gd name="connsiteX5" fmla="*/ 642937 w 1000125"/>
                <a:gd name="connsiteY5" fmla="*/ 150811 h 1160461"/>
                <a:gd name="connsiteX6" fmla="*/ 914400 w 1000125"/>
                <a:gd name="connsiteY6" fmla="*/ 12698 h 1160461"/>
                <a:gd name="connsiteX7" fmla="*/ 1000125 w 1000125"/>
                <a:gd name="connsiteY7" fmla="*/ 379411 h 1160461"/>
                <a:gd name="connsiteX8" fmla="*/ 828675 w 1000125"/>
                <a:gd name="connsiteY8" fmla="*/ 403223 h 1160461"/>
                <a:gd name="connsiteX9" fmla="*/ 852487 w 1000125"/>
                <a:gd name="connsiteY9" fmla="*/ 631823 h 1160461"/>
                <a:gd name="connsiteX10" fmla="*/ 638175 w 1000125"/>
                <a:gd name="connsiteY10" fmla="*/ 669923 h 1160461"/>
                <a:gd name="connsiteX11" fmla="*/ 638175 w 1000125"/>
                <a:gd name="connsiteY11" fmla="*/ 850898 h 1160461"/>
                <a:gd name="connsiteX12" fmla="*/ 0 w 1000125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76332" h="1160461">
                  <a:moveTo>
                    <a:pt x="0" y="1160461"/>
                  </a:moveTo>
                  <a:lnTo>
                    <a:pt x="228600" y="574673"/>
                  </a:lnTo>
                  <a:cubicBezTo>
                    <a:pt x="282586" y="474659"/>
                    <a:pt x="346075" y="574673"/>
                    <a:pt x="404812" y="574673"/>
                  </a:cubicBezTo>
                  <a:cubicBezTo>
                    <a:pt x="398462" y="511173"/>
                    <a:pt x="315923" y="481010"/>
                    <a:pt x="385762" y="384173"/>
                  </a:cubicBezTo>
                  <a:cubicBezTo>
                    <a:pt x="498486" y="268286"/>
                    <a:pt x="573087" y="361948"/>
                    <a:pt x="666750" y="350836"/>
                  </a:cubicBezTo>
                  <a:cubicBezTo>
                    <a:pt x="658812" y="284161"/>
                    <a:pt x="541347" y="212725"/>
                    <a:pt x="642937" y="150811"/>
                  </a:cubicBezTo>
                  <a:cubicBezTo>
                    <a:pt x="766771" y="0"/>
                    <a:pt x="823912" y="58736"/>
                    <a:pt x="914400" y="12698"/>
                  </a:cubicBezTo>
                  <a:cubicBezTo>
                    <a:pt x="942975" y="134936"/>
                    <a:pt x="1076332" y="180974"/>
                    <a:pt x="1000125" y="379411"/>
                  </a:cubicBezTo>
                  <a:cubicBezTo>
                    <a:pt x="919170" y="458786"/>
                    <a:pt x="885825" y="395286"/>
                    <a:pt x="828675" y="403223"/>
                  </a:cubicBezTo>
                  <a:cubicBezTo>
                    <a:pt x="836612" y="479423"/>
                    <a:pt x="982671" y="507997"/>
                    <a:pt x="852487" y="631823"/>
                  </a:cubicBezTo>
                  <a:cubicBezTo>
                    <a:pt x="766771" y="787396"/>
                    <a:pt x="709612" y="657223"/>
                    <a:pt x="638175" y="669923"/>
                  </a:cubicBezTo>
                  <a:cubicBezTo>
                    <a:pt x="638175" y="730248"/>
                    <a:pt x="719147" y="790570"/>
                    <a:pt x="638175" y="850898"/>
                  </a:cubicBezTo>
                  <a:lnTo>
                    <a:pt x="0" y="116046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>
                <a:rot lat="18000000" lon="0" rev="20099999"/>
              </a:camera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89" name="Полилиния 288"/>
            <p:cNvSpPr/>
            <p:nvPr/>
          </p:nvSpPr>
          <p:spPr>
            <a:xfrm rot="1839986">
              <a:off x="523281" y="5784561"/>
              <a:ext cx="488006" cy="785225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90" name="24-конечная звезда 289"/>
            <p:cNvSpPr/>
            <p:nvPr/>
          </p:nvSpPr>
          <p:spPr>
            <a:xfrm>
              <a:off x="571472" y="5643578"/>
              <a:ext cx="357190" cy="285752"/>
            </a:xfrm>
            <a:prstGeom prst="star24">
              <a:avLst>
                <a:gd name="adj" fmla="val 43333"/>
              </a:avLst>
            </a:prstGeom>
            <a:solidFill>
              <a:srgbClr val="FFFF00"/>
            </a:solidFill>
            <a:ln>
              <a:noFill/>
            </a:ln>
            <a:scene3d>
              <a:camera prst="orthographicFront"/>
              <a:lightRig rig="threePt" dir="t"/>
            </a:scene3d>
            <a:sp3d>
              <a:bevelT h="38100" prst="relaxedInse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</p:grpSp>
      <p:grpSp>
        <p:nvGrpSpPr>
          <p:cNvPr id="16458" name="Группа 300"/>
          <p:cNvGrpSpPr>
            <a:grpSpLocks/>
          </p:cNvGrpSpPr>
          <p:nvPr/>
        </p:nvGrpSpPr>
        <p:grpSpPr bwMode="auto">
          <a:xfrm>
            <a:off x="6000750" y="5929313"/>
            <a:ext cx="1000125" cy="928687"/>
            <a:chOff x="214282" y="5643578"/>
            <a:chExt cx="1285884" cy="1017585"/>
          </a:xfrm>
        </p:grpSpPr>
        <p:sp>
          <p:nvSpPr>
            <p:cNvPr id="302" name="Полилиния 301"/>
            <p:cNvSpPr/>
            <p:nvPr/>
          </p:nvSpPr>
          <p:spPr>
            <a:xfrm>
              <a:off x="785786" y="5715016"/>
              <a:ext cx="714380" cy="946147"/>
            </a:xfrm>
            <a:custGeom>
              <a:avLst/>
              <a:gdLst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60461 h 1160461"/>
                <a:gd name="connsiteX1" fmla="*/ 228600 w 1000125"/>
                <a:gd name="connsiteY1" fmla="*/ 574673 h 1160461"/>
                <a:gd name="connsiteX2" fmla="*/ 404812 w 1000125"/>
                <a:gd name="connsiteY2" fmla="*/ 574673 h 1160461"/>
                <a:gd name="connsiteX3" fmla="*/ 385762 w 1000125"/>
                <a:gd name="connsiteY3" fmla="*/ 384173 h 1160461"/>
                <a:gd name="connsiteX4" fmla="*/ 666750 w 1000125"/>
                <a:gd name="connsiteY4" fmla="*/ 350836 h 1160461"/>
                <a:gd name="connsiteX5" fmla="*/ 642937 w 1000125"/>
                <a:gd name="connsiteY5" fmla="*/ 150811 h 1160461"/>
                <a:gd name="connsiteX6" fmla="*/ 914400 w 1000125"/>
                <a:gd name="connsiteY6" fmla="*/ 12698 h 1160461"/>
                <a:gd name="connsiteX7" fmla="*/ 1000125 w 1000125"/>
                <a:gd name="connsiteY7" fmla="*/ 379411 h 1160461"/>
                <a:gd name="connsiteX8" fmla="*/ 828675 w 1000125"/>
                <a:gd name="connsiteY8" fmla="*/ 403223 h 1160461"/>
                <a:gd name="connsiteX9" fmla="*/ 852487 w 1000125"/>
                <a:gd name="connsiteY9" fmla="*/ 631823 h 1160461"/>
                <a:gd name="connsiteX10" fmla="*/ 638175 w 1000125"/>
                <a:gd name="connsiteY10" fmla="*/ 669923 h 1160461"/>
                <a:gd name="connsiteX11" fmla="*/ 638175 w 1000125"/>
                <a:gd name="connsiteY11" fmla="*/ 850898 h 1160461"/>
                <a:gd name="connsiteX12" fmla="*/ 0 w 1000125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76332" h="1160461">
                  <a:moveTo>
                    <a:pt x="0" y="1160461"/>
                  </a:moveTo>
                  <a:lnTo>
                    <a:pt x="228600" y="574673"/>
                  </a:lnTo>
                  <a:cubicBezTo>
                    <a:pt x="282586" y="474659"/>
                    <a:pt x="346075" y="574673"/>
                    <a:pt x="404812" y="574673"/>
                  </a:cubicBezTo>
                  <a:cubicBezTo>
                    <a:pt x="398462" y="511173"/>
                    <a:pt x="315923" y="481010"/>
                    <a:pt x="385762" y="384173"/>
                  </a:cubicBezTo>
                  <a:cubicBezTo>
                    <a:pt x="498486" y="268286"/>
                    <a:pt x="573087" y="361948"/>
                    <a:pt x="666750" y="350836"/>
                  </a:cubicBezTo>
                  <a:cubicBezTo>
                    <a:pt x="658812" y="284161"/>
                    <a:pt x="541347" y="212725"/>
                    <a:pt x="642937" y="150811"/>
                  </a:cubicBezTo>
                  <a:cubicBezTo>
                    <a:pt x="766771" y="0"/>
                    <a:pt x="823912" y="58736"/>
                    <a:pt x="914400" y="12698"/>
                  </a:cubicBezTo>
                  <a:cubicBezTo>
                    <a:pt x="942975" y="134936"/>
                    <a:pt x="1076332" y="180974"/>
                    <a:pt x="1000125" y="379411"/>
                  </a:cubicBezTo>
                  <a:cubicBezTo>
                    <a:pt x="919170" y="458786"/>
                    <a:pt x="885825" y="395286"/>
                    <a:pt x="828675" y="403223"/>
                  </a:cubicBezTo>
                  <a:cubicBezTo>
                    <a:pt x="836612" y="479423"/>
                    <a:pt x="982671" y="507997"/>
                    <a:pt x="852487" y="631823"/>
                  </a:cubicBezTo>
                  <a:cubicBezTo>
                    <a:pt x="766771" y="787396"/>
                    <a:pt x="709612" y="657223"/>
                    <a:pt x="638175" y="669923"/>
                  </a:cubicBezTo>
                  <a:cubicBezTo>
                    <a:pt x="638175" y="730248"/>
                    <a:pt x="719147" y="790570"/>
                    <a:pt x="638175" y="850898"/>
                  </a:cubicBezTo>
                  <a:lnTo>
                    <a:pt x="0" y="116046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>
                <a:rot lat="20566233" lon="4218831" rev="19705992"/>
              </a:camera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03" name="Полилиния 302"/>
            <p:cNvSpPr/>
            <p:nvPr/>
          </p:nvSpPr>
          <p:spPr>
            <a:xfrm flipH="1">
              <a:off x="214282" y="5715016"/>
              <a:ext cx="714380" cy="946147"/>
            </a:xfrm>
            <a:custGeom>
              <a:avLst/>
              <a:gdLst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60461 h 1160461"/>
                <a:gd name="connsiteX1" fmla="*/ 228600 w 1000125"/>
                <a:gd name="connsiteY1" fmla="*/ 574673 h 1160461"/>
                <a:gd name="connsiteX2" fmla="*/ 404812 w 1000125"/>
                <a:gd name="connsiteY2" fmla="*/ 574673 h 1160461"/>
                <a:gd name="connsiteX3" fmla="*/ 385762 w 1000125"/>
                <a:gd name="connsiteY3" fmla="*/ 384173 h 1160461"/>
                <a:gd name="connsiteX4" fmla="*/ 666750 w 1000125"/>
                <a:gd name="connsiteY4" fmla="*/ 350836 h 1160461"/>
                <a:gd name="connsiteX5" fmla="*/ 642937 w 1000125"/>
                <a:gd name="connsiteY5" fmla="*/ 150811 h 1160461"/>
                <a:gd name="connsiteX6" fmla="*/ 914400 w 1000125"/>
                <a:gd name="connsiteY6" fmla="*/ 12698 h 1160461"/>
                <a:gd name="connsiteX7" fmla="*/ 1000125 w 1000125"/>
                <a:gd name="connsiteY7" fmla="*/ 379411 h 1160461"/>
                <a:gd name="connsiteX8" fmla="*/ 828675 w 1000125"/>
                <a:gd name="connsiteY8" fmla="*/ 403223 h 1160461"/>
                <a:gd name="connsiteX9" fmla="*/ 852487 w 1000125"/>
                <a:gd name="connsiteY9" fmla="*/ 631823 h 1160461"/>
                <a:gd name="connsiteX10" fmla="*/ 638175 w 1000125"/>
                <a:gd name="connsiteY10" fmla="*/ 669923 h 1160461"/>
                <a:gd name="connsiteX11" fmla="*/ 638175 w 1000125"/>
                <a:gd name="connsiteY11" fmla="*/ 850898 h 1160461"/>
                <a:gd name="connsiteX12" fmla="*/ 0 w 1000125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76332" h="1160461">
                  <a:moveTo>
                    <a:pt x="0" y="1160461"/>
                  </a:moveTo>
                  <a:lnTo>
                    <a:pt x="228600" y="574673"/>
                  </a:lnTo>
                  <a:cubicBezTo>
                    <a:pt x="282586" y="474659"/>
                    <a:pt x="346075" y="574673"/>
                    <a:pt x="404812" y="574673"/>
                  </a:cubicBezTo>
                  <a:cubicBezTo>
                    <a:pt x="398462" y="511173"/>
                    <a:pt x="315923" y="481010"/>
                    <a:pt x="385762" y="384173"/>
                  </a:cubicBezTo>
                  <a:cubicBezTo>
                    <a:pt x="498486" y="268286"/>
                    <a:pt x="573087" y="361948"/>
                    <a:pt x="666750" y="350836"/>
                  </a:cubicBezTo>
                  <a:cubicBezTo>
                    <a:pt x="658812" y="284161"/>
                    <a:pt x="541347" y="212725"/>
                    <a:pt x="642937" y="150811"/>
                  </a:cubicBezTo>
                  <a:cubicBezTo>
                    <a:pt x="766771" y="0"/>
                    <a:pt x="823912" y="58736"/>
                    <a:pt x="914400" y="12698"/>
                  </a:cubicBezTo>
                  <a:cubicBezTo>
                    <a:pt x="942975" y="134936"/>
                    <a:pt x="1076332" y="180974"/>
                    <a:pt x="1000125" y="379411"/>
                  </a:cubicBezTo>
                  <a:cubicBezTo>
                    <a:pt x="919170" y="458786"/>
                    <a:pt x="885825" y="395286"/>
                    <a:pt x="828675" y="403223"/>
                  </a:cubicBezTo>
                  <a:cubicBezTo>
                    <a:pt x="836612" y="479423"/>
                    <a:pt x="982671" y="507997"/>
                    <a:pt x="852487" y="631823"/>
                  </a:cubicBezTo>
                  <a:cubicBezTo>
                    <a:pt x="766771" y="787396"/>
                    <a:pt x="709612" y="657223"/>
                    <a:pt x="638175" y="669923"/>
                  </a:cubicBezTo>
                  <a:cubicBezTo>
                    <a:pt x="638175" y="730248"/>
                    <a:pt x="719147" y="790570"/>
                    <a:pt x="638175" y="850898"/>
                  </a:cubicBezTo>
                  <a:lnTo>
                    <a:pt x="0" y="116046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>
                <a:rot lat="18000000" lon="0" rev="20099999"/>
              </a:camera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04" name="Полилиния 303"/>
            <p:cNvSpPr/>
            <p:nvPr/>
          </p:nvSpPr>
          <p:spPr>
            <a:xfrm rot="1839986">
              <a:off x="523281" y="5784561"/>
              <a:ext cx="488006" cy="785225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05" name="24-конечная звезда 304"/>
            <p:cNvSpPr/>
            <p:nvPr/>
          </p:nvSpPr>
          <p:spPr>
            <a:xfrm>
              <a:off x="571472" y="5643578"/>
              <a:ext cx="357190" cy="285752"/>
            </a:xfrm>
            <a:prstGeom prst="star24">
              <a:avLst>
                <a:gd name="adj" fmla="val 43333"/>
              </a:avLst>
            </a:prstGeom>
            <a:solidFill>
              <a:srgbClr val="FFFF00"/>
            </a:solidFill>
            <a:ln>
              <a:noFill/>
            </a:ln>
            <a:scene3d>
              <a:camera prst="orthographicFront"/>
              <a:lightRig rig="threePt" dir="t"/>
            </a:scene3d>
            <a:sp3d>
              <a:bevelT h="38100" prst="relaxedInse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</p:grp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9" name="Овал 108"/>
          <p:cNvSpPr/>
          <p:nvPr/>
        </p:nvSpPr>
        <p:spPr>
          <a:xfrm>
            <a:off x="163482" y="387328"/>
            <a:ext cx="1053703" cy="1006623"/>
          </a:xfrm>
          <a:prstGeom prst="ellipse">
            <a:avLst/>
          </a:prstGeom>
          <a:gradFill flip="none" rotWithShape="1">
            <a:gsLst>
              <a:gs pos="100000">
                <a:schemeClr val="bg1">
                  <a:alpha val="0"/>
                </a:schemeClr>
              </a:gs>
              <a:gs pos="46000">
                <a:schemeClr val="bg1"/>
              </a:gs>
            </a:gsLst>
            <a:path path="circle">
              <a:fillToRect l="50000" t="50000" r="50000" b="50000"/>
            </a:path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/>
          </a:p>
        </p:txBody>
      </p:sp>
      <p:grpSp>
        <p:nvGrpSpPr>
          <p:cNvPr id="18436" name="Группа 387"/>
          <p:cNvGrpSpPr>
            <a:grpSpLocks/>
          </p:cNvGrpSpPr>
          <p:nvPr/>
        </p:nvGrpSpPr>
        <p:grpSpPr bwMode="auto">
          <a:xfrm>
            <a:off x="-679450" y="1790700"/>
            <a:ext cx="6650038" cy="5227638"/>
            <a:chOff x="-836391" y="302553"/>
            <a:chExt cx="9285264" cy="7124638"/>
          </a:xfrm>
        </p:grpSpPr>
        <p:sp>
          <p:nvSpPr>
            <p:cNvPr id="383" name="Полилиния 382"/>
            <p:cNvSpPr/>
            <p:nvPr/>
          </p:nvSpPr>
          <p:spPr>
            <a:xfrm rot="1219034">
              <a:off x="208762" y="2054135"/>
              <a:ext cx="8240111" cy="621713"/>
            </a:xfrm>
            <a:custGeom>
              <a:avLst/>
              <a:gdLst>
                <a:gd name="connsiteX0" fmla="*/ 63062 w 8240111"/>
                <a:gd name="connsiteY0" fmla="*/ 0 h 809297"/>
                <a:gd name="connsiteX1" fmla="*/ 8240111 w 8240111"/>
                <a:gd name="connsiteY1" fmla="*/ 42041 h 809297"/>
                <a:gd name="connsiteX2" fmla="*/ 8219090 w 8240111"/>
                <a:gd name="connsiteY2" fmla="*/ 809297 h 809297"/>
                <a:gd name="connsiteX3" fmla="*/ 0 w 8240111"/>
                <a:gd name="connsiteY3" fmla="*/ 315310 h 809297"/>
                <a:gd name="connsiteX4" fmla="*/ 63062 w 8240111"/>
                <a:gd name="connsiteY4" fmla="*/ 0 h 809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40111" h="809297">
                  <a:moveTo>
                    <a:pt x="63062" y="0"/>
                  </a:moveTo>
                  <a:lnTo>
                    <a:pt x="8240111" y="42041"/>
                  </a:lnTo>
                  <a:lnTo>
                    <a:pt x="8219090" y="809297"/>
                  </a:lnTo>
                  <a:lnTo>
                    <a:pt x="0" y="315310"/>
                  </a:lnTo>
                  <a:lnTo>
                    <a:pt x="63062" y="0"/>
                  </a:lnTo>
                  <a:close/>
                </a:path>
              </a:pathLst>
            </a:custGeom>
            <a:gradFill flip="none" rotWithShape="1">
              <a:gsLst>
                <a:gs pos="100000">
                  <a:schemeClr val="bg1">
                    <a:alpha val="54000"/>
                  </a:schemeClr>
                </a:gs>
                <a:gs pos="0">
                  <a:schemeClr val="bg1">
                    <a:alpha val="0"/>
                  </a:schemeClr>
                </a:gs>
              </a:gsLst>
              <a:lin ang="9000000" scaled="0"/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84" name="Полилиния 383"/>
            <p:cNvSpPr/>
            <p:nvPr/>
          </p:nvSpPr>
          <p:spPr>
            <a:xfrm rot="1635534">
              <a:off x="184862" y="2709745"/>
              <a:ext cx="8240111" cy="621713"/>
            </a:xfrm>
            <a:custGeom>
              <a:avLst/>
              <a:gdLst>
                <a:gd name="connsiteX0" fmla="*/ 63062 w 8240111"/>
                <a:gd name="connsiteY0" fmla="*/ 0 h 809297"/>
                <a:gd name="connsiteX1" fmla="*/ 8240111 w 8240111"/>
                <a:gd name="connsiteY1" fmla="*/ 42041 h 809297"/>
                <a:gd name="connsiteX2" fmla="*/ 8219090 w 8240111"/>
                <a:gd name="connsiteY2" fmla="*/ 809297 h 809297"/>
                <a:gd name="connsiteX3" fmla="*/ 0 w 8240111"/>
                <a:gd name="connsiteY3" fmla="*/ 315310 h 809297"/>
                <a:gd name="connsiteX4" fmla="*/ 63062 w 8240111"/>
                <a:gd name="connsiteY4" fmla="*/ 0 h 809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40111" h="809297">
                  <a:moveTo>
                    <a:pt x="63062" y="0"/>
                  </a:moveTo>
                  <a:lnTo>
                    <a:pt x="8240111" y="42041"/>
                  </a:lnTo>
                  <a:lnTo>
                    <a:pt x="8219090" y="809297"/>
                  </a:lnTo>
                  <a:lnTo>
                    <a:pt x="0" y="315310"/>
                  </a:lnTo>
                  <a:lnTo>
                    <a:pt x="63062" y="0"/>
                  </a:lnTo>
                  <a:close/>
                </a:path>
              </a:pathLst>
            </a:custGeom>
            <a:gradFill flip="none" rotWithShape="1">
              <a:gsLst>
                <a:gs pos="100000">
                  <a:schemeClr val="bg1">
                    <a:alpha val="54000"/>
                  </a:schemeClr>
                </a:gs>
                <a:gs pos="0">
                  <a:schemeClr val="bg1">
                    <a:alpha val="0"/>
                  </a:schemeClr>
                </a:gs>
              </a:gsLst>
              <a:lin ang="9000000" scaled="0"/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85" name="Полилиния 384"/>
            <p:cNvSpPr/>
            <p:nvPr/>
          </p:nvSpPr>
          <p:spPr>
            <a:xfrm rot="2120141">
              <a:off x="-7745" y="3397179"/>
              <a:ext cx="8240111" cy="621713"/>
            </a:xfrm>
            <a:custGeom>
              <a:avLst/>
              <a:gdLst>
                <a:gd name="connsiteX0" fmla="*/ 63062 w 8240111"/>
                <a:gd name="connsiteY0" fmla="*/ 0 h 809297"/>
                <a:gd name="connsiteX1" fmla="*/ 8240111 w 8240111"/>
                <a:gd name="connsiteY1" fmla="*/ 42041 h 809297"/>
                <a:gd name="connsiteX2" fmla="*/ 8219090 w 8240111"/>
                <a:gd name="connsiteY2" fmla="*/ 809297 h 809297"/>
                <a:gd name="connsiteX3" fmla="*/ 0 w 8240111"/>
                <a:gd name="connsiteY3" fmla="*/ 315310 h 809297"/>
                <a:gd name="connsiteX4" fmla="*/ 63062 w 8240111"/>
                <a:gd name="connsiteY4" fmla="*/ 0 h 809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40111" h="809297">
                  <a:moveTo>
                    <a:pt x="63062" y="0"/>
                  </a:moveTo>
                  <a:lnTo>
                    <a:pt x="8240111" y="42041"/>
                  </a:lnTo>
                  <a:lnTo>
                    <a:pt x="8219090" y="809297"/>
                  </a:lnTo>
                  <a:lnTo>
                    <a:pt x="0" y="315310"/>
                  </a:lnTo>
                  <a:lnTo>
                    <a:pt x="63062" y="0"/>
                  </a:lnTo>
                  <a:close/>
                </a:path>
              </a:pathLst>
            </a:custGeom>
            <a:gradFill flip="none" rotWithShape="1">
              <a:gsLst>
                <a:gs pos="100000">
                  <a:schemeClr val="bg1">
                    <a:alpha val="54000"/>
                  </a:schemeClr>
                </a:gs>
                <a:gs pos="0">
                  <a:schemeClr val="bg1">
                    <a:alpha val="0"/>
                  </a:schemeClr>
                </a:gs>
              </a:gsLst>
              <a:lin ang="9000000" scaled="0"/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86" name="Полилиния 385"/>
            <p:cNvSpPr/>
            <p:nvPr/>
          </p:nvSpPr>
          <p:spPr>
            <a:xfrm rot="2683881">
              <a:off x="-836391" y="3656663"/>
              <a:ext cx="8240111" cy="621713"/>
            </a:xfrm>
            <a:custGeom>
              <a:avLst/>
              <a:gdLst>
                <a:gd name="connsiteX0" fmla="*/ 63062 w 8240111"/>
                <a:gd name="connsiteY0" fmla="*/ 0 h 809297"/>
                <a:gd name="connsiteX1" fmla="*/ 8240111 w 8240111"/>
                <a:gd name="connsiteY1" fmla="*/ 42041 h 809297"/>
                <a:gd name="connsiteX2" fmla="*/ 8219090 w 8240111"/>
                <a:gd name="connsiteY2" fmla="*/ 809297 h 809297"/>
                <a:gd name="connsiteX3" fmla="*/ 0 w 8240111"/>
                <a:gd name="connsiteY3" fmla="*/ 315310 h 809297"/>
                <a:gd name="connsiteX4" fmla="*/ 63062 w 8240111"/>
                <a:gd name="connsiteY4" fmla="*/ 0 h 809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40111" h="809297">
                  <a:moveTo>
                    <a:pt x="63062" y="0"/>
                  </a:moveTo>
                  <a:lnTo>
                    <a:pt x="8240111" y="42041"/>
                  </a:lnTo>
                  <a:lnTo>
                    <a:pt x="8219090" y="809297"/>
                  </a:lnTo>
                  <a:lnTo>
                    <a:pt x="0" y="315310"/>
                  </a:lnTo>
                  <a:lnTo>
                    <a:pt x="63062" y="0"/>
                  </a:lnTo>
                  <a:close/>
                </a:path>
              </a:pathLst>
            </a:custGeom>
            <a:gradFill flip="none" rotWithShape="1">
              <a:gsLst>
                <a:gs pos="100000">
                  <a:schemeClr val="bg1">
                    <a:alpha val="54000"/>
                  </a:schemeClr>
                </a:gs>
                <a:gs pos="0">
                  <a:schemeClr val="bg1">
                    <a:alpha val="0"/>
                  </a:schemeClr>
                </a:gs>
              </a:gsLst>
              <a:lin ang="9000000" scaled="0"/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87" name="Полилиния 386"/>
            <p:cNvSpPr/>
            <p:nvPr/>
          </p:nvSpPr>
          <p:spPr>
            <a:xfrm rot="3406944">
              <a:off x="-1350748" y="3554015"/>
              <a:ext cx="7124638" cy="621713"/>
            </a:xfrm>
            <a:custGeom>
              <a:avLst/>
              <a:gdLst>
                <a:gd name="connsiteX0" fmla="*/ 63062 w 8240111"/>
                <a:gd name="connsiteY0" fmla="*/ 0 h 809297"/>
                <a:gd name="connsiteX1" fmla="*/ 8240111 w 8240111"/>
                <a:gd name="connsiteY1" fmla="*/ 42041 h 809297"/>
                <a:gd name="connsiteX2" fmla="*/ 8219090 w 8240111"/>
                <a:gd name="connsiteY2" fmla="*/ 809297 h 809297"/>
                <a:gd name="connsiteX3" fmla="*/ 0 w 8240111"/>
                <a:gd name="connsiteY3" fmla="*/ 315310 h 809297"/>
                <a:gd name="connsiteX4" fmla="*/ 63062 w 8240111"/>
                <a:gd name="connsiteY4" fmla="*/ 0 h 809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40111" h="809297">
                  <a:moveTo>
                    <a:pt x="63062" y="0"/>
                  </a:moveTo>
                  <a:lnTo>
                    <a:pt x="8240111" y="42041"/>
                  </a:lnTo>
                  <a:lnTo>
                    <a:pt x="8219090" y="809297"/>
                  </a:lnTo>
                  <a:lnTo>
                    <a:pt x="0" y="315310"/>
                  </a:lnTo>
                  <a:lnTo>
                    <a:pt x="63062" y="0"/>
                  </a:lnTo>
                  <a:close/>
                </a:path>
              </a:pathLst>
            </a:custGeom>
            <a:gradFill flip="none" rotWithShape="1">
              <a:gsLst>
                <a:gs pos="100000">
                  <a:schemeClr val="bg1">
                    <a:alpha val="54000"/>
                  </a:schemeClr>
                </a:gs>
                <a:gs pos="0">
                  <a:schemeClr val="bg1">
                    <a:alpha val="0"/>
                  </a:schemeClr>
                </a:gs>
              </a:gsLst>
              <a:lin ang="9000000" scaled="0"/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</p:grpSp>
      <p:sp>
        <p:nvSpPr>
          <p:cNvPr id="107" name="Облако 106"/>
          <p:cNvSpPr/>
          <p:nvPr/>
        </p:nvSpPr>
        <p:spPr>
          <a:xfrm>
            <a:off x="2571736" y="571480"/>
            <a:ext cx="5000660" cy="857256"/>
          </a:xfrm>
          <a:prstGeom prst="cloud">
            <a:avLst/>
          </a:prstGeom>
          <a:gradFill flip="none" rotWithShape="1">
            <a:gsLst>
              <a:gs pos="0">
                <a:srgbClr val="AAE1F4"/>
              </a:gs>
              <a:gs pos="100000">
                <a:schemeClr val="accent1">
                  <a:lumMod val="20000"/>
                  <a:lumOff val="80000"/>
                </a:schemeClr>
              </a:gs>
            </a:gsLst>
            <a:lin ang="10200000" scaled="0"/>
            <a:tileRect/>
          </a:gradFill>
          <a:ln>
            <a:noFill/>
          </a:ln>
          <a:scene3d>
            <a:camera prst="orthographicFront"/>
            <a:lightRig rig="threePt" dir="t"/>
          </a:scene3d>
          <a:sp3d>
            <a:bevelT w="18415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/>
          </a:p>
        </p:txBody>
      </p:sp>
      <p:sp>
        <p:nvSpPr>
          <p:cNvPr id="108" name="Облако 107"/>
          <p:cNvSpPr/>
          <p:nvPr/>
        </p:nvSpPr>
        <p:spPr>
          <a:xfrm>
            <a:off x="5433417" y="2485870"/>
            <a:ext cx="3429024" cy="714380"/>
          </a:xfrm>
          <a:prstGeom prst="cloud">
            <a:avLst/>
          </a:prstGeom>
          <a:gradFill flip="none" rotWithShape="1">
            <a:gsLst>
              <a:gs pos="0">
                <a:srgbClr val="AAE1F4"/>
              </a:gs>
              <a:gs pos="100000">
                <a:schemeClr val="accent1">
                  <a:lumMod val="20000"/>
                  <a:lumOff val="80000"/>
                </a:schemeClr>
              </a:gs>
            </a:gsLst>
            <a:lin ang="10200000" scaled="0"/>
            <a:tileRect/>
          </a:gradFill>
          <a:ln>
            <a:noFill/>
          </a:ln>
          <a:scene3d>
            <a:camera prst="orthographicFront"/>
            <a:lightRig rig="threePt" dir="t"/>
          </a:scene3d>
          <a:sp3d>
            <a:bevelT w="18415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/>
          </a:p>
        </p:txBody>
      </p:sp>
      <p:grpSp>
        <p:nvGrpSpPr>
          <p:cNvPr id="18443" name="Группа 56"/>
          <p:cNvGrpSpPr>
            <a:grpSpLocks/>
          </p:cNvGrpSpPr>
          <p:nvPr/>
        </p:nvGrpSpPr>
        <p:grpSpPr bwMode="auto">
          <a:xfrm>
            <a:off x="5072063" y="0"/>
            <a:ext cx="4762500" cy="3000375"/>
            <a:chOff x="5214942" y="-71462"/>
            <a:chExt cx="4191236" cy="2724650"/>
          </a:xfrm>
        </p:grpSpPr>
        <p:sp>
          <p:nvSpPr>
            <p:cNvPr id="4" name="Полилиния 3"/>
            <p:cNvSpPr/>
            <p:nvPr/>
          </p:nvSpPr>
          <p:spPr>
            <a:xfrm>
              <a:off x="5318235" y="785794"/>
              <a:ext cx="3825765" cy="1734207"/>
            </a:xfrm>
            <a:custGeom>
              <a:avLst/>
              <a:gdLst>
                <a:gd name="connsiteX0" fmla="*/ 3825765 w 3825765"/>
                <a:gd name="connsiteY0" fmla="*/ 546538 h 1734207"/>
                <a:gd name="connsiteX1" fmla="*/ 2816772 w 3825765"/>
                <a:gd name="connsiteY1" fmla="*/ 714703 h 1734207"/>
                <a:gd name="connsiteX2" fmla="*/ 2028496 w 3825765"/>
                <a:gd name="connsiteY2" fmla="*/ 767255 h 1734207"/>
                <a:gd name="connsiteX3" fmla="*/ 1334813 w 3825765"/>
                <a:gd name="connsiteY3" fmla="*/ 31531 h 1734207"/>
                <a:gd name="connsiteX4" fmla="*/ 1902372 w 3825765"/>
                <a:gd name="connsiteY4" fmla="*/ 767255 h 1734207"/>
                <a:gd name="connsiteX5" fmla="*/ 935420 w 3825765"/>
                <a:gd name="connsiteY5" fmla="*/ 567559 h 1734207"/>
                <a:gd name="connsiteX6" fmla="*/ 945931 w 3825765"/>
                <a:gd name="connsiteY6" fmla="*/ 0 h 1734207"/>
                <a:gd name="connsiteX7" fmla="*/ 819806 w 3825765"/>
                <a:gd name="connsiteY7" fmla="*/ 536028 h 1734207"/>
                <a:gd name="connsiteX8" fmla="*/ 0 w 3825765"/>
                <a:gd name="connsiteY8" fmla="*/ 430924 h 1734207"/>
                <a:gd name="connsiteX9" fmla="*/ 746234 w 3825765"/>
                <a:gd name="connsiteY9" fmla="*/ 630621 h 1734207"/>
                <a:gd name="connsiteX10" fmla="*/ 262758 w 3825765"/>
                <a:gd name="connsiteY10" fmla="*/ 893379 h 1734207"/>
                <a:gd name="connsiteX11" fmla="*/ 914400 w 3825765"/>
                <a:gd name="connsiteY11" fmla="*/ 683172 h 1734207"/>
                <a:gd name="connsiteX12" fmla="*/ 1965434 w 3825765"/>
                <a:gd name="connsiteY12" fmla="*/ 956441 h 1734207"/>
                <a:gd name="connsiteX13" fmla="*/ 1566041 w 3825765"/>
                <a:gd name="connsiteY13" fmla="*/ 1303283 h 1734207"/>
                <a:gd name="connsiteX14" fmla="*/ 882868 w 3825765"/>
                <a:gd name="connsiteY14" fmla="*/ 1208690 h 1734207"/>
                <a:gd name="connsiteX15" fmla="*/ 1492468 w 3825765"/>
                <a:gd name="connsiteY15" fmla="*/ 1355834 h 1734207"/>
                <a:gd name="connsiteX16" fmla="*/ 998482 w 3825765"/>
                <a:gd name="connsiteY16" fmla="*/ 1692166 h 1734207"/>
                <a:gd name="connsiteX17" fmla="*/ 1597572 w 3825765"/>
                <a:gd name="connsiteY17" fmla="*/ 1429407 h 1734207"/>
                <a:gd name="connsiteX18" fmla="*/ 2028496 w 3825765"/>
                <a:gd name="connsiteY18" fmla="*/ 1734207 h 1734207"/>
                <a:gd name="connsiteX19" fmla="*/ 1713186 w 3825765"/>
                <a:gd name="connsiteY19" fmla="*/ 1366345 h 1734207"/>
                <a:gd name="connsiteX20" fmla="*/ 2133600 w 3825765"/>
                <a:gd name="connsiteY20" fmla="*/ 966952 h 1734207"/>
                <a:gd name="connsiteX21" fmla="*/ 2900855 w 3825765"/>
                <a:gd name="connsiteY21" fmla="*/ 935421 h 1734207"/>
                <a:gd name="connsiteX22" fmla="*/ 3815255 w 3825765"/>
                <a:gd name="connsiteY22" fmla="*/ 809297 h 1734207"/>
                <a:gd name="connsiteX23" fmla="*/ 3825765 w 3825765"/>
                <a:gd name="connsiteY23" fmla="*/ 546538 h 17342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3825765" h="1734207">
                  <a:moveTo>
                    <a:pt x="3825765" y="546538"/>
                  </a:moveTo>
                  <a:lnTo>
                    <a:pt x="2816772" y="714703"/>
                  </a:lnTo>
                  <a:lnTo>
                    <a:pt x="2028496" y="767255"/>
                  </a:lnTo>
                  <a:lnTo>
                    <a:pt x="1334813" y="31531"/>
                  </a:lnTo>
                  <a:lnTo>
                    <a:pt x="1902372" y="767255"/>
                  </a:lnTo>
                  <a:lnTo>
                    <a:pt x="935420" y="567559"/>
                  </a:lnTo>
                  <a:lnTo>
                    <a:pt x="945931" y="0"/>
                  </a:lnTo>
                  <a:lnTo>
                    <a:pt x="819806" y="536028"/>
                  </a:lnTo>
                  <a:lnTo>
                    <a:pt x="0" y="430924"/>
                  </a:lnTo>
                  <a:lnTo>
                    <a:pt x="746234" y="630621"/>
                  </a:lnTo>
                  <a:lnTo>
                    <a:pt x="262758" y="893379"/>
                  </a:lnTo>
                  <a:lnTo>
                    <a:pt x="914400" y="683172"/>
                  </a:lnTo>
                  <a:lnTo>
                    <a:pt x="1965434" y="956441"/>
                  </a:lnTo>
                  <a:lnTo>
                    <a:pt x="1566041" y="1303283"/>
                  </a:lnTo>
                  <a:lnTo>
                    <a:pt x="882868" y="1208690"/>
                  </a:lnTo>
                  <a:lnTo>
                    <a:pt x="1492468" y="1355834"/>
                  </a:lnTo>
                  <a:lnTo>
                    <a:pt x="998482" y="1692166"/>
                  </a:lnTo>
                  <a:lnTo>
                    <a:pt x="1597572" y="1429407"/>
                  </a:lnTo>
                  <a:lnTo>
                    <a:pt x="2028496" y="1734207"/>
                  </a:lnTo>
                  <a:lnTo>
                    <a:pt x="1713186" y="1366345"/>
                  </a:lnTo>
                  <a:lnTo>
                    <a:pt x="2133600" y="966952"/>
                  </a:lnTo>
                  <a:cubicBezTo>
                    <a:pt x="2389346" y="956296"/>
                    <a:pt x="2644887" y="935421"/>
                    <a:pt x="2900855" y="935421"/>
                  </a:cubicBezTo>
                  <a:lnTo>
                    <a:pt x="3815255" y="809297"/>
                  </a:lnTo>
                  <a:lnTo>
                    <a:pt x="3825765" y="546538"/>
                  </a:lnTo>
                  <a:close/>
                </a:path>
              </a:pathLst>
            </a:custGeom>
            <a:blipFill>
              <a:blip r:embed="rId3" cstate="print"/>
              <a:tile tx="0" ty="0" sx="100000" sy="100000" flip="none" algn="tl"/>
            </a:blipFill>
            <a:ln>
              <a:noFill/>
            </a:ln>
            <a:scene3d>
              <a:camera prst="orthographicFront"/>
              <a:lightRig rig="threePt" dir="t"/>
            </a:scene3d>
            <a:sp3d>
              <a:bevelT w="133350" h="444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11" name="Полилиния 10"/>
            <p:cNvSpPr/>
            <p:nvPr/>
          </p:nvSpPr>
          <p:spPr>
            <a:xfrm rot="860733" flipV="1">
              <a:off x="6909393" y="3183"/>
              <a:ext cx="2496785" cy="1305578"/>
            </a:xfrm>
            <a:custGeom>
              <a:avLst/>
              <a:gdLst>
                <a:gd name="connsiteX0" fmla="*/ 3825765 w 3825765"/>
                <a:gd name="connsiteY0" fmla="*/ 546538 h 1734207"/>
                <a:gd name="connsiteX1" fmla="*/ 2816772 w 3825765"/>
                <a:gd name="connsiteY1" fmla="*/ 714703 h 1734207"/>
                <a:gd name="connsiteX2" fmla="*/ 2028496 w 3825765"/>
                <a:gd name="connsiteY2" fmla="*/ 767255 h 1734207"/>
                <a:gd name="connsiteX3" fmla="*/ 1334813 w 3825765"/>
                <a:gd name="connsiteY3" fmla="*/ 31531 h 1734207"/>
                <a:gd name="connsiteX4" fmla="*/ 1902372 w 3825765"/>
                <a:gd name="connsiteY4" fmla="*/ 767255 h 1734207"/>
                <a:gd name="connsiteX5" fmla="*/ 935420 w 3825765"/>
                <a:gd name="connsiteY5" fmla="*/ 567559 h 1734207"/>
                <a:gd name="connsiteX6" fmla="*/ 945931 w 3825765"/>
                <a:gd name="connsiteY6" fmla="*/ 0 h 1734207"/>
                <a:gd name="connsiteX7" fmla="*/ 819806 w 3825765"/>
                <a:gd name="connsiteY7" fmla="*/ 536028 h 1734207"/>
                <a:gd name="connsiteX8" fmla="*/ 0 w 3825765"/>
                <a:gd name="connsiteY8" fmla="*/ 430924 h 1734207"/>
                <a:gd name="connsiteX9" fmla="*/ 746234 w 3825765"/>
                <a:gd name="connsiteY9" fmla="*/ 630621 h 1734207"/>
                <a:gd name="connsiteX10" fmla="*/ 262758 w 3825765"/>
                <a:gd name="connsiteY10" fmla="*/ 893379 h 1734207"/>
                <a:gd name="connsiteX11" fmla="*/ 914400 w 3825765"/>
                <a:gd name="connsiteY11" fmla="*/ 683172 h 1734207"/>
                <a:gd name="connsiteX12" fmla="*/ 1965434 w 3825765"/>
                <a:gd name="connsiteY12" fmla="*/ 956441 h 1734207"/>
                <a:gd name="connsiteX13" fmla="*/ 1566041 w 3825765"/>
                <a:gd name="connsiteY13" fmla="*/ 1303283 h 1734207"/>
                <a:gd name="connsiteX14" fmla="*/ 882868 w 3825765"/>
                <a:gd name="connsiteY14" fmla="*/ 1208690 h 1734207"/>
                <a:gd name="connsiteX15" fmla="*/ 1492468 w 3825765"/>
                <a:gd name="connsiteY15" fmla="*/ 1355834 h 1734207"/>
                <a:gd name="connsiteX16" fmla="*/ 998482 w 3825765"/>
                <a:gd name="connsiteY16" fmla="*/ 1692166 h 1734207"/>
                <a:gd name="connsiteX17" fmla="*/ 1597572 w 3825765"/>
                <a:gd name="connsiteY17" fmla="*/ 1429407 h 1734207"/>
                <a:gd name="connsiteX18" fmla="*/ 2028496 w 3825765"/>
                <a:gd name="connsiteY18" fmla="*/ 1734207 h 1734207"/>
                <a:gd name="connsiteX19" fmla="*/ 1713186 w 3825765"/>
                <a:gd name="connsiteY19" fmla="*/ 1366345 h 1734207"/>
                <a:gd name="connsiteX20" fmla="*/ 2133600 w 3825765"/>
                <a:gd name="connsiteY20" fmla="*/ 966952 h 1734207"/>
                <a:gd name="connsiteX21" fmla="*/ 2900855 w 3825765"/>
                <a:gd name="connsiteY21" fmla="*/ 935421 h 1734207"/>
                <a:gd name="connsiteX22" fmla="*/ 3815255 w 3825765"/>
                <a:gd name="connsiteY22" fmla="*/ 809297 h 1734207"/>
                <a:gd name="connsiteX23" fmla="*/ 3825765 w 3825765"/>
                <a:gd name="connsiteY23" fmla="*/ 546538 h 17342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3825765" h="1734207">
                  <a:moveTo>
                    <a:pt x="3825765" y="546538"/>
                  </a:moveTo>
                  <a:lnTo>
                    <a:pt x="2816772" y="714703"/>
                  </a:lnTo>
                  <a:lnTo>
                    <a:pt x="2028496" y="767255"/>
                  </a:lnTo>
                  <a:lnTo>
                    <a:pt x="1334813" y="31531"/>
                  </a:lnTo>
                  <a:lnTo>
                    <a:pt x="1902372" y="767255"/>
                  </a:lnTo>
                  <a:lnTo>
                    <a:pt x="935420" y="567559"/>
                  </a:lnTo>
                  <a:lnTo>
                    <a:pt x="945931" y="0"/>
                  </a:lnTo>
                  <a:lnTo>
                    <a:pt x="819806" y="536028"/>
                  </a:lnTo>
                  <a:lnTo>
                    <a:pt x="0" y="430924"/>
                  </a:lnTo>
                  <a:lnTo>
                    <a:pt x="746234" y="630621"/>
                  </a:lnTo>
                  <a:lnTo>
                    <a:pt x="262758" y="893379"/>
                  </a:lnTo>
                  <a:lnTo>
                    <a:pt x="914400" y="683172"/>
                  </a:lnTo>
                  <a:lnTo>
                    <a:pt x="1965434" y="956441"/>
                  </a:lnTo>
                  <a:lnTo>
                    <a:pt x="1566041" y="1303283"/>
                  </a:lnTo>
                  <a:lnTo>
                    <a:pt x="882868" y="1208690"/>
                  </a:lnTo>
                  <a:lnTo>
                    <a:pt x="1492468" y="1355834"/>
                  </a:lnTo>
                  <a:lnTo>
                    <a:pt x="998482" y="1692166"/>
                  </a:lnTo>
                  <a:lnTo>
                    <a:pt x="1597572" y="1429407"/>
                  </a:lnTo>
                  <a:lnTo>
                    <a:pt x="2028496" y="1734207"/>
                  </a:lnTo>
                  <a:lnTo>
                    <a:pt x="1713186" y="1366345"/>
                  </a:lnTo>
                  <a:lnTo>
                    <a:pt x="2133600" y="966952"/>
                  </a:lnTo>
                  <a:cubicBezTo>
                    <a:pt x="2389346" y="956296"/>
                    <a:pt x="2644887" y="935421"/>
                    <a:pt x="2900855" y="935421"/>
                  </a:cubicBezTo>
                  <a:lnTo>
                    <a:pt x="3815255" y="809297"/>
                  </a:lnTo>
                  <a:lnTo>
                    <a:pt x="3825765" y="546538"/>
                  </a:lnTo>
                  <a:close/>
                </a:path>
              </a:pathLst>
            </a:custGeom>
            <a:blipFill>
              <a:blip r:embed="rId3" cstate="print"/>
              <a:tile tx="0" ty="0" sx="100000" sy="100000" flip="none" algn="tl"/>
            </a:blipFill>
            <a:ln>
              <a:noFill/>
            </a:ln>
            <a:scene3d>
              <a:camera prst="orthographicFront"/>
              <a:lightRig rig="threePt" dir="t"/>
            </a:scene3d>
            <a:sp3d>
              <a:bevelT w="133350" h="444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10" name="Полилиния 9"/>
            <p:cNvSpPr/>
            <p:nvPr/>
          </p:nvSpPr>
          <p:spPr>
            <a:xfrm>
              <a:off x="7000892" y="214290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12" name="Полилиния 11"/>
            <p:cNvSpPr/>
            <p:nvPr/>
          </p:nvSpPr>
          <p:spPr>
            <a:xfrm rot="19708205">
              <a:off x="7500958" y="71414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13" name="Полилиния 12"/>
            <p:cNvSpPr/>
            <p:nvPr/>
          </p:nvSpPr>
          <p:spPr>
            <a:xfrm>
              <a:off x="8143900" y="-71462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14" name="Полилиния 13"/>
            <p:cNvSpPr/>
            <p:nvPr/>
          </p:nvSpPr>
          <p:spPr>
            <a:xfrm>
              <a:off x="7786710" y="-71462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15" name="Полилиния 14"/>
            <p:cNvSpPr/>
            <p:nvPr/>
          </p:nvSpPr>
          <p:spPr>
            <a:xfrm>
              <a:off x="7358082" y="428604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16" name="Полилиния 15"/>
            <p:cNvSpPr/>
            <p:nvPr/>
          </p:nvSpPr>
          <p:spPr>
            <a:xfrm>
              <a:off x="6715140" y="500042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17" name="Полилиния 16"/>
            <p:cNvSpPr/>
            <p:nvPr/>
          </p:nvSpPr>
          <p:spPr>
            <a:xfrm>
              <a:off x="7286644" y="928670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18" name="Полилиния 17"/>
            <p:cNvSpPr/>
            <p:nvPr/>
          </p:nvSpPr>
          <p:spPr>
            <a:xfrm>
              <a:off x="7215206" y="642918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19" name="Полилиния 18"/>
            <p:cNvSpPr/>
            <p:nvPr/>
          </p:nvSpPr>
          <p:spPr>
            <a:xfrm>
              <a:off x="7572396" y="1000108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0" name="Полилиния 19"/>
            <p:cNvSpPr/>
            <p:nvPr/>
          </p:nvSpPr>
          <p:spPr>
            <a:xfrm rot="1969772">
              <a:off x="7844062" y="911072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1" name="Полилиния 20"/>
            <p:cNvSpPr/>
            <p:nvPr/>
          </p:nvSpPr>
          <p:spPr>
            <a:xfrm>
              <a:off x="7786710" y="428604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2" name="Полилиния 21"/>
            <p:cNvSpPr/>
            <p:nvPr/>
          </p:nvSpPr>
          <p:spPr>
            <a:xfrm>
              <a:off x="8286776" y="500042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3" name="Полилиния 22"/>
            <p:cNvSpPr/>
            <p:nvPr/>
          </p:nvSpPr>
          <p:spPr>
            <a:xfrm>
              <a:off x="6572264" y="785794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4" name="Полилиния 23"/>
            <p:cNvSpPr/>
            <p:nvPr/>
          </p:nvSpPr>
          <p:spPr>
            <a:xfrm rot="20410928">
              <a:off x="6072198" y="714356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5" name="Полилиния 24"/>
            <p:cNvSpPr/>
            <p:nvPr/>
          </p:nvSpPr>
          <p:spPr>
            <a:xfrm rot="587691">
              <a:off x="5214942" y="1071546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6" name="Полилиния 25"/>
            <p:cNvSpPr/>
            <p:nvPr/>
          </p:nvSpPr>
          <p:spPr>
            <a:xfrm rot="20411730">
              <a:off x="5429256" y="1500174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7" name="Полилиния 26"/>
            <p:cNvSpPr/>
            <p:nvPr/>
          </p:nvSpPr>
          <p:spPr>
            <a:xfrm rot="1771934">
              <a:off x="6072198" y="1857364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8" name="Полилиния 27"/>
            <p:cNvSpPr/>
            <p:nvPr/>
          </p:nvSpPr>
          <p:spPr>
            <a:xfrm rot="1666315">
              <a:off x="6215074" y="2285992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9" name="Полилиния 28"/>
            <p:cNvSpPr/>
            <p:nvPr/>
          </p:nvSpPr>
          <p:spPr>
            <a:xfrm>
              <a:off x="7143768" y="2357430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0" name="Полилиния 29"/>
            <p:cNvSpPr/>
            <p:nvPr/>
          </p:nvSpPr>
          <p:spPr>
            <a:xfrm>
              <a:off x="7215206" y="1785926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1" name="Полилиния 30"/>
            <p:cNvSpPr/>
            <p:nvPr/>
          </p:nvSpPr>
          <p:spPr>
            <a:xfrm>
              <a:off x="6072198" y="1071546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2" name="Полилиния 31"/>
            <p:cNvSpPr/>
            <p:nvPr/>
          </p:nvSpPr>
          <p:spPr>
            <a:xfrm rot="1065905">
              <a:off x="5500694" y="1000108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3" name="Полилиния 32"/>
            <p:cNvSpPr/>
            <p:nvPr/>
          </p:nvSpPr>
          <p:spPr>
            <a:xfrm rot="19191918">
              <a:off x="5715008" y="1500174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4" name="Полилиния 33"/>
            <p:cNvSpPr/>
            <p:nvPr/>
          </p:nvSpPr>
          <p:spPr>
            <a:xfrm rot="1361292">
              <a:off x="5857884" y="1214422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5" name="Полилиния 34"/>
            <p:cNvSpPr/>
            <p:nvPr/>
          </p:nvSpPr>
          <p:spPr>
            <a:xfrm rot="1099206">
              <a:off x="6000760" y="1428736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6" name="Полилиния 35"/>
            <p:cNvSpPr/>
            <p:nvPr/>
          </p:nvSpPr>
          <p:spPr>
            <a:xfrm rot="20247737">
              <a:off x="6689470" y="1043576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7" name="Полилиния 36"/>
            <p:cNvSpPr/>
            <p:nvPr/>
          </p:nvSpPr>
          <p:spPr>
            <a:xfrm>
              <a:off x="6929454" y="1000108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8" name="Полилиния 37"/>
            <p:cNvSpPr/>
            <p:nvPr/>
          </p:nvSpPr>
          <p:spPr>
            <a:xfrm>
              <a:off x="6858016" y="1357298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9" name="Полилиния 38"/>
            <p:cNvSpPr/>
            <p:nvPr/>
          </p:nvSpPr>
          <p:spPr>
            <a:xfrm>
              <a:off x="7215206" y="1285860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40" name="Полилиния 39"/>
            <p:cNvSpPr/>
            <p:nvPr/>
          </p:nvSpPr>
          <p:spPr>
            <a:xfrm>
              <a:off x="5643570" y="1214422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41" name="Полилиния 40"/>
            <p:cNvSpPr/>
            <p:nvPr/>
          </p:nvSpPr>
          <p:spPr>
            <a:xfrm rot="20716111">
              <a:off x="6286512" y="1285860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42" name="Полилиния 41"/>
            <p:cNvSpPr/>
            <p:nvPr/>
          </p:nvSpPr>
          <p:spPr>
            <a:xfrm>
              <a:off x="5857884" y="1000108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43" name="Полилиния 42"/>
            <p:cNvSpPr/>
            <p:nvPr/>
          </p:nvSpPr>
          <p:spPr>
            <a:xfrm>
              <a:off x="6286512" y="1714488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44" name="Полилиния 43"/>
            <p:cNvSpPr/>
            <p:nvPr/>
          </p:nvSpPr>
          <p:spPr>
            <a:xfrm rot="1666315">
              <a:off x="6410397" y="1978341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45" name="Полилиния 44"/>
            <p:cNvSpPr/>
            <p:nvPr/>
          </p:nvSpPr>
          <p:spPr>
            <a:xfrm>
              <a:off x="6500826" y="2214554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46" name="Полилиния 45"/>
            <p:cNvSpPr/>
            <p:nvPr/>
          </p:nvSpPr>
          <p:spPr>
            <a:xfrm>
              <a:off x="6572264" y="1785926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47" name="Полилиния 46"/>
            <p:cNvSpPr/>
            <p:nvPr/>
          </p:nvSpPr>
          <p:spPr>
            <a:xfrm rot="1771934">
              <a:off x="6698031" y="2051454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48" name="Полилиния 47"/>
            <p:cNvSpPr/>
            <p:nvPr/>
          </p:nvSpPr>
          <p:spPr>
            <a:xfrm rot="1771934">
              <a:off x="7055221" y="2051454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49" name="Полилиния 48"/>
            <p:cNvSpPr/>
            <p:nvPr/>
          </p:nvSpPr>
          <p:spPr>
            <a:xfrm>
              <a:off x="6858016" y="1785926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50" name="Полилиния 49"/>
            <p:cNvSpPr/>
            <p:nvPr/>
          </p:nvSpPr>
          <p:spPr>
            <a:xfrm rot="1874304">
              <a:off x="7556933" y="552698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51" name="Полилиния 50"/>
            <p:cNvSpPr/>
            <p:nvPr/>
          </p:nvSpPr>
          <p:spPr>
            <a:xfrm rot="1874304">
              <a:off x="6985430" y="481260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52" name="Полилиния 51"/>
            <p:cNvSpPr/>
            <p:nvPr/>
          </p:nvSpPr>
          <p:spPr>
            <a:xfrm>
              <a:off x="7929586" y="142852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53" name="Полилиния 52"/>
            <p:cNvSpPr/>
            <p:nvPr/>
          </p:nvSpPr>
          <p:spPr>
            <a:xfrm>
              <a:off x="7643834" y="214290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54" name="Полилиния 53"/>
            <p:cNvSpPr/>
            <p:nvPr/>
          </p:nvSpPr>
          <p:spPr>
            <a:xfrm>
              <a:off x="7929586" y="642918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55" name="Полилиния 54"/>
            <p:cNvSpPr/>
            <p:nvPr/>
          </p:nvSpPr>
          <p:spPr>
            <a:xfrm rot="1874304">
              <a:off x="8056999" y="409823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56" name="Полилиния 55"/>
            <p:cNvSpPr/>
            <p:nvPr/>
          </p:nvSpPr>
          <p:spPr>
            <a:xfrm>
              <a:off x="6572264" y="1357298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</p:grpSp>
      <p:grpSp>
        <p:nvGrpSpPr>
          <p:cNvPr id="18444" name="Группа 218"/>
          <p:cNvGrpSpPr>
            <a:grpSpLocks/>
          </p:cNvGrpSpPr>
          <p:nvPr/>
        </p:nvGrpSpPr>
        <p:grpSpPr bwMode="auto">
          <a:xfrm>
            <a:off x="-55563" y="3786188"/>
            <a:ext cx="9248776" cy="3082925"/>
            <a:chOff x="-65581" y="3302758"/>
            <a:chExt cx="9247681" cy="3555242"/>
          </a:xfrm>
        </p:grpSpPr>
        <p:sp>
          <p:nvSpPr>
            <p:cNvPr id="117" name="Полилиния 116"/>
            <p:cNvSpPr/>
            <p:nvPr/>
          </p:nvSpPr>
          <p:spPr>
            <a:xfrm>
              <a:off x="-12700" y="5146130"/>
              <a:ext cx="9156700" cy="1711869"/>
            </a:xfrm>
            <a:custGeom>
              <a:avLst/>
              <a:gdLst>
                <a:gd name="connsiteX0" fmla="*/ 0 w 7531100"/>
                <a:gd name="connsiteY0" fmla="*/ 0 h 1384300"/>
                <a:gd name="connsiteX1" fmla="*/ 3200400 w 7531100"/>
                <a:gd name="connsiteY1" fmla="*/ 12700 h 1384300"/>
                <a:gd name="connsiteX2" fmla="*/ 6070600 w 7531100"/>
                <a:gd name="connsiteY2" fmla="*/ 241300 h 1384300"/>
                <a:gd name="connsiteX3" fmla="*/ 7531100 w 7531100"/>
                <a:gd name="connsiteY3" fmla="*/ 1371600 h 1384300"/>
                <a:gd name="connsiteX4" fmla="*/ 0 w 7531100"/>
                <a:gd name="connsiteY4" fmla="*/ 1384300 h 1384300"/>
                <a:gd name="connsiteX5" fmla="*/ 0 w 7531100"/>
                <a:gd name="connsiteY5" fmla="*/ 0 h 1384300"/>
                <a:gd name="connsiteX0" fmla="*/ 0 w 7531100"/>
                <a:gd name="connsiteY0" fmla="*/ 327569 h 1711869"/>
                <a:gd name="connsiteX1" fmla="*/ 3200400 w 7531100"/>
                <a:gd name="connsiteY1" fmla="*/ 340269 h 1711869"/>
                <a:gd name="connsiteX2" fmla="*/ 6070600 w 7531100"/>
                <a:gd name="connsiteY2" fmla="*/ 568869 h 1711869"/>
                <a:gd name="connsiteX3" fmla="*/ 7531100 w 7531100"/>
                <a:gd name="connsiteY3" fmla="*/ 1699169 h 1711869"/>
                <a:gd name="connsiteX4" fmla="*/ 0 w 7531100"/>
                <a:gd name="connsiteY4" fmla="*/ 1711869 h 1711869"/>
                <a:gd name="connsiteX5" fmla="*/ 0 w 7531100"/>
                <a:gd name="connsiteY5" fmla="*/ 327569 h 1711869"/>
                <a:gd name="connsiteX0" fmla="*/ 0 w 7531100"/>
                <a:gd name="connsiteY0" fmla="*/ 327569 h 1711869"/>
                <a:gd name="connsiteX1" fmla="*/ 3200400 w 7531100"/>
                <a:gd name="connsiteY1" fmla="*/ 340269 h 1711869"/>
                <a:gd name="connsiteX2" fmla="*/ 6070600 w 7531100"/>
                <a:gd name="connsiteY2" fmla="*/ 568869 h 1711869"/>
                <a:gd name="connsiteX3" fmla="*/ 7531100 w 7531100"/>
                <a:gd name="connsiteY3" fmla="*/ 1699169 h 1711869"/>
                <a:gd name="connsiteX4" fmla="*/ 0 w 7531100"/>
                <a:gd name="connsiteY4" fmla="*/ 1711869 h 1711869"/>
                <a:gd name="connsiteX5" fmla="*/ 0 w 7531100"/>
                <a:gd name="connsiteY5" fmla="*/ 327569 h 1711869"/>
                <a:gd name="connsiteX0" fmla="*/ 0 w 7531100"/>
                <a:gd name="connsiteY0" fmla="*/ 327569 h 1711869"/>
                <a:gd name="connsiteX1" fmla="*/ 3200400 w 7531100"/>
                <a:gd name="connsiteY1" fmla="*/ 340269 h 1711869"/>
                <a:gd name="connsiteX2" fmla="*/ 6070600 w 7531100"/>
                <a:gd name="connsiteY2" fmla="*/ 568869 h 1711869"/>
                <a:gd name="connsiteX3" fmla="*/ 7531100 w 7531100"/>
                <a:gd name="connsiteY3" fmla="*/ 1699169 h 1711869"/>
                <a:gd name="connsiteX4" fmla="*/ 0 w 7531100"/>
                <a:gd name="connsiteY4" fmla="*/ 1711869 h 1711869"/>
                <a:gd name="connsiteX5" fmla="*/ 0 w 7531100"/>
                <a:gd name="connsiteY5" fmla="*/ 327569 h 1711869"/>
                <a:gd name="connsiteX0" fmla="*/ 0 w 7531100"/>
                <a:gd name="connsiteY0" fmla="*/ 327569 h 1711869"/>
                <a:gd name="connsiteX1" fmla="*/ 3200400 w 7531100"/>
                <a:gd name="connsiteY1" fmla="*/ 340269 h 1711869"/>
                <a:gd name="connsiteX2" fmla="*/ 6070600 w 7531100"/>
                <a:gd name="connsiteY2" fmla="*/ 568869 h 1711869"/>
                <a:gd name="connsiteX3" fmla="*/ 7531100 w 7531100"/>
                <a:gd name="connsiteY3" fmla="*/ 1699169 h 1711869"/>
                <a:gd name="connsiteX4" fmla="*/ 0 w 7531100"/>
                <a:gd name="connsiteY4" fmla="*/ 1711869 h 1711869"/>
                <a:gd name="connsiteX5" fmla="*/ 0 w 7531100"/>
                <a:gd name="connsiteY5" fmla="*/ 327569 h 1711869"/>
                <a:gd name="connsiteX0" fmla="*/ 0 w 7531100"/>
                <a:gd name="connsiteY0" fmla="*/ 327569 h 1711869"/>
                <a:gd name="connsiteX1" fmla="*/ 3200400 w 7531100"/>
                <a:gd name="connsiteY1" fmla="*/ 340269 h 1711869"/>
                <a:gd name="connsiteX2" fmla="*/ 6070600 w 7531100"/>
                <a:gd name="connsiteY2" fmla="*/ 568869 h 1711869"/>
                <a:gd name="connsiteX3" fmla="*/ 7518023 w 7531100"/>
                <a:gd name="connsiteY3" fmla="*/ 311666 h 1711869"/>
                <a:gd name="connsiteX4" fmla="*/ 7531100 w 7531100"/>
                <a:gd name="connsiteY4" fmla="*/ 1699169 h 1711869"/>
                <a:gd name="connsiteX5" fmla="*/ 0 w 7531100"/>
                <a:gd name="connsiteY5" fmla="*/ 1711869 h 1711869"/>
                <a:gd name="connsiteX6" fmla="*/ 0 w 7531100"/>
                <a:gd name="connsiteY6" fmla="*/ 327569 h 1711869"/>
                <a:gd name="connsiteX0" fmla="*/ 0 w 7531100"/>
                <a:gd name="connsiteY0" fmla="*/ 327569 h 1711869"/>
                <a:gd name="connsiteX1" fmla="*/ 3200400 w 7531100"/>
                <a:gd name="connsiteY1" fmla="*/ 340269 h 1711869"/>
                <a:gd name="connsiteX2" fmla="*/ 6070600 w 7531100"/>
                <a:gd name="connsiteY2" fmla="*/ 568869 h 1711869"/>
                <a:gd name="connsiteX3" fmla="*/ 7518023 w 7531100"/>
                <a:gd name="connsiteY3" fmla="*/ 311666 h 1711869"/>
                <a:gd name="connsiteX4" fmla="*/ 7531100 w 7531100"/>
                <a:gd name="connsiteY4" fmla="*/ 1699169 h 1711869"/>
                <a:gd name="connsiteX5" fmla="*/ 0 w 7531100"/>
                <a:gd name="connsiteY5" fmla="*/ 1711869 h 1711869"/>
                <a:gd name="connsiteX6" fmla="*/ 0 w 7531100"/>
                <a:gd name="connsiteY6" fmla="*/ 327569 h 1711869"/>
                <a:gd name="connsiteX0" fmla="*/ 0 w 7531100"/>
                <a:gd name="connsiteY0" fmla="*/ 327569 h 1711869"/>
                <a:gd name="connsiteX1" fmla="*/ 3200400 w 7531100"/>
                <a:gd name="connsiteY1" fmla="*/ 340269 h 1711869"/>
                <a:gd name="connsiteX2" fmla="*/ 6070600 w 7531100"/>
                <a:gd name="connsiteY2" fmla="*/ 568869 h 1711869"/>
                <a:gd name="connsiteX3" fmla="*/ 7518023 w 7531100"/>
                <a:gd name="connsiteY3" fmla="*/ 311666 h 1711869"/>
                <a:gd name="connsiteX4" fmla="*/ 7531100 w 7531100"/>
                <a:gd name="connsiteY4" fmla="*/ 1699169 h 1711869"/>
                <a:gd name="connsiteX5" fmla="*/ 0 w 7531100"/>
                <a:gd name="connsiteY5" fmla="*/ 1711869 h 1711869"/>
                <a:gd name="connsiteX6" fmla="*/ 0 w 7531100"/>
                <a:gd name="connsiteY6" fmla="*/ 327569 h 17118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531100" h="1711869">
                  <a:moveTo>
                    <a:pt x="0" y="327569"/>
                  </a:moveTo>
                  <a:cubicBezTo>
                    <a:pt x="998562" y="0"/>
                    <a:pt x="2157430" y="512234"/>
                    <a:pt x="3200400" y="340269"/>
                  </a:cubicBezTo>
                  <a:cubicBezTo>
                    <a:pt x="4225399" y="178329"/>
                    <a:pt x="5274201" y="94191"/>
                    <a:pt x="6070600" y="568869"/>
                  </a:cubicBezTo>
                  <a:cubicBezTo>
                    <a:pt x="6563499" y="668857"/>
                    <a:pt x="7177844" y="446598"/>
                    <a:pt x="7518023" y="311666"/>
                  </a:cubicBezTo>
                  <a:lnTo>
                    <a:pt x="7531100" y="1699169"/>
                  </a:lnTo>
                  <a:lnTo>
                    <a:pt x="0" y="1711869"/>
                  </a:lnTo>
                  <a:lnTo>
                    <a:pt x="0" y="327569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 prstMaterial="matte">
              <a:bevelT w="488950" h="1016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grpSp>
          <p:nvGrpSpPr>
            <p:cNvPr id="18884" name="Группа 119"/>
            <p:cNvGrpSpPr>
              <a:grpSpLocks/>
            </p:cNvGrpSpPr>
            <p:nvPr/>
          </p:nvGrpSpPr>
          <p:grpSpPr bwMode="auto">
            <a:xfrm>
              <a:off x="428596" y="3632354"/>
              <a:ext cx="1109662" cy="1971543"/>
              <a:chOff x="428596" y="3632354"/>
              <a:chExt cx="1109662" cy="1971543"/>
            </a:xfrm>
          </p:grpSpPr>
          <p:sp>
            <p:nvSpPr>
              <p:cNvPr id="118" name="Равнобедренный треугольник 117"/>
              <p:cNvSpPr/>
              <p:nvPr/>
            </p:nvSpPr>
            <p:spPr>
              <a:xfrm>
                <a:off x="859577" y="4460889"/>
                <a:ext cx="214314" cy="1143008"/>
              </a:xfrm>
              <a:prstGeom prst="triangle">
                <a:avLst/>
              </a:prstGeom>
              <a:blipFill>
                <a:blip r:embed="rId3" cstate="print"/>
                <a:tile tx="0" ty="0" sx="100000" sy="100000" flip="none" algn="tl"/>
              </a:blip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9050" h="190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  <p:sp>
            <p:nvSpPr>
              <p:cNvPr id="119" name="Полилиния 118"/>
              <p:cNvSpPr/>
              <p:nvPr/>
            </p:nvSpPr>
            <p:spPr>
              <a:xfrm>
                <a:off x="428596" y="3632354"/>
                <a:ext cx="1109662" cy="1812775"/>
              </a:xfrm>
              <a:custGeom>
                <a:avLst/>
                <a:gdLst>
                  <a:gd name="connsiteX0" fmla="*/ 0 w 642942"/>
                  <a:gd name="connsiteY0" fmla="*/ 1143008 h 1143008"/>
                  <a:gd name="connsiteX1" fmla="*/ 321471 w 642942"/>
                  <a:gd name="connsiteY1" fmla="*/ 0 h 1143008"/>
                  <a:gd name="connsiteX2" fmla="*/ 642942 w 642942"/>
                  <a:gd name="connsiteY2" fmla="*/ 1143008 h 1143008"/>
                  <a:gd name="connsiteX3" fmla="*/ 0 w 642942"/>
                  <a:gd name="connsiteY3" fmla="*/ 1143008 h 1143008"/>
                  <a:gd name="connsiteX0" fmla="*/ 0 w 642942"/>
                  <a:gd name="connsiteY0" fmla="*/ 1225565 h 1225565"/>
                  <a:gd name="connsiteX1" fmla="*/ 321471 w 642942"/>
                  <a:gd name="connsiteY1" fmla="*/ 82557 h 1225565"/>
                  <a:gd name="connsiteX2" fmla="*/ 642942 w 642942"/>
                  <a:gd name="connsiteY2" fmla="*/ 1225565 h 1225565"/>
                  <a:gd name="connsiteX3" fmla="*/ 0 w 642942"/>
                  <a:gd name="connsiteY3" fmla="*/ 1225565 h 1225565"/>
                  <a:gd name="connsiteX0" fmla="*/ 0 w 642942"/>
                  <a:gd name="connsiteY0" fmla="*/ 1246203 h 1246203"/>
                  <a:gd name="connsiteX1" fmla="*/ 321471 w 642942"/>
                  <a:gd name="connsiteY1" fmla="*/ 103195 h 1246203"/>
                  <a:gd name="connsiteX2" fmla="*/ 642942 w 642942"/>
                  <a:gd name="connsiteY2" fmla="*/ 1246203 h 1246203"/>
                  <a:gd name="connsiteX3" fmla="*/ 0 w 642942"/>
                  <a:gd name="connsiteY3" fmla="*/ 1246203 h 1246203"/>
                  <a:gd name="connsiteX0" fmla="*/ 0 w 892995"/>
                  <a:gd name="connsiteY0" fmla="*/ 1246203 h 1390650"/>
                  <a:gd name="connsiteX1" fmla="*/ 321471 w 892995"/>
                  <a:gd name="connsiteY1" fmla="*/ 103195 h 1390650"/>
                  <a:gd name="connsiteX2" fmla="*/ 642942 w 892995"/>
                  <a:gd name="connsiteY2" fmla="*/ 1246203 h 1390650"/>
                  <a:gd name="connsiteX3" fmla="*/ 0 w 892995"/>
                  <a:gd name="connsiteY3" fmla="*/ 1246203 h 1390650"/>
                  <a:gd name="connsiteX0" fmla="*/ 216667 w 1109662"/>
                  <a:gd name="connsiteY0" fmla="*/ 1246203 h 1428750"/>
                  <a:gd name="connsiteX1" fmla="*/ 538138 w 1109662"/>
                  <a:gd name="connsiteY1" fmla="*/ 103195 h 1428750"/>
                  <a:gd name="connsiteX2" fmla="*/ 859609 w 1109662"/>
                  <a:gd name="connsiteY2" fmla="*/ 1246203 h 1428750"/>
                  <a:gd name="connsiteX3" fmla="*/ 216667 w 1109662"/>
                  <a:gd name="connsiteY3" fmla="*/ 1246203 h 1428750"/>
                  <a:gd name="connsiteX0" fmla="*/ 216667 w 1109662"/>
                  <a:gd name="connsiteY0" fmla="*/ 1246203 h 1444625"/>
                  <a:gd name="connsiteX1" fmla="*/ 538138 w 1109662"/>
                  <a:gd name="connsiteY1" fmla="*/ 103195 h 1444625"/>
                  <a:gd name="connsiteX2" fmla="*/ 859609 w 1109662"/>
                  <a:gd name="connsiteY2" fmla="*/ 1246203 h 1444625"/>
                  <a:gd name="connsiteX3" fmla="*/ 216667 w 1109662"/>
                  <a:gd name="connsiteY3" fmla="*/ 1246203 h 1444625"/>
                  <a:gd name="connsiteX0" fmla="*/ 216667 w 1109662"/>
                  <a:gd name="connsiteY0" fmla="*/ 1246203 h 1444625"/>
                  <a:gd name="connsiteX1" fmla="*/ 538138 w 1109662"/>
                  <a:gd name="connsiteY1" fmla="*/ 103195 h 1444625"/>
                  <a:gd name="connsiteX2" fmla="*/ 859609 w 1109662"/>
                  <a:gd name="connsiteY2" fmla="*/ 1246203 h 1444625"/>
                  <a:gd name="connsiteX3" fmla="*/ 216667 w 1109662"/>
                  <a:gd name="connsiteY3" fmla="*/ 1246203 h 14446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09662" h="1444625">
                    <a:moveTo>
                      <a:pt x="216667" y="1246203"/>
                    </a:moveTo>
                    <a:cubicBezTo>
                      <a:pt x="0" y="1428750"/>
                      <a:pt x="396081" y="0"/>
                      <a:pt x="538138" y="103195"/>
                    </a:cubicBezTo>
                    <a:cubicBezTo>
                      <a:pt x="675481" y="20638"/>
                      <a:pt x="1109662" y="1390650"/>
                      <a:pt x="859609" y="1246203"/>
                    </a:cubicBezTo>
                    <a:cubicBezTo>
                      <a:pt x="650081" y="1444625"/>
                      <a:pt x="523081" y="1406525"/>
                      <a:pt x="216667" y="1246203"/>
                    </a:cubicBezTo>
                    <a:close/>
                  </a:path>
                </a:pathLst>
              </a:custGeom>
              <a:gradFill>
                <a:gsLst>
                  <a:gs pos="100000">
                    <a:srgbClr val="92D050"/>
                  </a:gs>
                  <a:gs pos="0">
                    <a:schemeClr val="accent3">
                      <a:lumMod val="50000"/>
                    </a:schemeClr>
                  </a:gs>
                </a:gsLst>
                <a:lin ang="16200000" scaled="1"/>
              </a:gradFill>
              <a:ln>
                <a:noFill/>
              </a:ln>
              <a:effectLst>
                <a:outerShdw blurRad="266700" dist="165100" dir="3960000" sx="90000" sy="-19000" rotWithShape="0">
                  <a:prstClr val="black">
                    <a:alpha val="39000"/>
                  </a:prstClr>
                </a:outerShdw>
              </a:effectLst>
              <a:scene3d>
                <a:camera prst="orthographicFront"/>
                <a:lightRig rig="threePt" dir="t"/>
              </a:scene3d>
              <a:sp3d prstMaterial="matte">
                <a:bevelT w="4318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</p:grpSp>
        <p:grpSp>
          <p:nvGrpSpPr>
            <p:cNvPr id="18885" name="Группа 120"/>
            <p:cNvGrpSpPr>
              <a:grpSpLocks/>
            </p:cNvGrpSpPr>
            <p:nvPr/>
          </p:nvGrpSpPr>
          <p:grpSpPr bwMode="auto">
            <a:xfrm>
              <a:off x="7858148" y="4209144"/>
              <a:ext cx="928694" cy="1537629"/>
              <a:chOff x="428596" y="3829035"/>
              <a:chExt cx="1109662" cy="1774862"/>
            </a:xfrm>
          </p:grpSpPr>
          <p:sp>
            <p:nvSpPr>
              <p:cNvPr id="122" name="Равнобедренный треугольник 121"/>
              <p:cNvSpPr/>
              <p:nvPr/>
            </p:nvSpPr>
            <p:spPr>
              <a:xfrm>
                <a:off x="859577" y="4460889"/>
                <a:ext cx="214314" cy="1143008"/>
              </a:xfrm>
              <a:prstGeom prst="triangle">
                <a:avLst/>
              </a:prstGeom>
              <a:blipFill>
                <a:blip r:embed="rId3" cstate="print"/>
                <a:tile tx="0" ty="0" sx="100000" sy="100000" flip="none" algn="tl"/>
              </a:blip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9050" h="190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  <p:sp>
            <p:nvSpPr>
              <p:cNvPr id="123" name="Полилиния 122"/>
              <p:cNvSpPr/>
              <p:nvPr/>
            </p:nvSpPr>
            <p:spPr>
              <a:xfrm>
                <a:off x="428596" y="3829035"/>
                <a:ext cx="1109662" cy="1616093"/>
              </a:xfrm>
              <a:custGeom>
                <a:avLst/>
                <a:gdLst>
                  <a:gd name="connsiteX0" fmla="*/ 0 w 642942"/>
                  <a:gd name="connsiteY0" fmla="*/ 1143008 h 1143008"/>
                  <a:gd name="connsiteX1" fmla="*/ 321471 w 642942"/>
                  <a:gd name="connsiteY1" fmla="*/ 0 h 1143008"/>
                  <a:gd name="connsiteX2" fmla="*/ 642942 w 642942"/>
                  <a:gd name="connsiteY2" fmla="*/ 1143008 h 1143008"/>
                  <a:gd name="connsiteX3" fmla="*/ 0 w 642942"/>
                  <a:gd name="connsiteY3" fmla="*/ 1143008 h 1143008"/>
                  <a:gd name="connsiteX0" fmla="*/ 0 w 642942"/>
                  <a:gd name="connsiteY0" fmla="*/ 1225565 h 1225565"/>
                  <a:gd name="connsiteX1" fmla="*/ 321471 w 642942"/>
                  <a:gd name="connsiteY1" fmla="*/ 82557 h 1225565"/>
                  <a:gd name="connsiteX2" fmla="*/ 642942 w 642942"/>
                  <a:gd name="connsiteY2" fmla="*/ 1225565 h 1225565"/>
                  <a:gd name="connsiteX3" fmla="*/ 0 w 642942"/>
                  <a:gd name="connsiteY3" fmla="*/ 1225565 h 1225565"/>
                  <a:gd name="connsiteX0" fmla="*/ 0 w 642942"/>
                  <a:gd name="connsiteY0" fmla="*/ 1246203 h 1246203"/>
                  <a:gd name="connsiteX1" fmla="*/ 321471 w 642942"/>
                  <a:gd name="connsiteY1" fmla="*/ 103195 h 1246203"/>
                  <a:gd name="connsiteX2" fmla="*/ 642942 w 642942"/>
                  <a:gd name="connsiteY2" fmla="*/ 1246203 h 1246203"/>
                  <a:gd name="connsiteX3" fmla="*/ 0 w 642942"/>
                  <a:gd name="connsiteY3" fmla="*/ 1246203 h 1246203"/>
                  <a:gd name="connsiteX0" fmla="*/ 0 w 892995"/>
                  <a:gd name="connsiteY0" fmla="*/ 1246203 h 1390650"/>
                  <a:gd name="connsiteX1" fmla="*/ 321471 w 892995"/>
                  <a:gd name="connsiteY1" fmla="*/ 103195 h 1390650"/>
                  <a:gd name="connsiteX2" fmla="*/ 642942 w 892995"/>
                  <a:gd name="connsiteY2" fmla="*/ 1246203 h 1390650"/>
                  <a:gd name="connsiteX3" fmla="*/ 0 w 892995"/>
                  <a:gd name="connsiteY3" fmla="*/ 1246203 h 1390650"/>
                  <a:gd name="connsiteX0" fmla="*/ 216667 w 1109662"/>
                  <a:gd name="connsiteY0" fmla="*/ 1246203 h 1428750"/>
                  <a:gd name="connsiteX1" fmla="*/ 538138 w 1109662"/>
                  <a:gd name="connsiteY1" fmla="*/ 103195 h 1428750"/>
                  <a:gd name="connsiteX2" fmla="*/ 859609 w 1109662"/>
                  <a:gd name="connsiteY2" fmla="*/ 1246203 h 1428750"/>
                  <a:gd name="connsiteX3" fmla="*/ 216667 w 1109662"/>
                  <a:gd name="connsiteY3" fmla="*/ 1246203 h 1428750"/>
                  <a:gd name="connsiteX0" fmla="*/ 216667 w 1109662"/>
                  <a:gd name="connsiteY0" fmla="*/ 1246203 h 1444625"/>
                  <a:gd name="connsiteX1" fmla="*/ 538138 w 1109662"/>
                  <a:gd name="connsiteY1" fmla="*/ 103195 h 1444625"/>
                  <a:gd name="connsiteX2" fmla="*/ 859609 w 1109662"/>
                  <a:gd name="connsiteY2" fmla="*/ 1246203 h 1444625"/>
                  <a:gd name="connsiteX3" fmla="*/ 216667 w 1109662"/>
                  <a:gd name="connsiteY3" fmla="*/ 1246203 h 1444625"/>
                  <a:gd name="connsiteX0" fmla="*/ 216667 w 1109662"/>
                  <a:gd name="connsiteY0" fmla="*/ 1246203 h 1444625"/>
                  <a:gd name="connsiteX1" fmla="*/ 538138 w 1109662"/>
                  <a:gd name="connsiteY1" fmla="*/ 103195 h 1444625"/>
                  <a:gd name="connsiteX2" fmla="*/ 859609 w 1109662"/>
                  <a:gd name="connsiteY2" fmla="*/ 1246203 h 1444625"/>
                  <a:gd name="connsiteX3" fmla="*/ 216667 w 1109662"/>
                  <a:gd name="connsiteY3" fmla="*/ 1246203 h 14446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09662" h="1444625">
                    <a:moveTo>
                      <a:pt x="216667" y="1246203"/>
                    </a:moveTo>
                    <a:cubicBezTo>
                      <a:pt x="0" y="1428750"/>
                      <a:pt x="396081" y="0"/>
                      <a:pt x="538138" y="103195"/>
                    </a:cubicBezTo>
                    <a:cubicBezTo>
                      <a:pt x="675481" y="20638"/>
                      <a:pt x="1109662" y="1390650"/>
                      <a:pt x="859609" y="1246203"/>
                    </a:cubicBezTo>
                    <a:cubicBezTo>
                      <a:pt x="650081" y="1444625"/>
                      <a:pt x="523081" y="1406525"/>
                      <a:pt x="216667" y="1246203"/>
                    </a:cubicBezTo>
                    <a:close/>
                  </a:path>
                </a:pathLst>
              </a:custGeom>
              <a:gradFill>
                <a:gsLst>
                  <a:gs pos="100000">
                    <a:srgbClr val="92D050"/>
                  </a:gs>
                  <a:gs pos="0">
                    <a:schemeClr val="accent3">
                      <a:lumMod val="50000"/>
                    </a:schemeClr>
                  </a:gs>
                </a:gsLst>
                <a:lin ang="16200000" scaled="1"/>
              </a:gradFill>
              <a:ln>
                <a:noFill/>
              </a:ln>
              <a:effectLst>
                <a:outerShdw blurRad="266700" dist="165100" dir="3960000" sx="90000" sy="-19000" rotWithShape="0">
                  <a:prstClr val="black">
                    <a:alpha val="39000"/>
                  </a:prstClr>
                </a:outerShdw>
              </a:effectLst>
              <a:scene3d>
                <a:camera prst="orthographicFront"/>
                <a:lightRig rig="threePt" dir="t"/>
              </a:scene3d>
              <a:sp3d prstMaterial="matte">
                <a:bevelT w="4318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</p:grpSp>
        <p:grpSp>
          <p:nvGrpSpPr>
            <p:cNvPr id="18886" name="Группа 123"/>
            <p:cNvGrpSpPr>
              <a:grpSpLocks/>
            </p:cNvGrpSpPr>
            <p:nvPr/>
          </p:nvGrpSpPr>
          <p:grpSpPr bwMode="auto">
            <a:xfrm>
              <a:off x="4500562" y="3302758"/>
              <a:ext cx="1357322" cy="2269381"/>
              <a:chOff x="428596" y="3644850"/>
              <a:chExt cx="1109662" cy="1959047"/>
            </a:xfrm>
          </p:grpSpPr>
          <p:sp>
            <p:nvSpPr>
              <p:cNvPr id="125" name="Равнобедренный треугольник 124"/>
              <p:cNvSpPr/>
              <p:nvPr/>
            </p:nvSpPr>
            <p:spPr>
              <a:xfrm>
                <a:off x="859577" y="4460889"/>
                <a:ext cx="214314" cy="1143008"/>
              </a:xfrm>
              <a:prstGeom prst="triangle">
                <a:avLst/>
              </a:prstGeom>
              <a:blipFill>
                <a:blip r:embed="rId3" cstate="print"/>
                <a:tile tx="0" ty="0" sx="100000" sy="100000" flip="none" algn="tl"/>
              </a:blip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9050" h="190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  <p:sp>
            <p:nvSpPr>
              <p:cNvPr id="126" name="Полилиния 125"/>
              <p:cNvSpPr/>
              <p:nvPr/>
            </p:nvSpPr>
            <p:spPr>
              <a:xfrm>
                <a:off x="428596" y="3644850"/>
                <a:ext cx="1109662" cy="1800279"/>
              </a:xfrm>
              <a:custGeom>
                <a:avLst/>
                <a:gdLst>
                  <a:gd name="connsiteX0" fmla="*/ 0 w 642942"/>
                  <a:gd name="connsiteY0" fmla="*/ 1143008 h 1143008"/>
                  <a:gd name="connsiteX1" fmla="*/ 321471 w 642942"/>
                  <a:gd name="connsiteY1" fmla="*/ 0 h 1143008"/>
                  <a:gd name="connsiteX2" fmla="*/ 642942 w 642942"/>
                  <a:gd name="connsiteY2" fmla="*/ 1143008 h 1143008"/>
                  <a:gd name="connsiteX3" fmla="*/ 0 w 642942"/>
                  <a:gd name="connsiteY3" fmla="*/ 1143008 h 1143008"/>
                  <a:gd name="connsiteX0" fmla="*/ 0 w 642942"/>
                  <a:gd name="connsiteY0" fmla="*/ 1225565 h 1225565"/>
                  <a:gd name="connsiteX1" fmla="*/ 321471 w 642942"/>
                  <a:gd name="connsiteY1" fmla="*/ 82557 h 1225565"/>
                  <a:gd name="connsiteX2" fmla="*/ 642942 w 642942"/>
                  <a:gd name="connsiteY2" fmla="*/ 1225565 h 1225565"/>
                  <a:gd name="connsiteX3" fmla="*/ 0 w 642942"/>
                  <a:gd name="connsiteY3" fmla="*/ 1225565 h 1225565"/>
                  <a:gd name="connsiteX0" fmla="*/ 0 w 642942"/>
                  <a:gd name="connsiteY0" fmla="*/ 1246203 h 1246203"/>
                  <a:gd name="connsiteX1" fmla="*/ 321471 w 642942"/>
                  <a:gd name="connsiteY1" fmla="*/ 103195 h 1246203"/>
                  <a:gd name="connsiteX2" fmla="*/ 642942 w 642942"/>
                  <a:gd name="connsiteY2" fmla="*/ 1246203 h 1246203"/>
                  <a:gd name="connsiteX3" fmla="*/ 0 w 642942"/>
                  <a:gd name="connsiteY3" fmla="*/ 1246203 h 1246203"/>
                  <a:gd name="connsiteX0" fmla="*/ 0 w 892995"/>
                  <a:gd name="connsiteY0" fmla="*/ 1246203 h 1390650"/>
                  <a:gd name="connsiteX1" fmla="*/ 321471 w 892995"/>
                  <a:gd name="connsiteY1" fmla="*/ 103195 h 1390650"/>
                  <a:gd name="connsiteX2" fmla="*/ 642942 w 892995"/>
                  <a:gd name="connsiteY2" fmla="*/ 1246203 h 1390650"/>
                  <a:gd name="connsiteX3" fmla="*/ 0 w 892995"/>
                  <a:gd name="connsiteY3" fmla="*/ 1246203 h 1390650"/>
                  <a:gd name="connsiteX0" fmla="*/ 216667 w 1109662"/>
                  <a:gd name="connsiteY0" fmla="*/ 1246203 h 1428750"/>
                  <a:gd name="connsiteX1" fmla="*/ 538138 w 1109662"/>
                  <a:gd name="connsiteY1" fmla="*/ 103195 h 1428750"/>
                  <a:gd name="connsiteX2" fmla="*/ 859609 w 1109662"/>
                  <a:gd name="connsiteY2" fmla="*/ 1246203 h 1428750"/>
                  <a:gd name="connsiteX3" fmla="*/ 216667 w 1109662"/>
                  <a:gd name="connsiteY3" fmla="*/ 1246203 h 1428750"/>
                  <a:gd name="connsiteX0" fmla="*/ 216667 w 1109662"/>
                  <a:gd name="connsiteY0" fmla="*/ 1246203 h 1444625"/>
                  <a:gd name="connsiteX1" fmla="*/ 538138 w 1109662"/>
                  <a:gd name="connsiteY1" fmla="*/ 103195 h 1444625"/>
                  <a:gd name="connsiteX2" fmla="*/ 859609 w 1109662"/>
                  <a:gd name="connsiteY2" fmla="*/ 1246203 h 1444625"/>
                  <a:gd name="connsiteX3" fmla="*/ 216667 w 1109662"/>
                  <a:gd name="connsiteY3" fmla="*/ 1246203 h 1444625"/>
                  <a:gd name="connsiteX0" fmla="*/ 216667 w 1109662"/>
                  <a:gd name="connsiteY0" fmla="*/ 1246203 h 1444625"/>
                  <a:gd name="connsiteX1" fmla="*/ 538138 w 1109662"/>
                  <a:gd name="connsiteY1" fmla="*/ 103195 h 1444625"/>
                  <a:gd name="connsiteX2" fmla="*/ 859609 w 1109662"/>
                  <a:gd name="connsiteY2" fmla="*/ 1246203 h 1444625"/>
                  <a:gd name="connsiteX3" fmla="*/ 216667 w 1109662"/>
                  <a:gd name="connsiteY3" fmla="*/ 1246203 h 14446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09662" h="1444625">
                    <a:moveTo>
                      <a:pt x="216667" y="1246203"/>
                    </a:moveTo>
                    <a:cubicBezTo>
                      <a:pt x="0" y="1428750"/>
                      <a:pt x="396081" y="0"/>
                      <a:pt x="538138" y="103195"/>
                    </a:cubicBezTo>
                    <a:cubicBezTo>
                      <a:pt x="675481" y="20638"/>
                      <a:pt x="1109662" y="1390650"/>
                      <a:pt x="859609" y="1246203"/>
                    </a:cubicBezTo>
                    <a:cubicBezTo>
                      <a:pt x="650081" y="1444625"/>
                      <a:pt x="523081" y="1406525"/>
                      <a:pt x="216667" y="1246203"/>
                    </a:cubicBezTo>
                    <a:close/>
                  </a:path>
                </a:pathLst>
              </a:custGeom>
              <a:gradFill>
                <a:gsLst>
                  <a:gs pos="100000">
                    <a:srgbClr val="92D050"/>
                  </a:gs>
                  <a:gs pos="0">
                    <a:schemeClr val="accent3">
                      <a:lumMod val="50000"/>
                    </a:schemeClr>
                  </a:gs>
                </a:gsLst>
                <a:lin ang="16200000" scaled="1"/>
              </a:gradFill>
              <a:ln>
                <a:noFill/>
              </a:ln>
              <a:effectLst>
                <a:outerShdw blurRad="266700" dist="165100" dir="3960000" sx="90000" sy="-19000" rotWithShape="0">
                  <a:prstClr val="black">
                    <a:alpha val="39000"/>
                  </a:prstClr>
                </a:outerShdw>
              </a:effectLst>
              <a:scene3d>
                <a:camera prst="orthographicFront"/>
                <a:lightRig rig="threePt" dir="t"/>
              </a:scene3d>
              <a:sp3d prstMaterial="matte">
                <a:bevelT w="4318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</p:grpSp>
        <p:sp>
          <p:nvSpPr>
            <p:cNvPr id="116" name="Полилиния 115"/>
            <p:cNvSpPr/>
            <p:nvPr/>
          </p:nvSpPr>
          <p:spPr>
            <a:xfrm>
              <a:off x="-65581" y="5715016"/>
              <a:ext cx="9247681" cy="1142984"/>
            </a:xfrm>
            <a:custGeom>
              <a:avLst/>
              <a:gdLst>
                <a:gd name="connsiteX0" fmla="*/ 9194800 w 9781117"/>
                <a:gd name="connsiteY0" fmla="*/ 511588 h 2492788"/>
                <a:gd name="connsiteX1" fmla="*/ 5715000 w 9781117"/>
                <a:gd name="connsiteY1" fmla="*/ 295688 h 2492788"/>
                <a:gd name="connsiteX2" fmla="*/ 1765300 w 9781117"/>
                <a:gd name="connsiteY2" fmla="*/ 943388 h 2492788"/>
                <a:gd name="connsiteX3" fmla="*/ 63500 w 9781117"/>
                <a:gd name="connsiteY3" fmla="*/ 816388 h 2492788"/>
                <a:gd name="connsiteX4" fmla="*/ 0 w 9781117"/>
                <a:gd name="connsiteY4" fmla="*/ 2480088 h 2492788"/>
                <a:gd name="connsiteX5" fmla="*/ 9232900 w 9781117"/>
                <a:gd name="connsiteY5" fmla="*/ 2492788 h 2492788"/>
                <a:gd name="connsiteX6" fmla="*/ 9194800 w 9781117"/>
                <a:gd name="connsiteY6" fmla="*/ 511588 h 2492788"/>
                <a:gd name="connsiteX0" fmla="*/ 9194800 w 9247681"/>
                <a:gd name="connsiteY0" fmla="*/ 511588 h 2492788"/>
                <a:gd name="connsiteX1" fmla="*/ 5715000 w 9247681"/>
                <a:gd name="connsiteY1" fmla="*/ 295688 h 2492788"/>
                <a:gd name="connsiteX2" fmla="*/ 1765300 w 9247681"/>
                <a:gd name="connsiteY2" fmla="*/ 943388 h 2492788"/>
                <a:gd name="connsiteX3" fmla="*/ 63500 w 9247681"/>
                <a:gd name="connsiteY3" fmla="*/ 816388 h 2492788"/>
                <a:gd name="connsiteX4" fmla="*/ 0 w 9247681"/>
                <a:gd name="connsiteY4" fmla="*/ 2480088 h 2492788"/>
                <a:gd name="connsiteX5" fmla="*/ 9232900 w 9247681"/>
                <a:gd name="connsiteY5" fmla="*/ 2492788 h 2492788"/>
                <a:gd name="connsiteX6" fmla="*/ 9194800 w 9247681"/>
                <a:gd name="connsiteY6" fmla="*/ 511588 h 2492788"/>
                <a:gd name="connsiteX0" fmla="*/ 9194800 w 9247681"/>
                <a:gd name="connsiteY0" fmla="*/ 511588 h 2492788"/>
                <a:gd name="connsiteX1" fmla="*/ 5715000 w 9247681"/>
                <a:gd name="connsiteY1" fmla="*/ 295688 h 2492788"/>
                <a:gd name="connsiteX2" fmla="*/ 1765300 w 9247681"/>
                <a:gd name="connsiteY2" fmla="*/ 943388 h 2492788"/>
                <a:gd name="connsiteX3" fmla="*/ 63500 w 9247681"/>
                <a:gd name="connsiteY3" fmla="*/ 816388 h 2492788"/>
                <a:gd name="connsiteX4" fmla="*/ 0 w 9247681"/>
                <a:gd name="connsiteY4" fmla="*/ 2480088 h 2492788"/>
                <a:gd name="connsiteX5" fmla="*/ 9232900 w 9247681"/>
                <a:gd name="connsiteY5" fmla="*/ 2492788 h 2492788"/>
                <a:gd name="connsiteX6" fmla="*/ 9194800 w 9247681"/>
                <a:gd name="connsiteY6" fmla="*/ 511588 h 2492788"/>
                <a:gd name="connsiteX0" fmla="*/ 9194800 w 9247681"/>
                <a:gd name="connsiteY0" fmla="*/ 511588 h 2492788"/>
                <a:gd name="connsiteX1" fmla="*/ 5715000 w 9247681"/>
                <a:gd name="connsiteY1" fmla="*/ 295688 h 2492788"/>
                <a:gd name="connsiteX2" fmla="*/ 1765300 w 9247681"/>
                <a:gd name="connsiteY2" fmla="*/ 943388 h 2492788"/>
                <a:gd name="connsiteX3" fmla="*/ 63500 w 9247681"/>
                <a:gd name="connsiteY3" fmla="*/ 816388 h 2492788"/>
                <a:gd name="connsiteX4" fmla="*/ 0 w 9247681"/>
                <a:gd name="connsiteY4" fmla="*/ 2480088 h 2492788"/>
                <a:gd name="connsiteX5" fmla="*/ 9232900 w 9247681"/>
                <a:gd name="connsiteY5" fmla="*/ 2492788 h 2492788"/>
                <a:gd name="connsiteX6" fmla="*/ 9194800 w 9247681"/>
                <a:gd name="connsiteY6" fmla="*/ 511588 h 2492788"/>
                <a:gd name="connsiteX0" fmla="*/ 9194800 w 9247681"/>
                <a:gd name="connsiteY0" fmla="*/ 487658 h 2468858"/>
                <a:gd name="connsiteX1" fmla="*/ 5715000 w 9247681"/>
                <a:gd name="connsiteY1" fmla="*/ 271758 h 2468858"/>
                <a:gd name="connsiteX2" fmla="*/ 1765300 w 9247681"/>
                <a:gd name="connsiteY2" fmla="*/ 919458 h 2468858"/>
                <a:gd name="connsiteX3" fmla="*/ 63500 w 9247681"/>
                <a:gd name="connsiteY3" fmla="*/ 792458 h 2468858"/>
                <a:gd name="connsiteX4" fmla="*/ 0 w 9247681"/>
                <a:gd name="connsiteY4" fmla="*/ 2456158 h 2468858"/>
                <a:gd name="connsiteX5" fmla="*/ 9232900 w 9247681"/>
                <a:gd name="connsiteY5" fmla="*/ 2468858 h 2468858"/>
                <a:gd name="connsiteX6" fmla="*/ 9194800 w 9247681"/>
                <a:gd name="connsiteY6" fmla="*/ 487658 h 2468858"/>
                <a:gd name="connsiteX0" fmla="*/ 9194800 w 9247681"/>
                <a:gd name="connsiteY0" fmla="*/ 487658 h 2468858"/>
                <a:gd name="connsiteX1" fmla="*/ 5715000 w 9247681"/>
                <a:gd name="connsiteY1" fmla="*/ 271758 h 2468858"/>
                <a:gd name="connsiteX2" fmla="*/ 1765300 w 9247681"/>
                <a:gd name="connsiteY2" fmla="*/ 919458 h 2468858"/>
                <a:gd name="connsiteX3" fmla="*/ 63500 w 9247681"/>
                <a:gd name="connsiteY3" fmla="*/ 792458 h 2468858"/>
                <a:gd name="connsiteX4" fmla="*/ 0 w 9247681"/>
                <a:gd name="connsiteY4" fmla="*/ 2456158 h 2468858"/>
                <a:gd name="connsiteX5" fmla="*/ 9232900 w 9247681"/>
                <a:gd name="connsiteY5" fmla="*/ 2468858 h 2468858"/>
                <a:gd name="connsiteX6" fmla="*/ 9194800 w 9247681"/>
                <a:gd name="connsiteY6" fmla="*/ 487658 h 2468858"/>
                <a:gd name="connsiteX0" fmla="*/ 9194800 w 9247681"/>
                <a:gd name="connsiteY0" fmla="*/ 487658 h 2468858"/>
                <a:gd name="connsiteX1" fmla="*/ 5715000 w 9247681"/>
                <a:gd name="connsiteY1" fmla="*/ 271758 h 2468858"/>
                <a:gd name="connsiteX2" fmla="*/ 1765300 w 9247681"/>
                <a:gd name="connsiteY2" fmla="*/ 919458 h 2468858"/>
                <a:gd name="connsiteX3" fmla="*/ 63500 w 9247681"/>
                <a:gd name="connsiteY3" fmla="*/ 792458 h 2468858"/>
                <a:gd name="connsiteX4" fmla="*/ 0 w 9247681"/>
                <a:gd name="connsiteY4" fmla="*/ 2456158 h 2468858"/>
                <a:gd name="connsiteX5" fmla="*/ 9232900 w 9247681"/>
                <a:gd name="connsiteY5" fmla="*/ 2468858 h 2468858"/>
                <a:gd name="connsiteX6" fmla="*/ 9194800 w 9247681"/>
                <a:gd name="connsiteY6" fmla="*/ 487658 h 24688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247681" h="2468858">
                  <a:moveTo>
                    <a:pt x="9194800" y="487658"/>
                  </a:moveTo>
                  <a:cubicBezTo>
                    <a:pt x="8608483" y="121475"/>
                    <a:pt x="6832055" y="802503"/>
                    <a:pt x="5715000" y="271758"/>
                  </a:cubicBezTo>
                  <a:cubicBezTo>
                    <a:pt x="5445623" y="0"/>
                    <a:pt x="2116574" y="444364"/>
                    <a:pt x="1765300" y="919458"/>
                  </a:cubicBezTo>
                  <a:cubicBezTo>
                    <a:pt x="1117095" y="1140637"/>
                    <a:pt x="630767" y="834791"/>
                    <a:pt x="63500" y="792458"/>
                  </a:cubicBezTo>
                  <a:lnTo>
                    <a:pt x="0" y="2456158"/>
                  </a:lnTo>
                  <a:lnTo>
                    <a:pt x="9232900" y="2468858"/>
                  </a:lnTo>
                  <a:cubicBezTo>
                    <a:pt x="9215861" y="1804322"/>
                    <a:pt x="9247681" y="1320553"/>
                    <a:pt x="9194800" y="487658"/>
                  </a:cubicBez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 prstMaterial="matte">
              <a:bevelT w="488950" h="1016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</p:grpSp>
      <p:grpSp>
        <p:nvGrpSpPr>
          <p:cNvPr id="18445" name="Группа 143"/>
          <p:cNvGrpSpPr>
            <a:grpSpLocks/>
          </p:cNvGrpSpPr>
          <p:nvPr/>
        </p:nvGrpSpPr>
        <p:grpSpPr bwMode="auto">
          <a:xfrm rot="626960">
            <a:off x="7869238" y="5934075"/>
            <a:ext cx="928687" cy="1000125"/>
            <a:chOff x="5898071" y="4400554"/>
            <a:chExt cx="2324143" cy="2470145"/>
          </a:xfrm>
        </p:grpSpPr>
        <p:sp>
          <p:nvSpPr>
            <p:cNvPr id="145" name="Полилиния 144"/>
            <p:cNvSpPr/>
            <p:nvPr/>
          </p:nvSpPr>
          <p:spPr>
            <a:xfrm>
              <a:off x="5898071" y="4931288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146" name="Полилиния 145"/>
            <p:cNvSpPr/>
            <p:nvPr/>
          </p:nvSpPr>
          <p:spPr>
            <a:xfrm>
              <a:off x="6357950" y="4918589"/>
              <a:ext cx="79269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147" name="Полилиния 146"/>
            <p:cNvSpPr/>
            <p:nvPr/>
          </p:nvSpPr>
          <p:spPr>
            <a:xfrm>
              <a:off x="6072198" y="4918589"/>
              <a:ext cx="114988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148" name="Полилиния 147"/>
            <p:cNvSpPr/>
            <p:nvPr/>
          </p:nvSpPr>
          <p:spPr>
            <a:xfrm flipH="1">
              <a:off x="7000892" y="4918589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149" name="Полилиния 148"/>
            <p:cNvSpPr/>
            <p:nvPr/>
          </p:nvSpPr>
          <p:spPr>
            <a:xfrm flipH="1">
              <a:off x="7000892" y="4918589"/>
              <a:ext cx="785818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150" name="Полилиния 149"/>
            <p:cNvSpPr/>
            <p:nvPr/>
          </p:nvSpPr>
          <p:spPr>
            <a:xfrm flipH="1">
              <a:off x="6929454" y="4918589"/>
              <a:ext cx="500066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grpSp>
          <p:nvGrpSpPr>
            <p:cNvPr id="18861" name="Группа 137"/>
            <p:cNvGrpSpPr>
              <a:grpSpLocks/>
            </p:cNvGrpSpPr>
            <p:nvPr/>
          </p:nvGrpSpPr>
          <p:grpSpPr bwMode="auto">
            <a:xfrm rot="-169710">
              <a:off x="6560974" y="4400554"/>
              <a:ext cx="798923" cy="2457470"/>
              <a:chOff x="6586553" y="4400554"/>
              <a:chExt cx="798923" cy="2457470"/>
            </a:xfrm>
          </p:grpSpPr>
          <p:sp>
            <p:nvSpPr>
              <p:cNvPr id="156" name="Полилиния 155"/>
              <p:cNvSpPr/>
              <p:nvPr/>
            </p:nvSpPr>
            <p:spPr>
              <a:xfrm flipH="1">
                <a:off x="6929454" y="5143512"/>
                <a:ext cx="142905" cy="1714512"/>
              </a:xfrm>
              <a:custGeom>
                <a:avLst/>
                <a:gdLst>
                  <a:gd name="connsiteX0" fmla="*/ 1016000 w 1016000"/>
                  <a:gd name="connsiteY0" fmla="*/ 1778000 h 1803400"/>
                  <a:gd name="connsiteX1" fmla="*/ 0 w 1016000"/>
                  <a:gd name="connsiteY1" fmla="*/ 0 h 1803400"/>
                  <a:gd name="connsiteX2" fmla="*/ 901700 w 1016000"/>
                  <a:gd name="connsiteY2" fmla="*/ 1803400 h 1803400"/>
                  <a:gd name="connsiteX3" fmla="*/ 1016000 w 1016000"/>
                  <a:gd name="connsiteY3" fmla="*/ 1778000 h 1803400"/>
                  <a:gd name="connsiteX0" fmla="*/ 1016000 w 1016000"/>
                  <a:gd name="connsiteY0" fmla="*/ 1914011 h 1939411"/>
                  <a:gd name="connsiteX1" fmla="*/ 0 w 1016000"/>
                  <a:gd name="connsiteY1" fmla="*/ 136011 h 1939411"/>
                  <a:gd name="connsiteX2" fmla="*/ 901700 w 1016000"/>
                  <a:gd name="connsiteY2" fmla="*/ 1939411 h 1939411"/>
                  <a:gd name="connsiteX3" fmla="*/ 1016000 w 1016000"/>
                  <a:gd name="connsiteY3" fmla="*/ 1914011 h 1939411"/>
                  <a:gd name="connsiteX0" fmla="*/ 1269483 w 1269483"/>
                  <a:gd name="connsiteY0" fmla="*/ 2019845 h 2045245"/>
                  <a:gd name="connsiteX1" fmla="*/ 253483 w 1269483"/>
                  <a:gd name="connsiteY1" fmla="*/ 241845 h 2045245"/>
                  <a:gd name="connsiteX2" fmla="*/ 1155183 w 1269483"/>
                  <a:gd name="connsiteY2" fmla="*/ 2045245 h 2045245"/>
                  <a:gd name="connsiteX3" fmla="*/ 1269483 w 1269483"/>
                  <a:gd name="connsiteY3" fmla="*/ 2019845 h 2045245"/>
                  <a:gd name="connsiteX0" fmla="*/ 1175829 w 1175829"/>
                  <a:gd name="connsiteY0" fmla="*/ 1914011 h 1939411"/>
                  <a:gd name="connsiteX1" fmla="*/ 159829 w 1175829"/>
                  <a:gd name="connsiteY1" fmla="*/ 136011 h 1939411"/>
                  <a:gd name="connsiteX2" fmla="*/ 1061529 w 1175829"/>
                  <a:gd name="connsiteY2" fmla="*/ 1939411 h 1939411"/>
                  <a:gd name="connsiteX3" fmla="*/ 1175829 w 1175829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538181 w 697974"/>
                  <a:gd name="connsiteY2" fmla="*/ 1939411 h 1939411"/>
                  <a:gd name="connsiteX3" fmla="*/ 652481 w 697974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363701 w 697974"/>
                  <a:gd name="connsiteY2" fmla="*/ 1939411 h 1939411"/>
                  <a:gd name="connsiteX3" fmla="*/ 652481 w 697974"/>
                  <a:gd name="connsiteY3" fmla="*/ 1914011 h 1939411"/>
                  <a:gd name="connsiteX0" fmla="*/ 477999 w 523492"/>
                  <a:gd name="connsiteY0" fmla="*/ 1914011 h 1939411"/>
                  <a:gd name="connsiteX1" fmla="*/ 159828 w 523492"/>
                  <a:gd name="connsiteY1" fmla="*/ 136011 h 1939411"/>
                  <a:gd name="connsiteX2" fmla="*/ 363701 w 523492"/>
                  <a:gd name="connsiteY2" fmla="*/ 1939411 h 1939411"/>
                  <a:gd name="connsiteX3" fmla="*/ 477999 w 523492"/>
                  <a:gd name="connsiteY3" fmla="*/ 1914011 h 1939411"/>
                  <a:gd name="connsiteX0" fmla="*/ 129045 w 215906"/>
                  <a:gd name="connsiteY0" fmla="*/ 1914011 h 1939411"/>
                  <a:gd name="connsiteX1" fmla="*/ 159828 w 215906"/>
                  <a:gd name="connsiteY1" fmla="*/ 136011 h 1939411"/>
                  <a:gd name="connsiteX2" fmla="*/ 14747 w 215906"/>
                  <a:gd name="connsiteY2" fmla="*/ 1939411 h 1939411"/>
                  <a:gd name="connsiteX3" fmla="*/ 129045 w 215906"/>
                  <a:gd name="connsiteY3" fmla="*/ 1914011 h 1939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5906" h="1939411">
                    <a:moveTo>
                      <a:pt x="129045" y="1914011"/>
                    </a:moveTo>
                    <a:cubicBezTo>
                      <a:pt x="174538" y="948262"/>
                      <a:pt x="215907" y="0"/>
                      <a:pt x="159828" y="136011"/>
                    </a:cubicBezTo>
                    <a:cubicBezTo>
                      <a:pt x="-1" y="124344"/>
                      <a:pt x="106262" y="806428"/>
                      <a:pt x="14747" y="1939411"/>
                    </a:cubicBezTo>
                    <a:lnTo>
                      <a:pt x="129045" y="1914011"/>
                    </a:lnTo>
                    <a:close/>
                  </a:path>
                </a:pathLst>
              </a:custGeom>
              <a:gradFill>
                <a:gsLst>
                  <a:gs pos="100000">
                    <a:srgbClr val="92D050"/>
                  </a:gs>
                  <a:gs pos="0">
                    <a:schemeClr val="accent3">
                      <a:lumMod val="50000"/>
                    </a:schemeClr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9050" h="190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  <p:sp>
            <p:nvSpPr>
              <p:cNvPr id="157" name="Полилиния 156"/>
              <p:cNvSpPr/>
              <p:nvPr/>
            </p:nvSpPr>
            <p:spPr>
              <a:xfrm>
                <a:off x="6586553" y="440522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  <p:sp>
            <p:nvSpPr>
              <p:cNvPr id="158" name="Полилиния 157"/>
              <p:cNvSpPr/>
              <p:nvPr/>
            </p:nvSpPr>
            <p:spPr>
              <a:xfrm>
                <a:off x="6663958" y="440055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</p:grpSp>
        <p:grpSp>
          <p:nvGrpSpPr>
            <p:cNvPr id="18862" name="Группа 138"/>
            <p:cNvGrpSpPr>
              <a:grpSpLocks/>
            </p:cNvGrpSpPr>
            <p:nvPr/>
          </p:nvGrpSpPr>
          <p:grpSpPr bwMode="auto">
            <a:xfrm rot="639347">
              <a:off x="6792579" y="4410371"/>
              <a:ext cx="798923" cy="2457470"/>
              <a:chOff x="6586553" y="4400554"/>
              <a:chExt cx="798923" cy="2457470"/>
            </a:xfrm>
          </p:grpSpPr>
          <p:sp>
            <p:nvSpPr>
              <p:cNvPr id="153" name="Полилиния 152"/>
              <p:cNvSpPr/>
              <p:nvPr/>
            </p:nvSpPr>
            <p:spPr>
              <a:xfrm flipH="1">
                <a:off x="6929454" y="5143512"/>
                <a:ext cx="142905" cy="1714512"/>
              </a:xfrm>
              <a:custGeom>
                <a:avLst/>
                <a:gdLst>
                  <a:gd name="connsiteX0" fmla="*/ 1016000 w 1016000"/>
                  <a:gd name="connsiteY0" fmla="*/ 1778000 h 1803400"/>
                  <a:gd name="connsiteX1" fmla="*/ 0 w 1016000"/>
                  <a:gd name="connsiteY1" fmla="*/ 0 h 1803400"/>
                  <a:gd name="connsiteX2" fmla="*/ 901700 w 1016000"/>
                  <a:gd name="connsiteY2" fmla="*/ 1803400 h 1803400"/>
                  <a:gd name="connsiteX3" fmla="*/ 1016000 w 1016000"/>
                  <a:gd name="connsiteY3" fmla="*/ 1778000 h 1803400"/>
                  <a:gd name="connsiteX0" fmla="*/ 1016000 w 1016000"/>
                  <a:gd name="connsiteY0" fmla="*/ 1914011 h 1939411"/>
                  <a:gd name="connsiteX1" fmla="*/ 0 w 1016000"/>
                  <a:gd name="connsiteY1" fmla="*/ 136011 h 1939411"/>
                  <a:gd name="connsiteX2" fmla="*/ 901700 w 1016000"/>
                  <a:gd name="connsiteY2" fmla="*/ 1939411 h 1939411"/>
                  <a:gd name="connsiteX3" fmla="*/ 1016000 w 1016000"/>
                  <a:gd name="connsiteY3" fmla="*/ 1914011 h 1939411"/>
                  <a:gd name="connsiteX0" fmla="*/ 1269483 w 1269483"/>
                  <a:gd name="connsiteY0" fmla="*/ 2019845 h 2045245"/>
                  <a:gd name="connsiteX1" fmla="*/ 253483 w 1269483"/>
                  <a:gd name="connsiteY1" fmla="*/ 241845 h 2045245"/>
                  <a:gd name="connsiteX2" fmla="*/ 1155183 w 1269483"/>
                  <a:gd name="connsiteY2" fmla="*/ 2045245 h 2045245"/>
                  <a:gd name="connsiteX3" fmla="*/ 1269483 w 1269483"/>
                  <a:gd name="connsiteY3" fmla="*/ 2019845 h 2045245"/>
                  <a:gd name="connsiteX0" fmla="*/ 1175829 w 1175829"/>
                  <a:gd name="connsiteY0" fmla="*/ 1914011 h 1939411"/>
                  <a:gd name="connsiteX1" fmla="*/ 159829 w 1175829"/>
                  <a:gd name="connsiteY1" fmla="*/ 136011 h 1939411"/>
                  <a:gd name="connsiteX2" fmla="*/ 1061529 w 1175829"/>
                  <a:gd name="connsiteY2" fmla="*/ 1939411 h 1939411"/>
                  <a:gd name="connsiteX3" fmla="*/ 1175829 w 1175829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538181 w 697974"/>
                  <a:gd name="connsiteY2" fmla="*/ 1939411 h 1939411"/>
                  <a:gd name="connsiteX3" fmla="*/ 652481 w 697974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363701 w 697974"/>
                  <a:gd name="connsiteY2" fmla="*/ 1939411 h 1939411"/>
                  <a:gd name="connsiteX3" fmla="*/ 652481 w 697974"/>
                  <a:gd name="connsiteY3" fmla="*/ 1914011 h 1939411"/>
                  <a:gd name="connsiteX0" fmla="*/ 477999 w 523492"/>
                  <a:gd name="connsiteY0" fmla="*/ 1914011 h 1939411"/>
                  <a:gd name="connsiteX1" fmla="*/ 159828 w 523492"/>
                  <a:gd name="connsiteY1" fmla="*/ 136011 h 1939411"/>
                  <a:gd name="connsiteX2" fmla="*/ 363701 w 523492"/>
                  <a:gd name="connsiteY2" fmla="*/ 1939411 h 1939411"/>
                  <a:gd name="connsiteX3" fmla="*/ 477999 w 523492"/>
                  <a:gd name="connsiteY3" fmla="*/ 1914011 h 1939411"/>
                  <a:gd name="connsiteX0" fmla="*/ 129045 w 215906"/>
                  <a:gd name="connsiteY0" fmla="*/ 1914011 h 1939411"/>
                  <a:gd name="connsiteX1" fmla="*/ 159828 w 215906"/>
                  <a:gd name="connsiteY1" fmla="*/ 136011 h 1939411"/>
                  <a:gd name="connsiteX2" fmla="*/ 14747 w 215906"/>
                  <a:gd name="connsiteY2" fmla="*/ 1939411 h 1939411"/>
                  <a:gd name="connsiteX3" fmla="*/ 129045 w 215906"/>
                  <a:gd name="connsiteY3" fmla="*/ 1914011 h 1939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5906" h="1939411">
                    <a:moveTo>
                      <a:pt x="129045" y="1914011"/>
                    </a:moveTo>
                    <a:cubicBezTo>
                      <a:pt x="174538" y="948262"/>
                      <a:pt x="215907" y="0"/>
                      <a:pt x="159828" y="136011"/>
                    </a:cubicBezTo>
                    <a:cubicBezTo>
                      <a:pt x="-1" y="124344"/>
                      <a:pt x="106262" y="806428"/>
                      <a:pt x="14747" y="1939411"/>
                    </a:cubicBezTo>
                    <a:lnTo>
                      <a:pt x="129045" y="1914011"/>
                    </a:lnTo>
                    <a:close/>
                  </a:path>
                </a:pathLst>
              </a:custGeom>
              <a:gradFill>
                <a:gsLst>
                  <a:gs pos="100000">
                    <a:srgbClr val="92D050"/>
                  </a:gs>
                  <a:gs pos="0">
                    <a:schemeClr val="accent3">
                      <a:lumMod val="50000"/>
                    </a:schemeClr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9050" h="190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  <p:sp>
            <p:nvSpPr>
              <p:cNvPr id="154" name="Полилиния 153"/>
              <p:cNvSpPr/>
              <p:nvPr/>
            </p:nvSpPr>
            <p:spPr>
              <a:xfrm>
                <a:off x="6586553" y="440522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  <p:sp>
            <p:nvSpPr>
              <p:cNvPr id="155" name="Полилиния 154"/>
              <p:cNvSpPr/>
              <p:nvPr/>
            </p:nvSpPr>
            <p:spPr>
              <a:xfrm>
                <a:off x="6663958" y="440055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</p:grpSp>
      </p:grpSp>
      <p:grpSp>
        <p:nvGrpSpPr>
          <p:cNvPr id="18446" name="Группа 158"/>
          <p:cNvGrpSpPr>
            <a:grpSpLocks/>
          </p:cNvGrpSpPr>
          <p:nvPr/>
        </p:nvGrpSpPr>
        <p:grpSpPr bwMode="auto">
          <a:xfrm rot="388224">
            <a:off x="6557963" y="5856288"/>
            <a:ext cx="1292225" cy="1084262"/>
            <a:chOff x="5898071" y="4400554"/>
            <a:chExt cx="2324143" cy="2470145"/>
          </a:xfrm>
        </p:grpSpPr>
        <p:sp>
          <p:nvSpPr>
            <p:cNvPr id="160" name="Полилиния 159"/>
            <p:cNvSpPr/>
            <p:nvPr/>
          </p:nvSpPr>
          <p:spPr>
            <a:xfrm>
              <a:off x="5898071" y="4931288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161" name="Полилиния 160"/>
            <p:cNvSpPr/>
            <p:nvPr/>
          </p:nvSpPr>
          <p:spPr>
            <a:xfrm>
              <a:off x="6357950" y="4918589"/>
              <a:ext cx="79269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162" name="Полилиния 161"/>
            <p:cNvSpPr/>
            <p:nvPr/>
          </p:nvSpPr>
          <p:spPr>
            <a:xfrm>
              <a:off x="6072198" y="4918589"/>
              <a:ext cx="114988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163" name="Полилиния 162"/>
            <p:cNvSpPr/>
            <p:nvPr/>
          </p:nvSpPr>
          <p:spPr>
            <a:xfrm flipH="1">
              <a:off x="7000892" y="4918589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164" name="Полилиния 163"/>
            <p:cNvSpPr/>
            <p:nvPr/>
          </p:nvSpPr>
          <p:spPr>
            <a:xfrm flipH="1">
              <a:off x="7000892" y="4918589"/>
              <a:ext cx="785818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165" name="Полилиния 164"/>
            <p:cNvSpPr/>
            <p:nvPr/>
          </p:nvSpPr>
          <p:spPr>
            <a:xfrm flipH="1">
              <a:off x="6929454" y="4918589"/>
              <a:ext cx="500066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grpSp>
          <p:nvGrpSpPr>
            <p:cNvPr id="18833" name="Группа 137"/>
            <p:cNvGrpSpPr>
              <a:grpSpLocks/>
            </p:cNvGrpSpPr>
            <p:nvPr/>
          </p:nvGrpSpPr>
          <p:grpSpPr bwMode="auto">
            <a:xfrm rot="-169710">
              <a:off x="6560974" y="4400554"/>
              <a:ext cx="798923" cy="2457470"/>
              <a:chOff x="6586553" y="4400554"/>
              <a:chExt cx="798923" cy="2457470"/>
            </a:xfrm>
          </p:grpSpPr>
          <p:sp>
            <p:nvSpPr>
              <p:cNvPr id="171" name="Полилиния 170"/>
              <p:cNvSpPr/>
              <p:nvPr/>
            </p:nvSpPr>
            <p:spPr>
              <a:xfrm flipH="1">
                <a:off x="6929454" y="5143512"/>
                <a:ext cx="142905" cy="1714512"/>
              </a:xfrm>
              <a:custGeom>
                <a:avLst/>
                <a:gdLst>
                  <a:gd name="connsiteX0" fmla="*/ 1016000 w 1016000"/>
                  <a:gd name="connsiteY0" fmla="*/ 1778000 h 1803400"/>
                  <a:gd name="connsiteX1" fmla="*/ 0 w 1016000"/>
                  <a:gd name="connsiteY1" fmla="*/ 0 h 1803400"/>
                  <a:gd name="connsiteX2" fmla="*/ 901700 w 1016000"/>
                  <a:gd name="connsiteY2" fmla="*/ 1803400 h 1803400"/>
                  <a:gd name="connsiteX3" fmla="*/ 1016000 w 1016000"/>
                  <a:gd name="connsiteY3" fmla="*/ 1778000 h 1803400"/>
                  <a:gd name="connsiteX0" fmla="*/ 1016000 w 1016000"/>
                  <a:gd name="connsiteY0" fmla="*/ 1914011 h 1939411"/>
                  <a:gd name="connsiteX1" fmla="*/ 0 w 1016000"/>
                  <a:gd name="connsiteY1" fmla="*/ 136011 h 1939411"/>
                  <a:gd name="connsiteX2" fmla="*/ 901700 w 1016000"/>
                  <a:gd name="connsiteY2" fmla="*/ 1939411 h 1939411"/>
                  <a:gd name="connsiteX3" fmla="*/ 1016000 w 1016000"/>
                  <a:gd name="connsiteY3" fmla="*/ 1914011 h 1939411"/>
                  <a:gd name="connsiteX0" fmla="*/ 1269483 w 1269483"/>
                  <a:gd name="connsiteY0" fmla="*/ 2019845 h 2045245"/>
                  <a:gd name="connsiteX1" fmla="*/ 253483 w 1269483"/>
                  <a:gd name="connsiteY1" fmla="*/ 241845 h 2045245"/>
                  <a:gd name="connsiteX2" fmla="*/ 1155183 w 1269483"/>
                  <a:gd name="connsiteY2" fmla="*/ 2045245 h 2045245"/>
                  <a:gd name="connsiteX3" fmla="*/ 1269483 w 1269483"/>
                  <a:gd name="connsiteY3" fmla="*/ 2019845 h 2045245"/>
                  <a:gd name="connsiteX0" fmla="*/ 1175829 w 1175829"/>
                  <a:gd name="connsiteY0" fmla="*/ 1914011 h 1939411"/>
                  <a:gd name="connsiteX1" fmla="*/ 159829 w 1175829"/>
                  <a:gd name="connsiteY1" fmla="*/ 136011 h 1939411"/>
                  <a:gd name="connsiteX2" fmla="*/ 1061529 w 1175829"/>
                  <a:gd name="connsiteY2" fmla="*/ 1939411 h 1939411"/>
                  <a:gd name="connsiteX3" fmla="*/ 1175829 w 1175829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538181 w 697974"/>
                  <a:gd name="connsiteY2" fmla="*/ 1939411 h 1939411"/>
                  <a:gd name="connsiteX3" fmla="*/ 652481 w 697974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363701 w 697974"/>
                  <a:gd name="connsiteY2" fmla="*/ 1939411 h 1939411"/>
                  <a:gd name="connsiteX3" fmla="*/ 652481 w 697974"/>
                  <a:gd name="connsiteY3" fmla="*/ 1914011 h 1939411"/>
                  <a:gd name="connsiteX0" fmla="*/ 477999 w 523492"/>
                  <a:gd name="connsiteY0" fmla="*/ 1914011 h 1939411"/>
                  <a:gd name="connsiteX1" fmla="*/ 159828 w 523492"/>
                  <a:gd name="connsiteY1" fmla="*/ 136011 h 1939411"/>
                  <a:gd name="connsiteX2" fmla="*/ 363701 w 523492"/>
                  <a:gd name="connsiteY2" fmla="*/ 1939411 h 1939411"/>
                  <a:gd name="connsiteX3" fmla="*/ 477999 w 523492"/>
                  <a:gd name="connsiteY3" fmla="*/ 1914011 h 1939411"/>
                  <a:gd name="connsiteX0" fmla="*/ 129045 w 215906"/>
                  <a:gd name="connsiteY0" fmla="*/ 1914011 h 1939411"/>
                  <a:gd name="connsiteX1" fmla="*/ 159828 w 215906"/>
                  <a:gd name="connsiteY1" fmla="*/ 136011 h 1939411"/>
                  <a:gd name="connsiteX2" fmla="*/ 14747 w 215906"/>
                  <a:gd name="connsiteY2" fmla="*/ 1939411 h 1939411"/>
                  <a:gd name="connsiteX3" fmla="*/ 129045 w 215906"/>
                  <a:gd name="connsiteY3" fmla="*/ 1914011 h 1939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5906" h="1939411">
                    <a:moveTo>
                      <a:pt x="129045" y="1914011"/>
                    </a:moveTo>
                    <a:cubicBezTo>
                      <a:pt x="174538" y="948262"/>
                      <a:pt x="215907" y="0"/>
                      <a:pt x="159828" y="136011"/>
                    </a:cubicBezTo>
                    <a:cubicBezTo>
                      <a:pt x="-1" y="124344"/>
                      <a:pt x="106262" y="806428"/>
                      <a:pt x="14747" y="1939411"/>
                    </a:cubicBezTo>
                    <a:lnTo>
                      <a:pt x="129045" y="1914011"/>
                    </a:lnTo>
                    <a:close/>
                  </a:path>
                </a:pathLst>
              </a:custGeom>
              <a:gradFill>
                <a:gsLst>
                  <a:gs pos="100000">
                    <a:srgbClr val="92D050"/>
                  </a:gs>
                  <a:gs pos="0">
                    <a:schemeClr val="accent3">
                      <a:lumMod val="50000"/>
                    </a:schemeClr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9050" h="190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  <p:sp>
            <p:nvSpPr>
              <p:cNvPr id="172" name="Полилиния 171"/>
              <p:cNvSpPr/>
              <p:nvPr/>
            </p:nvSpPr>
            <p:spPr>
              <a:xfrm>
                <a:off x="6586553" y="440522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  <p:sp>
            <p:nvSpPr>
              <p:cNvPr id="173" name="Полилиния 172"/>
              <p:cNvSpPr/>
              <p:nvPr/>
            </p:nvSpPr>
            <p:spPr>
              <a:xfrm>
                <a:off x="6663958" y="440055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</p:grpSp>
      </p:grpSp>
      <p:grpSp>
        <p:nvGrpSpPr>
          <p:cNvPr id="18447" name="Группа 173"/>
          <p:cNvGrpSpPr>
            <a:grpSpLocks/>
          </p:cNvGrpSpPr>
          <p:nvPr/>
        </p:nvGrpSpPr>
        <p:grpSpPr bwMode="auto">
          <a:xfrm rot="626960">
            <a:off x="8369300" y="5934075"/>
            <a:ext cx="928688" cy="1000125"/>
            <a:chOff x="5898071" y="4400554"/>
            <a:chExt cx="2324143" cy="2470145"/>
          </a:xfrm>
        </p:grpSpPr>
        <p:sp>
          <p:nvSpPr>
            <p:cNvPr id="175" name="Полилиния 174"/>
            <p:cNvSpPr/>
            <p:nvPr/>
          </p:nvSpPr>
          <p:spPr>
            <a:xfrm>
              <a:off x="5898071" y="4931288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176" name="Полилиния 175"/>
            <p:cNvSpPr/>
            <p:nvPr/>
          </p:nvSpPr>
          <p:spPr>
            <a:xfrm>
              <a:off x="6357950" y="4918589"/>
              <a:ext cx="79269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177" name="Полилиния 176"/>
            <p:cNvSpPr/>
            <p:nvPr/>
          </p:nvSpPr>
          <p:spPr>
            <a:xfrm>
              <a:off x="6072198" y="4918589"/>
              <a:ext cx="114988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178" name="Полилиния 177"/>
            <p:cNvSpPr/>
            <p:nvPr/>
          </p:nvSpPr>
          <p:spPr>
            <a:xfrm flipH="1">
              <a:off x="7000892" y="4918589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179" name="Полилиния 178"/>
            <p:cNvSpPr/>
            <p:nvPr/>
          </p:nvSpPr>
          <p:spPr>
            <a:xfrm flipH="1">
              <a:off x="7000892" y="4918589"/>
              <a:ext cx="785818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180" name="Полилиния 179"/>
            <p:cNvSpPr/>
            <p:nvPr/>
          </p:nvSpPr>
          <p:spPr>
            <a:xfrm flipH="1">
              <a:off x="6929454" y="4918589"/>
              <a:ext cx="500066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grpSp>
          <p:nvGrpSpPr>
            <p:cNvPr id="18805" name="Группа 137"/>
            <p:cNvGrpSpPr>
              <a:grpSpLocks/>
            </p:cNvGrpSpPr>
            <p:nvPr/>
          </p:nvGrpSpPr>
          <p:grpSpPr bwMode="auto">
            <a:xfrm rot="-169710">
              <a:off x="6560974" y="4400554"/>
              <a:ext cx="798923" cy="2457470"/>
              <a:chOff x="6586553" y="4400554"/>
              <a:chExt cx="798923" cy="2457470"/>
            </a:xfrm>
          </p:grpSpPr>
          <p:sp>
            <p:nvSpPr>
              <p:cNvPr id="186" name="Полилиния 185"/>
              <p:cNvSpPr/>
              <p:nvPr/>
            </p:nvSpPr>
            <p:spPr>
              <a:xfrm flipH="1">
                <a:off x="6929454" y="5143512"/>
                <a:ext cx="142905" cy="1714512"/>
              </a:xfrm>
              <a:custGeom>
                <a:avLst/>
                <a:gdLst>
                  <a:gd name="connsiteX0" fmla="*/ 1016000 w 1016000"/>
                  <a:gd name="connsiteY0" fmla="*/ 1778000 h 1803400"/>
                  <a:gd name="connsiteX1" fmla="*/ 0 w 1016000"/>
                  <a:gd name="connsiteY1" fmla="*/ 0 h 1803400"/>
                  <a:gd name="connsiteX2" fmla="*/ 901700 w 1016000"/>
                  <a:gd name="connsiteY2" fmla="*/ 1803400 h 1803400"/>
                  <a:gd name="connsiteX3" fmla="*/ 1016000 w 1016000"/>
                  <a:gd name="connsiteY3" fmla="*/ 1778000 h 1803400"/>
                  <a:gd name="connsiteX0" fmla="*/ 1016000 w 1016000"/>
                  <a:gd name="connsiteY0" fmla="*/ 1914011 h 1939411"/>
                  <a:gd name="connsiteX1" fmla="*/ 0 w 1016000"/>
                  <a:gd name="connsiteY1" fmla="*/ 136011 h 1939411"/>
                  <a:gd name="connsiteX2" fmla="*/ 901700 w 1016000"/>
                  <a:gd name="connsiteY2" fmla="*/ 1939411 h 1939411"/>
                  <a:gd name="connsiteX3" fmla="*/ 1016000 w 1016000"/>
                  <a:gd name="connsiteY3" fmla="*/ 1914011 h 1939411"/>
                  <a:gd name="connsiteX0" fmla="*/ 1269483 w 1269483"/>
                  <a:gd name="connsiteY0" fmla="*/ 2019845 h 2045245"/>
                  <a:gd name="connsiteX1" fmla="*/ 253483 w 1269483"/>
                  <a:gd name="connsiteY1" fmla="*/ 241845 h 2045245"/>
                  <a:gd name="connsiteX2" fmla="*/ 1155183 w 1269483"/>
                  <a:gd name="connsiteY2" fmla="*/ 2045245 h 2045245"/>
                  <a:gd name="connsiteX3" fmla="*/ 1269483 w 1269483"/>
                  <a:gd name="connsiteY3" fmla="*/ 2019845 h 2045245"/>
                  <a:gd name="connsiteX0" fmla="*/ 1175829 w 1175829"/>
                  <a:gd name="connsiteY0" fmla="*/ 1914011 h 1939411"/>
                  <a:gd name="connsiteX1" fmla="*/ 159829 w 1175829"/>
                  <a:gd name="connsiteY1" fmla="*/ 136011 h 1939411"/>
                  <a:gd name="connsiteX2" fmla="*/ 1061529 w 1175829"/>
                  <a:gd name="connsiteY2" fmla="*/ 1939411 h 1939411"/>
                  <a:gd name="connsiteX3" fmla="*/ 1175829 w 1175829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538181 w 697974"/>
                  <a:gd name="connsiteY2" fmla="*/ 1939411 h 1939411"/>
                  <a:gd name="connsiteX3" fmla="*/ 652481 w 697974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363701 w 697974"/>
                  <a:gd name="connsiteY2" fmla="*/ 1939411 h 1939411"/>
                  <a:gd name="connsiteX3" fmla="*/ 652481 w 697974"/>
                  <a:gd name="connsiteY3" fmla="*/ 1914011 h 1939411"/>
                  <a:gd name="connsiteX0" fmla="*/ 477999 w 523492"/>
                  <a:gd name="connsiteY0" fmla="*/ 1914011 h 1939411"/>
                  <a:gd name="connsiteX1" fmla="*/ 159828 w 523492"/>
                  <a:gd name="connsiteY1" fmla="*/ 136011 h 1939411"/>
                  <a:gd name="connsiteX2" fmla="*/ 363701 w 523492"/>
                  <a:gd name="connsiteY2" fmla="*/ 1939411 h 1939411"/>
                  <a:gd name="connsiteX3" fmla="*/ 477999 w 523492"/>
                  <a:gd name="connsiteY3" fmla="*/ 1914011 h 1939411"/>
                  <a:gd name="connsiteX0" fmla="*/ 129045 w 215906"/>
                  <a:gd name="connsiteY0" fmla="*/ 1914011 h 1939411"/>
                  <a:gd name="connsiteX1" fmla="*/ 159828 w 215906"/>
                  <a:gd name="connsiteY1" fmla="*/ 136011 h 1939411"/>
                  <a:gd name="connsiteX2" fmla="*/ 14747 w 215906"/>
                  <a:gd name="connsiteY2" fmla="*/ 1939411 h 1939411"/>
                  <a:gd name="connsiteX3" fmla="*/ 129045 w 215906"/>
                  <a:gd name="connsiteY3" fmla="*/ 1914011 h 1939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5906" h="1939411">
                    <a:moveTo>
                      <a:pt x="129045" y="1914011"/>
                    </a:moveTo>
                    <a:cubicBezTo>
                      <a:pt x="174538" y="948262"/>
                      <a:pt x="215907" y="0"/>
                      <a:pt x="159828" y="136011"/>
                    </a:cubicBezTo>
                    <a:cubicBezTo>
                      <a:pt x="-1" y="124344"/>
                      <a:pt x="106262" y="806428"/>
                      <a:pt x="14747" y="1939411"/>
                    </a:cubicBezTo>
                    <a:lnTo>
                      <a:pt x="129045" y="1914011"/>
                    </a:lnTo>
                    <a:close/>
                  </a:path>
                </a:pathLst>
              </a:custGeom>
              <a:gradFill>
                <a:gsLst>
                  <a:gs pos="100000">
                    <a:srgbClr val="92D050"/>
                  </a:gs>
                  <a:gs pos="0">
                    <a:schemeClr val="accent3">
                      <a:lumMod val="50000"/>
                    </a:schemeClr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9050" h="190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  <p:sp>
            <p:nvSpPr>
              <p:cNvPr id="187" name="Полилиния 186"/>
              <p:cNvSpPr/>
              <p:nvPr/>
            </p:nvSpPr>
            <p:spPr>
              <a:xfrm>
                <a:off x="6586553" y="440522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  <p:sp>
            <p:nvSpPr>
              <p:cNvPr id="188" name="Полилиния 187"/>
              <p:cNvSpPr/>
              <p:nvPr/>
            </p:nvSpPr>
            <p:spPr>
              <a:xfrm>
                <a:off x="6663958" y="440055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</p:grpSp>
      </p:grpSp>
      <p:grpSp>
        <p:nvGrpSpPr>
          <p:cNvPr id="18448" name="Группа 142"/>
          <p:cNvGrpSpPr>
            <a:grpSpLocks/>
          </p:cNvGrpSpPr>
          <p:nvPr/>
        </p:nvGrpSpPr>
        <p:grpSpPr bwMode="auto">
          <a:xfrm rot="-784521">
            <a:off x="7178675" y="5851525"/>
            <a:ext cx="1292225" cy="1079500"/>
            <a:chOff x="5898071" y="4410369"/>
            <a:chExt cx="2324143" cy="2460330"/>
          </a:xfrm>
        </p:grpSpPr>
        <p:sp>
          <p:nvSpPr>
            <p:cNvPr id="127" name="Полилиния 126"/>
            <p:cNvSpPr/>
            <p:nvPr/>
          </p:nvSpPr>
          <p:spPr>
            <a:xfrm>
              <a:off x="5898071" y="4931288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128" name="Полилиния 127"/>
            <p:cNvSpPr/>
            <p:nvPr/>
          </p:nvSpPr>
          <p:spPr>
            <a:xfrm>
              <a:off x="6357950" y="4918589"/>
              <a:ext cx="79269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129" name="Полилиния 128"/>
            <p:cNvSpPr/>
            <p:nvPr/>
          </p:nvSpPr>
          <p:spPr>
            <a:xfrm>
              <a:off x="6072198" y="4918589"/>
              <a:ext cx="114988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130" name="Полилиния 129"/>
            <p:cNvSpPr/>
            <p:nvPr/>
          </p:nvSpPr>
          <p:spPr>
            <a:xfrm flipH="1">
              <a:off x="7000892" y="4918589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132" name="Полилиния 131"/>
            <p:cNvSpPr/>
            <p:nvPr/>
          </p:nvSpPr>
          <p:spPr>
            <a:xfrm flipH="1">
              <a:off x="7000892" y="4918589"/>
              <a:ext cx="785818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grpSp>
          <p:nvGrpSpPr>
            <p:cNvPr id="18777" name="Группа 138"/>
            <p:cNvGrpSpPr>
              <a:grpSpLocks/>
            </p:cNvGrpSpPr>
            <p:nvPr/>
          </p:nvGrpSpPr>
          <p:grpSpPr bwMode="auto">
            <a:xfrm rot="639347">
              <a:off x="6792579" y="4410369"/>
              <a:ext cx="798923" cy="2457470"/>
              <a:chOff x="6586553" y="4400554"/>
              <a:chExt cx="798923" cy="2457470"/>
            </a:xfrm>
          </p:grpSpPr>
          <p:sp>
            <p:nvSpPr>
              <p:cNvPr id="140" name="Полилиния 139"/>
              <p:cNvSpPr/>
              <p:nvPr/>
            </p:nvSpPr>
            <p:spPr>
              <a:xfrm flipH="1">
                <a:off x="6929454" y="5143512"/>
                <a:ext cx="142905" cy="1714512"/>
              </a:xfrm>
              <a:custGeom>
                <a:avLst/>
                <a:gdLst>
                  <a:gd name="connsiteX0" fmla="*/ 1016000 w 1016000"/>
                  <a:gd name="connsiteY0" fmla="*/ 1778000 h 1803400"/>
                  <a:gd name="connsiteX1" fmla="*/ 0 w 1016000"/>
                  <a:gd name="connsiteY1" fmla="*/ 0 h 1803400"/>
                  <a:gd name="connsiteX2" fmla="*/ 901700 w 1016000"/>
                  <a:gd name="connsiteY2" fmla="*/ 1803400 h 1803400"/>
                  <a:gd name="connsiteX3" fmla="*/ 1016000 w 1016000"/>
                  <a:gd name="connsiteY3" fmla="*/ 1778000 h 1803400"/>
                  <a:gd name="connsiteX0" fmla="*/ 1016000 w 1016000"/>
                  <a:gd name="connsiteY0" fmla="*/ 1914011 h 1939411"/>
                  <a:gd name="connsiteX1" fmla="*/ 0 w 1016000"/>
                  <a:gd name="connsiteY1" fmla="*/ 136011 h 1939411"/>
                  <a:gd name="connsiteX2" fmla="*/ 901700 w 1016000"/>
                  <a:gd name="connsiteY2" fmla="*/ 1939411 h 1939411"/>
                  <a:gd name="connsiteX3" fmla="*/ 1016000 w 1016000"/>
                  <a:gd name="connsiteY3" fmla="*/ 1914011 h 1939411"/>
                  <a:gd name="connsiteX0" fmla="*/ 1269483 w 1269483"/>
                  <a:gd name="connsiteY0" fmla="*/ 2019845 h 2045245"/>
                  <a:gd name="connsiteX1" fmla="*/ 253483 w 1269483"/>
                  <a:gd name="connsiteY1" fmla="*/ 241845 h 2045245"/>
                  <a:gd name="connsiteX2" fmla="*/ 1155183 w 1269483"/>
                  <a:gd name="connsiteY2" fmla="*/ 2045245 h 2045245"/>
                  <a:gd name="connsiteX3" fmla="*/ 1269483 w 1269483"/>
                  <a:gd name="connsiteY3" fmla="*/ 2019845 h 2045245"/>
                  <a:gd name="connsiteX0" fmla="*/ 1175829 w 1175829"/>
                  <a:gd name="connsiteY0" fmla="*/ 1914011 h 1939411"/>
                  <a:gd name="connsiteX1" fmla="*/ 159829 w 1175829"/>
                  <a:gd name="connsiteY1" fmla="*/ 136011 h 1939411"/>
                  <a:gd name="connsiteX2" fmla="*/ 1061529 w 1175829"/>
                  <a:gd name="connsiteY2" fmla="*/ 1939411 h 1939411"/>
                  <a:gd name="connsiteX3" fmla="*/ 1175829 w 1175829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538181 w 697974"/>
                  <a:gd name="connsiteY2" fmla="*/ 1939411 h 1939411"/>
                  <a:gd name="connsiteX3" fmla="*/ 652481 w 697974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363701 w 697974"/>
                  <a:gd name="connsiteY2" fmla="*/ 1939411 h 1939411"/>
                  <a:gd name="connsiteX3" fmla="*/ 652481 w 697974"/>
                  <a:gd name="connsiteY3" fmla="*/ 1914011 h 1939411"/>
                  <a:gd name="connsiteX0" fmla="*/ 477999 w 523492"/>
                  <a:gd name="connsiteY0" fmla="*/ 1914011 h 1939411"/>
                  <a:gd name="connsiteX1" fmla="*/ 159828 w 523492"/>
                  <a:gd name="connsiteY1" fmla="*/ 136011 h 1939411"/>
                  <a:gd name="connsiteX2" fmla="*/ 363701 w 523492"/>
                  <a:gd name="connsiteY2" fmla="*/ 1939411 h 1939411"/>
                  <a:gd name="connsiteX3" fmla="*/ 477999 w 523492"/>
                  <a:gd name="connsiteY3" fmla="*/ 1914011 h 1939411"/>
                  <a:gd name="connsiteX0" fmla="*/ 129045 w 215906"/>
                  <a:gd name="connsiteY0" fmla="*/ 1914011 h 1939411"/>
                  <a:gd name="connsiteX1" fmla="*/ 159828 w 215906"/>
                  <a:gd name="connsiteY1" fmla="*/ 136011 h 1939411"/>
                  <a:gd name="connsiteX2" fmla="*/ 14747 w 215906"/>
                  <a:gd name="connsiteY2" fmla="*/ 1939411 h 1939411"/>
                  <a:gd name="connsiteX3" fmla="*/ 129045 w 215906"/>
                  <a:gd name="connsiteY3" fmla="*/ 1914011 h 1939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5906" h="1939411">
                    <a:moveTo>
                      <a:pt x="129045" y="1914011"/>
                    </a:moveTo>
                    <a:cubicBezTo>
                      <a:pt x="174538" y="948262"/>
                      <a:pt x="215907" y="0"/>
                      <a:pt x="159828" y="136011"/>
                    </a:cubicBezTo>
                    <a:cubicBezTo>
                      <a:pt x="-1" y="124344"/>
                      <a:pt x="106262" y="806428"/>
                      <a:pt x="14747" y="1939411"/>
                    </a:cubicBezTo>
                    <a:lnTo>
                      <a:pt x="129045" y="1914011"/>
                    </a:lnTo>
                    <a:close/>
                  </a:path>
                </a:pathLst>
              </a:custGeom>
              <a:gradFill>
                <a:gsLst>
                  <a:gs pos="100000">
                    <a:srgbClr val="92D050"/>
                  </a:gs>
                  <a:gs pos="0">
                    <a:schemeClr val="accent3">
                      <a:lumMod val="50000"/>
                    </a:schemeClr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9050" h="190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  <p:sp>
            <p:nvSpPr>
              <p:cNvPr id="141" name="Полилиния 140"/>
              <p:cNvSpPr/>
              <p:nvPr/>
            </p:nvSpPr>
            <p:spPr>
              <a:xfrm>
                <a:off x="6586553" y="440522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  <p:sp>
            <p:nvSpPr>
              <p:cNvPr id="142" name="Полилиния 141"/>
              <p:cNvSpPr/>
              <p:nvPr/>
            </p:nvSpPr>
            <p:spPr>
              <a:xfrm>
                <a:off x="6663958" y="440055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</p:grpSp>
      </p:grpSp>
      <p:grpSp>
        <p:nvGrpSpPr>
          <p:cNvPr id="18449" name="Группа 203"/>
          <p:cNvGrpSpPr>
            <a:grpSpLocks/>
          </p:cNvGrpSpPr>
          <p:nvPr/>
        </p:nvGrpSpPr>
        <p:grpSpPr bwMode="auto">
          <a:xfrm rot="626960">
            <a:off x="3440113" y="6005513"/>
            <a:ext cx="928687" cy="1000125"/>
            <a:chOff x="5898071" y="4400554"/>
            <a:chExt cx="2324143" cy="2470145"/>
          </a:xfrm>
        </p:grpSpPr>
        <p:sp>
          <p:nvSpPr>
            <p:cNvPr id="205" name="Полилиния 204"/>
            <p:cNvSpPr/>
            <p:nvPr/>
          </p:nvSpPr>
          <p:spPr>
            <a:xfrm>
              <a:off x="5898071" y="4931288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06" name="Полилиния 205"/>
            <p:cNvSpPr/>
            <p:nvPr/>
          </p:nvSpPr>
          <p:spPr>
            <a:xfrm>
              <a:off x="6357950" y="4918589"/>
              <a:ext cx="79269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07" name="Полилиния 206"/>
            <p:cNvSpPr/>
            <p:nvPr/>
          </p:nvSpPr>
          <p:spPr>
            <a:xfrm>
              <a:off x="6072198" y="4918589"/>
              <a:ext cx="114988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08" name="Полилиния 207"/>
            <p:cNvSpPr/>
            <p:nvPr/>
          </p:nvSpPr>
          <p:spPr>
            <a:xfrm flipH="1">
              <a:off x="7000892" y="4918589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09" name="Полилиния 208"/>
            <p:cNvSpPr/>
            <p:nvPr/>
          </p:nvSpPr>
          <p:spPr>
            <a:xfrm flipH="1">
              <a:off x="7000892" y="4918589"/>
              <a:ext cx="785818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10" name="Полилиния 209"/>
            <p:cNvSpPr/>
            <p:nvPr/>
          </p:nvSpPr>
          <p:spPr>
            <a:xfrm flipH="1">
              <a:off x="6929454" y="4918589"/>
              <a:ext cx="500066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grpSp>
          <p:nvGrpSpPr>
            <p:cNvPr id="18742" name="Группа 137"/>
            <p:cNvGrpSpPr>
              <a:grpSpLocks/>
            </p:cNvGrpSpPr>
            <p:nvPr/>
          </p:nvGrpSpPr>
          <p:grpSpPr bwMode="auto">
            <a:xfrm rot="-169710">
              <a:off x="6560974" y="4400554"/>
              <a:ext cx="798923" cy="2457470"/>
              <a:chOff x="6586553" y="4400554"/>
              <a:chExt cx="798923" cy="2457470"/>
            </a:xfrm>
          </p:grpSpPr>
          <p:sp>
            <p:nvSpPr>
              <p:cNvPr id="216" name="Полилиния 215"/>
              <p:cNvSpPr/>
              <p:nvPr/>
            </p:nvSpPr>
            <p:spPr>
              <a:xfrm flipH="1">
                <a:off x="6929454" y="5143512"/>
                <a:ext cx="142905" cy="1714512"/>
              </a:xfrm>
              <a:custGeom>
                <a:avLst/>
                <a:gdLst>
                  <a:gd name="connsiteX0" fmla="*/ 1016000 w 1016000"/>
                  <a:gd name="connsiteY0" fmla="*/ 1778000 h 1803400"/>
                  <a:gd name="connsiteX1" fmla="*/ 0 w 1016000"/>
                  <a:gd name="connsiteY1" fmla="*/ 0 h 1803400"/>
                  <a:gd name="connsiteX2" fmla="*/ 901700 w 1016000"/>
                  <a:gd name="connsiteY2" fmla="*/ 1803400 h 1803400"/>
                  <a:gd name="connsiteX3" fmla="*/ 1016000 w 1016000"/>
                  <a:gd name="connsiteY3" fmla="*/ 1778000 h 1803400"/>
                  <a:gd name="connsiteX0" fmla="*/ 1016000 w 1016000"/>
                  <a:gd name="connsiteY0" fmla="*/ 1914011 h 1939411"/>
                  <a:gd name="connsiteX1" fmla="*/ 0 w 1016000"/>
                  <a:gd name="connsiteY1" fmla="*/ 136011 h 1939411"/>
                  <a:gd name="connsiteX2" fmla="*/ 901700 w 1016000"/>
                  <a:gd name="connsiteY2" fmla="*/ 1939411 h 1939411"/>
                  <a:gd name="connsiteX3" fmla="*/ 1016000 w 1016000"/>
                  <a:gd name="connsiteY3" fmla="*/ 1914011 h 1939411"/>
                  <a:gd name="connsiteX0" fmla="*/ 1269483 w 1269483"/>
                  <a:gd name="connsiteY0" fmla="*/ 2019845 h 2045245"/>
                  <a:gd name="connsiteX1" fmla="*/ 253483 w 1269483"/>
                  <a:gd name="connsiteY1" fmla="*/ 241845 h 2045245"/>
                  <a:gd name="connsiteX2" fmla="*/ 1155183 w 1269483"/>
                  <a:gd name="connsiteY2" fmla="*/ 2045245 h 2045245"/>
                  <a:gd name="connsiteX3" fmla="*/ 1269483 w 1269483"/>
                  <a:gd name="connsiteY3" fmla="*/ 2019845 h 2045245"/>
                  <a:gd name="connsiteX0" fmla="*/ 1175829 w 1175829"/>
                  <a:gd name="connsiteY0" fmla="*/ 1914011 h 1939411"/>
                  <a:gd name="connsiteX1" fmla="*/ 159829 w 1175829"/>
                  <a:gd name="connsiteY1" fmla="*/ 136011 h 1939411"/>
                  <a:gd name="connsiteX2" fmla="*/ 1061529 w 1175829"/>
                  <a:gd name="connsiteY2" fmla="*/ 1939411 h 1939411"/>
                  <a:gd name="connsiteX3" fmla="*/ 1175829 w 1175829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538181 w 697974"/>
                  <a:gd name="connsiteY2" fmla="*/ 1939411 h 1939411"/>
                  <a:gd name="connsiteX3" fmla="*/ 652481 w 697974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363701 w 697974"/>
                  <a:gd name="connsiteY2" fmla="*/ 1939411 h 1939411"/>
                  <a:gd name="connsiteX3" fmla="*/ 652481 w 697974"/>
                  <a:gd name="connsiteY3" fmla="*/ 1914011 h 1939411"/>
                  <a:gd name="connsiteX0" fmla="*/ 477999 w 523492"/>
                  <a:gd name="connsiteY0" fmla="*/ 1914011 h 1939411"/>
                  <a:gd name="connsiteX1" fmla="*/ 159828 w 523492"/>
                  <a:gd name="connsiteY1" fmla="*/ 136011 h 1939411"/>
                  <a:gd name="connsiteX2" fmla="*/ 363701 w 523492"/>
                  <a:gd name="connsiteY2" fmla="*/ 1939411 h 1939411"/>
                  <a:gd name="connsiteX3" fmla="*/ 477999 w 523492"/>
                  <a:gd name="connsiteY3" fmla="*/ 1914011 h 1939411"/>
                  <a:gd name="connsiteX0" fmla="*/ 129045 w 215906"/>
                  <a:gd name="connsiteY0" fmla="*/ 1914011 h 1939411"/>
                  <a:gd name="connsiteX1" fmla="*/ 159828 w 215906"/>
                  <a:gd name="connsiteY1" fmla="*/ 136011 h 1939411"/>
                  <a:gd name="connsiteX2" fmla="*/ 14747 w 215906"/>
                  <a:gd name="connsiteY2" fmla="*/ 1939411 h 1939411"/>
                  <a:gd name="connsiteX3" fmla="*/ 129045 w 215906"/>
                  <a:gd name="connsiteY3" fmla="*/ 1914011 h 1939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5906" h="1939411">
                    <a:moveTo>
                      <a:pt x="129045" y="1914011"/>
                    </a:moveTo>
                    <a:cubicBezTo>
                      <a:pt x="174538" y="948262"/>
                      <a:pt x="215907" y="0"/>
                      <a:pt x="159828" y="136011"/>
                    </a:cubicBezTo>
                    <a:cubicBezTo>
                      <a:pt x="-1" y="124344"/>
                      <a:pt x="106262" y="806428"/>
                      <a:pt x="14747" y="1939411"/>
                    </a:cubicBezTo>
                    <a:lnTo>
                      <a:pt x="129045" y="1914011"/>
                    </a:lnTo>
                    <a:close/>
                  </a:path>
                </a:pathLst>
              </a:custGeom>
              <a:gradFill>
                <a:gsLst>
                  <a:gs pos="100000">
                    <a:srgbClr val="92D050"/>
                  </a:gs>
                  <a:gs pos="0">
                    <a:schemeClr val="accent3">
                      <a:lumMod val="50000"/>
                    </a:schemeClr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9050" h="190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  <p:sp>
            <p:nvSpPr>
              <p:cNvPr id="217" name="Полилиния 216"/>
              <p:cNvSpPr/>
              <p:nvPr/>
            </p:nvSpPr>
            <p:spPr>
              <a:xfrm>
                <a:off x="6586553" y="440522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  <p:sp>
            <p:nvSpPr>
              <p:cNvPr id="218" name="Полилиния 217"/>
              <p:cNvSpPr/>
              <p:nvPr/>
            </p:nvSpPr>
            <p:spPr>
              <a:xfrm>
                <a:off x="6663958" y="440055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</p:grpSp>
        <p:grpSp>
          <p:nvGrpSpPr>
            <p:cNvPr id="18743" name="Группа 138"/>
            <p:cNvGrpSpPr>
              <a:grpSpLocks/>
            </p:cNvGrpSpPr>
            <p:nvPr/>
          </p:nvGrpSpPr>
          <p:grpSpPr bwMode="auto">
            <a:xfrm rot="639347">
              <a:off x="6792579" y="4410375"/>
              <a:ext cx="798923" cy="2457470"/>
              <a:chOff x="6586553" y="4400554"/>
              <a:chExt cx="798923" cy="2457470"/>
            </a:xfrm>
          </p:grpSpPr>
          <p:sp>
            <p:nvSpPr>
              <p:cNvPr id="213" name="Полилиния 212"/>
              <p:cNvSpPr/>
              <p:nvPr/>
            </p:nvSpPr>
            <p:spPr>
              <a:xfrm flipH="1">
                <a:off x="6929454" y="5143512"/>
                <a:ext cx="142905" cy="1714512"/>
              </a:xfrm>
              <a:custGeom>
                <a:avLst/>
                <a:gdLst>
                  <a:gd name="connsiteX0" fmla="*/ 1016000 w 1016000"/>
                  <a:gd name="connsiteY0" fmla="*/ 1778000 h 1803400"/>
                  <a:gd name="connsiteX1" fmla="*/ 0 w 1016000"/>
                  <a:gd name="connsiteY1" fmla="*/ 0 h 1803400"/>
                  <a:gd name="connsiteX2" fmla="*/ 901700 w 1016000"/>
                  <a:gd name="connsiteY2" fmla="*/ 1803400 h 1803400"/>
                  <a:gd name="connsiteX3" fmla="*/ 1016000 w 1016000"/>
                  <a:gd name="connsiteY3" fmla="*/ 1778000 h 1803400"/>
                  <a:gd name="connsiteX0" fmla="*/ 1016000 w 1016000"/>
                  <a:gd name="connsiteY0" fmla="*/ 1914011 h 1939411"/>
                  <a:gd name="connsiteX1" fmla="*/ 0 w 1016000"/>
                  <a:gd name="connsiteY1" fmla="*/ 136011 h 1939411"/>
                  <a:gd name="connsiteX2" fmla="*/ 901700 w 1016000"/>
                  <a:gd name="connsiteY2" fmla="*/ 1939411 h 1939411"/>
                  <a:gd name="connsiteX3" fmla="*/ 1016000 w 1016000"/>
                  <a:gd name="connsiteY3" fmla="*/ 1914011 h 1939411"/>
                  <a:gd name="connsiteX0" fmla="*/ 1269483 w 1269483"/>
                  <a:gd name="connsiteY0" fmla="*/ 2019845 h 2045245"/>
                  <a:gd name="connsiteX1" fmla="*/ 253483 w 1269483"/>
                  <a:gd name="connsiteY1" fmla="*/ 241845 h 2045245"/>
                  <a:gd name="connsiteX2" fmla="*/ 1155183 w 1269483"/>
                  <a:gd name="connsiteY2" fmla="*/ 2045245 h 2045245"/>
                  <a:gd name="connsiteX3" fmla="*/ 1269483 w 1269483"/>
                  <a:gd name="connsiteY3" fmla="*/ 2019845 h 2045245"/>
                  <a:gd name="connsiteX0" fmla="*/ 1175829 w 1175829"/>
                  <a:gd name="connsiteY0" fmla="*/ 1914011 h 1939411"/>
                  <a:gd name="connsiteX1" fmla="*/ 159829 w 1175829"/>
                  <a:gd name="connsiteY1" fmla="*/ 136011 h 1939411"/>
                  <a:gd name="connsiteX2" fmla="*/ 1061529 w 1175829"/>
                  <a:gd name="connsiteY2" fmla="*/ 1939411 h 1939411"/>
                  <a:gd name="connsiteX3" fmla="*/ 1175829 w 1175829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538181 w 697974"/>
                  <a:gd name="connsiteY2" fmla="*/ 1939411 h 1939411"/>
                  <a:gd name="connsiteX3" fmla="*/ 652481 w 697974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363701 w 697974"/>
                  <a:gd name="connsiteY2" fmla="*/ 1939411 h 1939411"/>
                  <a:gd name="connsiteX3" fmla="*/ 652481 w 697974"/>
                  <a:gd name="connsiteY3" fmla="*/ 1914011 h 1939411"/>
                  <a:gd name="connsiteX0" fmla="*/ 477999 w 523492"/>
                  <a:gd name="connsiteY0" fmla="*/ 1914011 h 1939411"/>
                  <a:gd name="connsiteX1" fmla="*/ 159828 w 523492"/>
                  <a:gd name="connsiteY1" fmla="*/ 136011 h 1939411"/>
                  <a:gd name="connsiteX2" fmla="*/ 363701 w 523492"/>
                  <a:gd name="connsiteY2" fmla="*/ 1939411 h 1939411"/>
                  <a:gd name="connsiteX3" fmla="*/ 477999 w 523492"/>
                  <a:gd name="connsiteY3" fmla="*/ 1914011 h 1939411"/>
                  <a:gd name="connsiteX0" fmla="*/ 129045 w 215906"/>
                  <a:gd name="connsiteY0" fmla="*/ 1914011 h 1939411"/>
                  <a:gd name="connsiteX1" fmla="*/ 159828 w 215906"/>
                  <a:gd name="connsiteY1" fmla="*/ 136011 h 1939411"/>
                  <a:gd name="connsiteX2" fmla="*/ 14747 w 215906"/>
                  <a:gd name="connsiteY2" fmla="*/ 1939411 h 1939411"/>
                  <a:gd name="connsiteX3" fmla="*/ 129045 w 215906"/>
                  <a:gd name="connsiteY3" fmla="*/ 1914011 h 1939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5906" h="1939411">
                    <a:moveTo>
                      <a:pt x="129045" y="1914011"/>
                    </a:moveTo>
                    <a:cubicBezTo>
                      <a:pt x="174538" y="948262"/>
                      <a:pt x="215907" y="0"/>
                      <a:pt x="159828" y="136011"/>
                    </a:cubicBezTo>
                    <a:cubicBezTo>
                      <a:pt x="-1" y="124344"/>
                      <a:pt x="106262" y="806428"/>
                      <a:pt x="14747" y="1939411"/>
                    </a:cubicBezTo>
                    <a:lnTo>
                      <a:pt x="129045" y="1914011"/>
                    </a:lnTo>
                    <a:close/>
                  </a:path>
                </a:pathLst>
              </a:custGeom>
              <a:gradFill>
                <a:gsLst>
                  <a:gs pos="100000">
                    <a:srgbClr val="92D050"/>
                  </a:gs>
                  <a:gs pos="0">
                    <a:schemeClr val="accent3">
                      <a:lumMod val="50000"/>
                    </a:schemeClr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9050" h="190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  <p:sp>
            <p:nvSpPr>
              <p:cNvPr id="214" name="Полилиния 213"/>
              <p:cNvSpPr/>
              <p:nvPr/>
            </p:nvSpPr>
            <p:spPr>
              <a:xfrm>
                <a:off x="6586553" y="440522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  <p:sp>
            <p:nvSpPr>
              <p:cNvPr id="215" name="Полилиния 214"/>
              <p:cNvSpPr/>
              <p:nvPr/>
            </p:nvSpPr>
            <p:spPr>
              <a:xfrm>
                <a:off x="6663958" y="440055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</p:grpSp>
      </p:grpSp>
      <p:grpSp>
        <p:nvGrpSpPr>
          <p:cNvPr id="18450" name="Группа 219"/>
          <p:cNvGrpSpPr>
            <a:grpSpLocks/>
          </p:cNvGrpSpPr>
          <p:nvPr/>
        </p:nvGrpSpPr>
        <p:grpSpPr bwMode="auto">
          <a:xfrm rot="-1122157">
            <a:off x="4922838" y="5908675"/>
            <a:ext cx="928687" cy="1000125"/>
            <a:chOff x="5898071" y="4400554"/>
            <a:chExt cx="2324143" cy="2470145"/>
          </a:xfrm>
        </p:grpSpPr>
        <p:sp>
          <p:nvSpPr>
            <p:cNvPr id="221" name="Полилиния 220"/>
            <p:cNvSpPr/>
            <p:nvPr/>
          </p:nvSpPr>
          <p:spPr>
            <a:xfrm>
              <a:off x="5898071" y="4931288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22" name="Полилиния 221"/>
            <p:cNvSpPr/>
            <p:nvPr/>
          </p:nvSpPr>
          <p:spPr>
            <a:xfrm>
              <a:off x="6357950" y="4918589"/>
              <a:ext cx="79269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23" name="Полилиния 222"/>
            <p:cNvSpPr/>
            <p:nvPr/>
          </p:nvSpPr>
          <p:spPr>
            <a:xfrm>
              <a:off x="6072198" y="4918589"/>
              <a:ext cx="114988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24" name="Полилиния 223"/>
            <p:cNvSpPr/>
            <p:nvPr/>
          </p:nvSpPr>
          <p:spPr>
            <a:xfrm flipH="1">
              <a:off x="7000892" y="4918589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25" name="Полилиния 224"/>
            <p:cNvSpPr/>
            <p:nvPr/>
          </p:nvSpPr>
          <p:spPr>
            <a:xfrm flipH="1">
              <a:off x="7000892" y="4918589"/>
              <a:ext cx="785818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26" name="Полилиния 225"/>
            <p:cNvSpPr/>
            <p:nvPr/>
          </p:nvSpPr>
          <p:spPr>
            <a:xfrm flipH="1">
              <a:off x="6929454" y="4918589"/>
              <a:ext cx="500066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grpSp>
          <p:nvGrpSpPr>
            <p:cNvPr id="18704" name="Группа 137"/>
            <p:cNvGrpSpPr>
              <a:grpSpLocks/>
            </p:cNvGrpSpPr>
            <p:nvPr/>
          </p:nvGrpSpPr>
          <p:grpSpPr bwMode="auto">
            <a:xfrm rot="-169710">
              <a:off x="6560974" y="4400554"/>
              <a:ext cx="798923" cy="2457470"/>
              <a:chOff x="6586553" y="4400554"/>
              <a:chExt cx="798923" cy="2457470"/>
            </a:xfrm>
          </p:grpSpPr>
          <p:sp>
            <p:nvSpPr>
              <p:cNvPr id="232" name="Полилиния 231"/>
              <p:cNvSpPr/>
              <p:nvPr/>
            </p:nvSpPr>
            <p:spPr>
              <a:xfrm flipH="1">
                <a:off x="6929454" y="5143512"/>
                <a:ext cx="142905" cy="1714512"/>
              </a:xfrm>
              <a:custGeom>
                <a:avLst/>
                <a:gdLst>
                  <a:gd name="connsiteX0" fmla="*/ 1016000 w 1016000"/>
                  <a:gd name="connsiteY0" fmla="*/ 1778000 h 1803400"/>
                  <a:gd name="connsiteX1" fmla="*/ 0 w 1016000"/>
                  <a:gd name="connsiteY1" fmla="*/ 0 h 1803400"/>
                  <a:gd name="connsiteX2" fmla="*/ 901700 w 1016000"/>
                  <a:gd name="connsiteY2" fmla="*/ 1803400 h 1803400"/>
                  <a:gd name="connsiteX3" fmla="*/ 1016000 w 1016000"/>
                  <a:gd name="connsiteY3" fmla="*/ 1778000 h 1803400"/>
                  <a:gd name="connsiteX0" fmla="*/ 1016000 w 1016000"/>
                  <a:gd name="connsiteY0" fmla="*/ 1914011 h 1939411"/>
                  <a:gd name="connsiteX1" fmla="*/ 0 w 1016000"/>
                  <a:gd name="connsiteY1" fmla="*/ 136011 h 1939411"/>
                  <a:gd name="connsiteX2" fmla="*/ 901700 w 1016000"/>
                  <a:gd name="connsiteY2" fmla="*/ 1939411 h 1939411"/>
                  <a:gd name="connsiteX3" fmla="*/ 1016000 w 1016000"/>
                  <a:gd name="connsiteY3" fmla="*/ 1914011 h 1939411"/>
                  <a:gd name="connsiteX0" fmla="*/ 1269483 w 1269483"/>
                  <a:gd name="connsiteY0" fmla="*/ 2019845 h 2045245"/>
                  <a:gd name="connsiteX1" fmla="*/ 253483 w 1269483"/>
                  <a:gd name="connsiteY1" fmla="*/ 241845 h 2045245"/>
                  <a:gd name="connsiteX2" fmla="*/ 1155183 w 1269483"/>
                  <a:gd name="connsiteY2" fmla="*/ 2045245 h 2045245"/>
                  <a:gd name="connsiteX3" fmla="*/ 1269483 w 1269483"/>
                  <a:gd name="connsiteY3" fmla="*/ 2019845 h 2045245"/>
                  <a:gd name="connsiteX0" fmla="*/ 1175829 w 1175829"/>
                  <a:gd name="connsiteY0" fmla="*/ 1914011 h 1939411"/>
                  <a:gd name="connsiteX1" fmla="*/ 159829 w 1175829"/>
                  <a:gd name="connsiteY1" fmla="*/ 136011 h 1939411"/>
                  <a:gd name="connsiteX2" fmla="*/ 1061529 w 1175829"/>
                  <a:gd name="connsiteY2" fmla="*/ 1939411 h 1939411"/>
                  <a:gd name="connsiteX3" fmla="*/ 1175829 w 1175829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538181 w 697974"/>
                  <a:gd name="connsiteY2" fmla="*/ 1939411 h 1939411"/>
                  <a:gd name="connsiteX3" fmla="*/ 652481 w 697974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363701 w 697974"/>
                  <a:gd name="connsiteY2" fmla="*/ 1939411 h 1939411"/>
                  <a:gd name="connsiteX3" fmla="*/ 652481 w 697974"/>
                  <a:gd name="connsiteY3" fmla="*/ 1914011 h 1939411"/>
                  <a:gd name="connsiteX0" fmla="*/ 477999 w 523492"/>
                  <a:gd name="connsiteY0" fmla="*/ 1914011 h 1939411"/>
                  <a:gd name="connsiteX1" fmla="*/ 159828 w 523492"/>
                  <a:gd name="connsiteY1" fmla="*/ 136011 h 1939411"/>
                  <a:gd name="connsiteX2" fmla="*/ 363701 w 523492"/>
                  <a:gd name="connsiteY2" fmla="*/ 1939411 h 1939411"/>
                  <a:gd name="connsiteX3" fmla="*/ 477999 w 523492"/>
                  <a:gd name="connsiteY3" fmla="*/ 1914011 h 1939411"/>
                  <a:gd name="connsiteX0" fmla="*/ 129045 w 215906"/>
                  <a:gd name="connsiteY0" fmla="*/ 1914011 h 1939411"/>
                  <a:gd name="connsiteX1" fmla="*/ 159828 w 215906"/>
                  <a:gd name="connsiteY1" fmla="*/ 136011 h 1939411"/>
                  <a:gd name="connsiteX2" fmla="*/ 14747 w 215906"/>
                  <a:gd name="connsiteY2" fmla="*/ 1939411 h 1939411"/>
                  <a:gd name="connsiteX3" fmla="*/ 129045 w 215906"/>
                  <a:gd name="connsiteY3" fmla="*/ 1914011 h 1939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5906" h="1939411">
                    <a:moveTo>
                      <a:pt x="129045" y="1914011"/>
                    </a:moveTo>
                    <a:cubicBezTo>
                      <a:pt x="174538" y="948262"/>
                      <a:pt x="215907" y="0"/>
                      <a:pt x="159828" y="136011"/>
                    </a:cubicBezTo>
                    <a:cubicBezTo>
                      <a:pt x="-1" y="124344"/>
                      <a:pt x="106262" y="806428"/>
                      <a:pt x="14747" y="1939411"/>
                    </a:cubicBezTo>
                    <a:lnTo>
                      <a:pt x="129045" y="1914011"/>
                    </a:lnTo>
                    <a:close/>
                  </a:path>
                </a:pathLst>
              </a:custGeom>
              <a:gradFill>
                <a:gsLst>
                  <a:gs pos="100000">
                    <a:srgbClr val="92D050"/>
                  </a:gs>
                  <a:gs pos="0">
                    <a:schemeClr val="accent3">
                      <a:lumMod val="50000"/>
                    </a:schemeClr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9050" h="190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  <p:sp>
            <p:nvSpPr>
              <p:cNvPr id="233" name="Полилиния 232"/>
              <p:cNvSpPr/>
              <p:nvPr/>
            </p:nvSpPr>
            <p:spPr>
              <a:xfrm>
                <a:off x="6586553" y="440522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  <p:sp>
            <p:nvSpPr>
              <p:cNvPr id="234" name="Полилиния 233"/>
              <p:cNvSpPr/>
              <p:nvPr/>
            </p:nvSpPr>
            <p:spPr>
              <a:xfrm>
                <a:off x="6663958" y="440055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</p:grpSp>
        <p:grpSp>
          <p:nvGrpSpPr>
            <p:cNvPr id="18705" name="Группа 138"/>
            <p:cNvGrpSpPr>
              <a:grpSpLocks/>
            </p:cNvGrpSpPr>
            <p:nvPr/>
          </p:nvGrpSpPr>
          <p:grpSpPr bwMode="auto">
            <a:xfrm rot="639347">
              <a:off x="6792579" y="4410377"/>
              <a:ext cx="798923" cy="2457470"/>
              <a:chOff x="6586553" y="4400554"/>
              <a:chExt cx="798923" cy="2457470"/>
            </a:xfrm>
          </p:grpSpPr>
          <p:sp>
            <p:nvSpPr>
              <p:cNvPr id="229" name="Полилиния 228"/>
              <p:cNvSpPr/>
              <p:nvPr/>
            </p:nvSpPr>
            <p:spPr>
              <a:xfrm flipH="1">
                <a:off x="6929454" y="5143512"/>
                <a:ext cx="142905" cy="1714512"/>
              </a:xfrm>
              <a:custGeom>
                <a:avLst/>
                <a:gdLst>
                  <a:gd name="connsiteX0" fmla="*/ 1016000 w 1016000"/>
                  <a:gd name="connsiteY0" fmla="*/ 1778000 h 1803400"/>
                  <a:gd name="connsiteX1" fmla="*/ 0 w 1016000"/>
                  <a:gd name="connsiteY1" fmla="*/ 0 h 1803400"/>
                  <a:gd name="connsiteX2" fmla="*/ 901700 w 1016000"/>
                  <a:gd name="connsiteY2" fmla="*/ 1803400 h 1803400"/>
                  <a:gd name="connsiteX3" fmla="*/ 1016000 w 1016000"/>
                  <a:gd name="connsiteY3" fmla="*/ 1778000 h 1803400"/>
                  <a:gd name="connsiteX0" fmla="*/ 1016000 w 1016000"/>
                  <a:gd name="connsiteY0" fmla="*/ 1914011 h 1939411"/>
                  <a:gd name="connsiteX1" fmla="*/ 0 w 1016000"/>
                  <a:gd name="connsiteY1" fmla="*/ 136011 h 1939411"/>
                  <a:gd name="connsiteX2" fmla="*/ 901700 w 1016000"/>
                  <a:gd name="connsiteY2" fmla="*/ 1939411 h 1939411"/>
                  <a:gd name="connsiteX3" fmla="*/ 1016000 w 1016000"/>
                  <a:gd name="connsiteY3" fmla="*/ 1914011 h 1939411"/>
                  <a:gd name="connsiteX0" fmla="*/ 1269483 w 1269483"/>
                  <a:gd name="connsiteY0" fmla="*/ 2019845 h 2045245"/>
                  <a:gd name="connsiteX1" fmla="*/ 253483 w 1269483"/>
                  <a:gd name="connsiteY1" fmla="*/ 241845 h 2045245"/>
                  <a:gd name="connsiteX2" fmla="*/ 1155183 w 1269483"/>
                  <a:gd name="connsiteY2" fmla="*/ 2045245 h 2045245"/>
                  <a:gd name="connsiteX3" fmla="*/ 1269483 w 1269483"/>
                  <a:gd name="connsiteY3" fmla="*/ 2019845 h 2045245"/>
                  <a:gd name="connsiteX0" fmla="*/ 1175829 w 1175829"/>
                  <a:gd name="connsiteY0" fmla="*/ 1914011 h 1939411"/>
                  <a:gd name="connsiteX1" fmla="*/ 159829 w 1175829"/>
                  <a:gd name="connsiteY1" fmla="*/ 136011 h 1939411"/>
                  <a:gd name="connsiteX2" fmla="*/ 1061529 w 1175829"/>
                  <a:gd name="connsiteY2" fmla="*/ 1939411 h 1939411"/>
                  <a:gd name="connsiteX3" fmla="*/ 1175829 w 1175829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538181 w 697974"/>
                  <a:gd name="connsiteY2" fmla="*/ 1939411 h 1939411"/>
                  <a:gd name="connsiteX3" fmla="*/ 652481 w 697974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363701 w 697974"/>
                  <a:gd name="connsiteY2" fmla="*/ 1939411 h 1939411"/>
                  <a:gd name="connsiteX3" fmla="*/ 652481 w 697974"/>
                  <a:gd name="connsiteY3" fmla="*/ 1914011 h 1939411"/>
                  <a:gd name="connsiteX0" fmla="*/ 477999 w 523492"/>
                  <a:gd name="connsiteY0" fmla="*/ 1914011 h 1939411"/>
                  <a:gd name="connsiteX1" fmla="*/ 159828 w 523492"/>
                  <a:gd name="connsiteY1" fmla="*/ 136011 h 1939411"/>
                  <a:gd name="connsiteX2" fmla="*/ 363701 w 523492"/>
                  <a:gd name="connsiteY2" fmla="*/ 1939411 h 1939411"/>
                  <a:gd name="connsiteX3" fmla="*/ 477999 w 523492"/>
                  <a:gd name="connsiteY3" fmla="*/ 1914011 h 1939411"/>
                  <a:gd name="connsiteX0" fmla="*/ 129045 w 215906"/>
                  <a:gd name="connsiteY0" fmla="*/ 1914011 h 1939411"/>
                  <a:gd name="connsiteX1" fmla="*/ 159828 w 215906"/>
                  <a:gd name="connsiteY1" fmla="*/ 136011 h 1939411"/>
                  <a:gd name="connsiteX2" fmla="*/ 14747 w 215906"/>
                  <a:gd name="connsiteY2" fmla="*/ 1939411 h 1939411"/>
                  <a:gd name="connsiteX3" fmla="*/ 129045 w 215906"/>
                  <a:gd name="connsiteY3" fmla="*/ 1914011 h 1939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5906" h="1939411">
                    <a:moveTo>
                      <a:pt x="129045" y="1914011"/>
                    </a:moveTo>
                    <a:cubicBezTo>
                      <a:pt x="174538" y="948262"/>
                      <a:pt x="215907" y="0"/>
                      <a:pt x="159828" y="136011"/>
                    </a:cubicBezTo>
                    <a:cubicBezTo>
                      <a:pt x="-1" y="124344"/>
                      <a:pt x="106262" y="806428"/>
                      <a:pt x="14747" y="1939411"/>
                    </a:cubicBezTo>
                    <a:lnTo>
                      <a:pt x="129045" y="1914011"/>
                    </a:lnTo>
                    <a:close/>
                  </a:path>
                </a:pathLst>
              </a:custGeom>
              <a:gradFill>
                <a:gsLst>
                  <a:gs pos="100000">
                    <a:srgbClr val="92D050"/>
                  </a:gs>
                  <a:gs pos="0">
                    <a:schemeClr val="accent3">
                      <a:lumMod val="50000"/>
                    </a:schemeClr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9050" h="190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  <p:sp>
            <p:nvSpPr>
              <p:cNvPr id="230" name="Полилиния 229"/>
              <p:cNvSpPr/>
              <p:nvPr/>
            </p:nvSpPr>
            <p:spPr>
              <a:xfrm>
                <a:off x="6586553" y="440522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  <p:sp>
            <p:nvSpPr>
              <p:cNvPr id="231" name="Полилиния 230"/>
              <p:cNvSpPr/>
              <p:nvPr/>
            </p:nvSpPr>
            <p:spPr>
              <a:xfrm>
                <a:off x="6663958" y="440055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</p:grpSp>
      </p:grpSp>
      <p:grpSp>
        <p:nvGrpSpPr>
          <p:cNvPr id="18451" name="Группа 234"/>
          <p:cNvGrpSpPr>
            <a:grpSpLocks/>
          </p:cNvGrpSpPr>
          <p:nvPr/>
        </p:nvGrpSpPr>
        <p:grpSpPr bwMode="auto">
          <a:xfrm rot="-1183445">
            <a:off x="3927475" y="5984875"/>
            <a:ext cx="928688" cy="1000125"/>
            <a:chOff x="5898071" y="4400554"/>
            <a:chExt cx="2324143" cy="2470145"/>
          </a:xfrm>
        </p:grpSpPr>
        <p:sp>
          <p:nvSpPr>
            <p:cNvPr id="236" name="Полилиния 235"/>
            <p:cNvSpPr/>
            <p:nvPr/>
          </p:nvSpPr>
          <p:spPr>
            <a:xfrm>
              <a:off x="5898071" y="4931288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37" name="Полилиния 236"/>
            <p:cNvSpPr/>
            <p:nvPr/>
          </p:nvSpPr>
          <p:spPr>
            <a:xfrm>
              <a:off x="6357950" y="4918589"/>
              <a:ext cx="79269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38" name="Полилиния 237"/>
            <p:cNvSpPr/>
            <p:nvPr/>
          </p:nvSpPr>
          <p:spPr>
            <a:xfrm>
              <a:off x="6072198" y="4918589"/>
              <a:ext cx="114988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39" name="Полилиния 238"/>
            <p:cNvSpPr/>
            <p:nvPr/>
          </p:nvSpPr>
          <p:spPr>
            <a:xfrm flipH="1">
              <a:off x="7000892" y="4918589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40" name="Полилиния 239"/>
            <p:cNvSpPr/>
            <p:nvPr/>
          </p:nvSpPr>
          <p:spPr>
            <a:xfrm flipH="1">
              <a:off x="7000892" y="4918589"/>
              <a:ext cx="785818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41" name="Полилиния 240"/>
            <p:cNvSpPr/>
            <p:nvPr/>
          </p:nvSpPr>
          <p:spPr>
            <a:xfrm flipH="1">
              <a:off x="6929454" y="4918589"/>
              <a:ext cx="500066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grpSp>
          <p:nvGrpSpPr>
            <p:cNvPr id="18676" name="Группа 137"/>
            <p:cNvGrpSpPr>
              <a:grpSpLocks/>
            </p:cNvGrpSpPr>
            <p:nvPr/>
          </p:nvGrpSpPr>
          <p:grpSpPr bwMode="auto">
            <a:xfrm rot="-169710">
              <a:off x="6560974" y="4400554"/>
              <a:ext cx="798923" cy="2457470"/>
              <a:chOff x="6586553" y="4400554"/>
              <a:chExt cx="798923" cy="2457470"/>
            </a:xfrm>
          </p:grpSpPr>
          <p:sp>
            <p:nvSpPr>
              <p:cNvPr id="247" name="Полилиния 246"/>
              <p:cNvSpPr/>
              <p:nvPr/>
            </p:nvSpPr>
            <p:spPr>
              <a:xfrm flipH="1">
                <a:off x="6929454" y="5143512"/>
                <a:ext cx="142905" cy="1714512"/>
              </a:xfrm>
              <a:custGeom>
                <a:avLst/>
                <a:gdLst>
                  <a:gd name="connsiteX0" fmla="*/ 1016000 w 1016000"/>
                  <a:gd name="connsiteY0" fmla="*/ 1778000 h 1803400"/>
                  <a:gd name="connsiteX1" fmla="*/ 0 w 1016000"/>
                  <a:gd name="connsiteY1" fmla="*/ 0 h 1803400"/>
                  <a:gd name="connsiteX2" fmla="*/ 901700 w 1016000"/>
                  <a:gd name="connsiteY2" fmla="*/ 1803400 h 1803400"/>
                  <a:gd name="connsiteX3" fmla="*/ 1016000 w 1016000"/>
                  <a:gd name="connsiteY3" fmla="*/ 1778000 h 1803400"/>
                  <a:gd name="connsiteX0" fmla="*/ 1016000 w 1016000"/>
                  <a:gd name="connsiteY0" fmla="*/ 1914011 h 1939411"/>
                  <a:gd name="connsiteX1" fmla="*/ 0 w 1016000"/>
                  <a:gd name="connsiteY1" fmla="*/ 136011 h 1939411"/>
                  <a:gd name="connsiteX2" fmla="*/ 901700 w 1016000"/>
                  <a:gd name="connsiteY2" fmla="*/ 1939411 h 1939411"/>
                  <a:gd name="connsiteX3" fmla="*/ 1016000 w 1016000"/>
                  <a:gd name="connsiteY3" fmla="*/ 1914011 h 1939411"/>
                  <a:gd name="connsiteX0" fmla="*/ 1269483 w 1269483"/>
                  <a:gd name="connsiteY0" fmla="*/ 2019845 h 2045245"/>
                  <a:gd name="connsiteX1" fmla="*/ 253483 w 1269483"/>
                  <a:gd name="connsiteY1" fmla="*/ 241845 h 2045245"/>
                  <a:gd name="connsiteX2" fmla="*/ 1155183 w 1269483"/>
                  <a:gd name="connsiteY2" fmla="*/ 2045245 h 2045245"/>
                  <a:gd name="connsiteX3" fmla="*/ 1269483 w 1269483"/>
                  <a:gd name="connsiteY3" fmla="*/ 2019845 h 2045245"/>
                  <a:gd name="connsiteX0" fmla="*/ 1175829 w 1175829"/>
                  <a:gd name="connsiteY0" fmla="*/ 1914011 h 1939411"/>
                  <a:gd name="connsiteX1" fmla="*/ 159829 w 1175829"/>
                  <a:gd name="connsiteY1" fmla="*/ 136011 h 1939411"/>
                  <a:gd name="connsiteX2" fmla="*/ 1061529 w 1175829"/>
                  <a:gd name="connsiteY2" fmla="*/ 1939411 h 1939411"/>
                  <a:gd name="connsiteX3" fmla="*/ 1175829 w 1175829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538181 w 697974"/>
                  <a:gd name="connsiteY2" fmla="*/ 1939411 h 1939411"/>
                  <a:gd name="connsiteX3" fmla="*/ 652481 w 697974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363701 w 697974"/>
                  <a:gd name="connsiteY2" fmla="*/ 1939411 h 1939411"/>
                  <a:gd name="connsiteX3" fmla="*/ 652481 w 697974"/>
                  <a:gd name="connsiteY3" fmla="*/ 1914011 h 1939411"/>
                  <a:gd name="connsiteX0" fmla="*/ 477999 w 523492"/>
                  <a:gd name="connsiteY0" fmla="*/ 1914011 h 1939411"/>
                  <a:gd name="connsiteX1" fmla="*/ 159828 w 523492"/>
                  <a:gd name="connsiteY1" fmla="*/ 136011 h 1939411"/>
                  <a:gd name="connsiteX2" fmla="*/ 363701 w 523492"/>
                  <a:gd name="connsiteY2" fmla="*/ 1939411 h 1939411"/>
                  <a:gd name="connsiteX3" fmla="*/ 477999 w 523492"/>
                  <a:gd name="connsiteY3" fmla="*/ 1914011 h 1939411"/>
                  <a:gd name="connsiteX0" fmla="*/ 129045 w 215906"/>
                  <a:gd name="connsiteY0" fmla="*/ 1914011 h 1939411"/>
                  <a:gd name="connsiteX1" fmla="*/ 159828 w 215906"/>
                  <a:gd name="connsiteY1" fmla="*/ 136011 h 1939411"/>
                  <a:gd name="connsiteX2" fmla="*/ 14747 w 215906"/>
                  <a:gd name="connsiteY2" fmla="*/ 1939411 h 1939411"/>
                  <a:gd name="connsiteX3" fmla="*/ 129045 w 215906"/>
                  <a:gd name="connsiteY3" fmla="*/ 1914011 h 1939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5906" h="1939411">
                    <a:moveTo>
                      <a:pt x="129045" y="1914011"/>
                    </a:moveTo>
                    <a:cubicBezTo>
                      <a:pt x="174538" y="948262"/>
                      <a:pt x="215907" y="0"/>
                      <a:pt x="159828" y="136011"/>
                    </a:cubicBezTo>
                    <a:cubicBezTo>
                      <a:pt x="-1" y="124344"/>
                      <a:pt x="106262" y="806428"/>
                      <a:pt x="14747" y="1939411"/>
                    </a:cubicBezTo>
                    <a:lnTo>
                      <a:pt x="129045" y="1914011"/>
                    </a:lnTo>
                    <a:close/>
                  </a:path>
                </a:pathLst>
              </a:custGeom>
              <a:gradFill>
                <a:gsLst>
                  <a:gs pos="100000">
                    <a:srgbClr val="92D050"/>
                  </a:gs>
                  <a:gs pos="0">
                    <a:schemeClr val="accent3">
                      <a:lumMod val="50000"/>
                    </a:schemeClr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9050" h="190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  <p:sp>
            <p:nvSpPr>
              <p:cNvPr id="248" name="Полилиния 247"/>
              <p:cNvSpPr/>
              <p:nvPr/>
            </p:nvSpPr>
            <p:spPr>
              <a:xfrm>
                <a:off x="6586553" y="440522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  <p:sp>
            <p:nvSpPr>
              <p:cNvPr id="249" name="Полилиния 248"/>
              <p:cNvSpPr/>
              <p:nvPr/>
            </p:nvSpPr>
            <p:spPr>
              <a:xfrm>
                <a:off x="6663958" y="440055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</p:grpSp>
      </p:grpSp>
      <p:grpSp>
        <p:nvGrpSpPr>
          <p:cNvPr id="18452" name="Группа 188"/>
          <p:cNvGrpSpPr>
            <a:grpSpLocks/>
          </p:cNvGrpSpPr>
          <p:nvPr/>
        </p:nvGrpSpPr>
        <p:grpSpPr bwMode="auto">
          <a:xfrm rot="709197">
            <a:off x="4240213" y="5884863"/>
            <a:ext cx="1292225" cy="1082675"/>
            <a:chOff x="5898071" y="4410280"/>
            <a:chExt cx="2324143" cy="2467972"/>
          </a:xfrm>
        </p:grpSpPr>
        <p:sp>
          <p:nvSpPr>
            <p:cNvPr id="190" name="Полилиния 189"/>
            <p:cNvSpPr/>
            <p:nvPr/>
          </p:nvSpPr>
          <p:spPr>
            <a:xfrm>
              <a:off x="5898071" y="4931288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191" name="Полилиния 190"/>
            <p:cNvSpPr/>
            <p:nvPr/>
          </p:nvSpPr>
          <p:spPr>
            <a:xfrm>
              <a:off x="6357950" y="4918589"/>
              <a:ext cx="79269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192" name="Полилиния 191"/>
            <p:cNvSpPr/>
            <p:nvPr/>
          </p:nvSpPr>
          <p:spPr>
            <a:xfrm>
              <a:off x="6072198" y="4918589"/>
              <a:ext cx="114988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193" name="Полилиния 192"/>
            <p:cNvSpPr/>
            <p:nvPr/>
          </p:nvSpPr>
          <p:spPr>
            <a:xfrm flipH="1">
              <a:off x="7000892" y="4918589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194" name="Полилиния 193"/>
            <p:cNvSpPr/>
            <p:nvPr/>
          </p:nvSpPr>
          <p:spPr>
            <a:xfrm flipH="1">
              <a:off x="7000892" y="4918589"/>
              <a:ext cx="785818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195" name="Полилиния 194"/>
            <p:cNvSpPr/>
            <p:nvPr/>
          </p:nvSpPr>
          <p:spPr>
            <a:xfrm flipH="1">
              <a:off x="6929454" y="4918589"/>
              <a:ext cx="500066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grpSp>
          <p:nvGrpSpPr>
            <p:cNvPr id="18648" name="Группа 138"/>
            <p:cNvGrpSpPr>
              <a:grpSpLocks/>
            </p:cNvGrpSpPr>
            <p:nvPr/>
          </p:nvGrpSpPr>
          <p:grpSpPr bwMode="auto">
            <a:xfrm rot="639347">
              <a:off x="6791608" y="4410280"/>
              <a:ext cx="798923" cy="2467972"/>
              <a:chOff x="6586553" y="4400554"/>
              <a:chExt cx="798923" cy="2467972"/>
            </a:xfrm>
          </p:grpSpPr>
          <p:sp>
            <p:nvSpPr>
              <p:cNvPr id="198" name="Полилиния 197"/>
              <p:cNvSpPr/>
              <p:nvPr/>
            </p:nvSpPr>
            <p:spPr>
              <a:xfrm flipH="1">
                <a:off x="6910157" y="5154015"/>
                <a:ext cx="142905" cy="1714511"/>
              </a:xfrm>
              <a:custGeom>
                <a:avLst/>
                <a:gdLst>
                  <a:gd name="connsiteX0" fmla="*/ 1016000 w 1016000"/>
                  <a:gd name="connsiteY0" fmla="*/ 1778000 h 1803400"/>
                  <a:gd name="connsiteX1" fmla="*/ 0 w 1016000"/>
                  <a:gd name="connsiteY1" fmla="*/ 0 h 1803400"/>
                  <a:gd name="connsiteX2" fmla="*/ 901700 w 1016000"/>
                  <a:gd name="connsiteY2" fmla="*/ 1803400 h 1803400"/>
                  <a:gd name="connsiteX3" fmla="*/ 1016000 w 1016000"/>
                  <a:gd name="connsiteY3" fmla="*/ 1778000 h 1803400"/>
                  <a:gd name="connsiteX0" fmla="*/ 1016000 w 1016000"/>
                  <a:gd name="connsiteY0" fmla="*/ 1914011 h 1939411"/>
                  <a:gd name="connsiteX1" fmla="*/ 0 w 1016000"/>
                  <a:gd name="connsiteY1" fmla="*/ 136011 h 1939411"/>
                  <a:gd name="connsiteX2" fmla="*/ 901700 w 1016000"/>
                  <a:gd name="connsiteY2" fmla="*/ 1939411 h 1939411"/>
                  <a:gd name="connsiteX3" fmla="*/ 1016000 w 1016000"/>
                  <a:gd name="connsiteY3" fmla="*/ 1914011 h 1939411"/>
                  <a:gd name="connsiteX0" fmla="*/ 1269483 w 1269483"/>
                  <a:gd name="connsiteY0" fmla="*/ 2019845 h 2045245"/>
                  <a:gd name="connsiteX1" fmla="*/ 253483 w 1269483"/>
                  <a:gd name="connsiteY1" fmla="*/ 241845 h 2045245"/>
                  <a:gd name="connsiteX2" fmla="*/ 1155183 w 1269483"/>
                  <a:gd name="connsiteY2" fmla="*/ 2045245 h 2045245"/>
                  <a:gd name="connsiteX3" fmla="*/ 1269483 w 1269483"/>
                  <a:gd name="connsiteY3" fmla="*/ 2019845 h 2045245"/>
                  <a:gd name="connsiteX0" fmla="*/ 1175829 w 1175829"/>
                  <a:gd name="connsiteY0" fmla="*/ 1914011 h 1939411"/>
                  <a:gd name="connsiteX1" fmla="*/ 159829 w 1175829"/>
                  <a:gd name="connsiteY1" fmla="*/ 136011 h 1939411"/>
                  <a:gd name="connsiteX2" fmla="*/ 1061529 w 1175829"/>
                  <a:gd name="connsiteY2" fmla="*/ 1939411 h 1939411"/>
                  <a:gd name="connsiteX3" fmla="*/ 1175829 w 1175829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538181 w 697974"/>
                  <a:gd name="connsiteY2" fmla="*/ 1939411 h 1939411"/>
                  <a:gd name="connsiteX3" fmla="*/ 652481 w 697974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363701 w 697974"/>
                  <a:gd name="connsiteY2" fmla="*/ 1939411 h 1939411"/>
                  <a:gd name="connsiteX3" fmla="*/ 652481 w 697974"/>
                  <a:gd name="connsiteY3" fmla="*/ 1914011 h 1939411"/>
                  <a:gd name="connsiteX0" fmla="*/ 477999 w 523492"/>
                  <a:gd name="connsiteY0" fmla="*/ 1914011 h 1939411"/>
                  <a:gd name="connsiteX1" fmla="*/ 159828 w 523492"/>
                  <a:gd name="connsiteY1" fmla="*/ 136011 h 1939411"/>
                  <a:gd name="connsiteX2" fmla="*/ 363701 w 523492"/>
                  <a:gd name="connsiteY2" fmla="*/ 1939411 h 1939411"/>
                  <a:gd name="connsiteX3" fmla="*/ 477999 w 523492"/>
                  <a:gd name="connsiteY3" fmla="*/ 1914011 h 1939411"/>
                  <a:gd name="connsiteX0" fmla="*/ 129045 w 215906"/>
                  <a:gd name="connsiteY0" fmla="*/ 1914011 h 1939411"/>
                  <a:gd name="connsiteX1" fmla="*/ 159828 w 215906"/>
                  <a:gd name="connsiteY1" fmla="*/ 136011 h 1939411"/>
                  <a:gd name="connsiteX2" fmla="*/ 14747 w 215906"/>
                  <a:gd name="connsiteY2" fmla="*/ 1939411 h 1939411"/>
                  <a:gd name="connsiteX3" fmla="*/ 129045 w 215906"/>
                  <a:gd name="connsiteY3" fmla="*/ 1914011 h 1939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5906" h="1939411">
                    <a:moveTo>
                      <a:pt x="129045" y="1914011"/>
                    </a:moveTo>
                    <a:cubicBezTo>
                      <a:pt x="174538" y="948262"/>
                      <a:pt x="215907" y="0"/>
                      <a:pt x="159828" y="136011"/>
                    </a:cubicBezTo>
                    <a:cubicBezTo>
                      <a:pt x="-1" y="124344"/>
                      <a:pt x="106262" y="806428"/>
                      <a:pt x="14747" y="1939411"/>
                    </a:cubicBezTo>
                    <a:lnTo>
                      <a:pt x="129045" y="1914011"/>
                    </a:lnTo>
                    <a:close/>
                  </a:path>
                </a:pathLst>
              </a:custGeom>
              <a:gradFill>
                <a:gsLst>
                  <a:gs pos="100000">
                    <a:srgbClr val="92D050"/>
                  </a:gs>
                  <a:gs pos="0">
                    <a:schemeClr val="accent3">
                      <a:lumMod val="50000"/>
                    </a:schemeClr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9050" h="190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  <p:sp>
            <p:nvSpPr>
              <p:cNvPr id="199" name="Полилиния 198"/>
              <p:cNvSpPr/>
              <p:nvPr/>
            </p:nvSpPr>
            <p:spPr>
              <a:xfrm>
                <a:off x="6586553" y="440522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  <p:sp>
            <p:nvSpPr>
              <p:cNvPr id="200" name="Полилиния 199"/>
              <p:cNvSpPr/>
              <p:nvPr/>
            </p:nvSpPr>
            <p:spPr>
              <a:xfrm>
                <a:off x="6663958" y="440055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</p:grpSp>
      </p:grpSp>
      <p:grpSp>
        <p:nvGrpSpPr>
          <p:cNvPr id="18453" name="Группа 249"/>
          <p:cNvGrpSpPr>
            <a:grpSpLocks/>
          </p:cNvGrpSpPr>
          <p:nvPr/>
        </p:nvGrpSpPr>
        <p:grpSpPr bwMode="auto">
          <a:xfrm rot="-1028310">
            <a:off x="3127375" y="5900738"/>
            <a:ext cx="928688" cy="1000125"/>
            <a:chOff x="5898071" y="4400554"/>
            <a:chExt cx="2324143" cy="2470145"/>
          </a:xfrm>
        </p:grpSpPr>
        <p:sp>
          <p:nvSpPr>
            <p:cNvPr id="251" name="Полилиния 250"/>
            <p:cNvSpPr/>
            <p:nvPr/>
          </p:nvSpPr>
          <p:spPr>
            <a:xfrm>
              <a:off x="5898071" y="4931288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52" name="Полилиния 251"/>
            <p:cNvSpPr/>
            <p:nvPr/>
          </p:nvSpPr>
          <p:spPr>
            <a:xfrm>
              <a:off x="6357950" y="4918589"/>
              <a:ext cx="79269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53" name="Полилиния 252"/>
            <p:cNvSpPr/>
            <p:nvPr/>
          </p:nvSpPr>
          <p:spPr>
            <a:xfrm>
              <a:off x="6072198" y="4918589"/>
              <a:ext cx="114988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54" name="Полилиния 253"/>
            <p:cNvSpPr/>
            <p:nvPr/>
          </p:nvSpPr>
          <p:spPr>
            <a:xfrm flipH="1">
              <a:off x="7000892" y="4918589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55" name="Полилиния 254"/>
            <p:cNvSpPr/>
            <p:nvPr/>
          </p:nvSpPr>
          <p:spPr>
            <a:xfrm flipH="1">
              <a:off x="7000892" y="4918589"/>
              <a:ext cx="785818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56" name="Полилиния 255"/>
            <p:cNvSpPr/>
            <p:nvPr/>
          </p:nvSpPr>
          <p:spPr>
            <a:xfrm flipH="1">
              <a:off x="6929454" y="4918589"/>
              <a:ext cx="500066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grpSp>
          <p:nvGrpSpPr>
            <p:cNvPr id="18620" name="Группа 137"/>
            <p:cNvGrpSpPr>
              <a:grpSpLocks/>
            </p:cNvGrpSpPr>
            <p:nvPr/>
          </p:nvGrpSpPr>
          <p:grpSpPr bwMode="auto">
            <a:xfrm rot="-169710">
              <a:off x="6560974" y="4400554"/>
              <a:ext cx="798923" cy="2457470"/>
              <a:chOff x="6586553" y="4400554"/>
              <a:chExt cx="798923" cy="2457470"/>
            </a:xfrm>
          </p:grpSpPr>
          <p:sp>
            <p:nvSpPr>
              <p:cNvPr id="262" name="Полилиния 261"/>
              <p:cNvSpPr/>
              <p:nvPr/>
            </p:nvSpPr>
            <p:spPr>
              <a:xfrm flipH="1">
                <a:off x="6929454" y="5143512"/>
                <a:ext cx="142905" cy="1714512"/>
              </a:xfrm>
              <a:custGeom>
                <a:avLst/>
                <a:gdLst>
                  <a:gd name="connsiteX0" fmla="*/ 1016000 w 1016000"/>
                  <a:gd name="connsiteY0" fmla="*/ 1778000 h 1803400"/>
                  <a:gd name="connsiteX1" fmla="*/ 0 w 1016000"/>
                  <a:gd name="connsiteY1" fmla="*/ 0 h 1803400"/>
                  <a:gd name="connsiteX2" fmla="*/ 901700 w 1016000"/>
                  <a:gd name="connsiteY2" fmla="*/ 1803400 h 1803400"/>
                  <a:gd name="connsiteX3" fmla="*/ 1016000 w 1016000"/>
                  <a:gd name="connsiteY3" fmla="*/ 1778000 h 1803400"/>
                  <a:gd name="connsiteX0" fmla="*/ 1016000 w 1016000"/>
                  <a:gd name="connsiteY0" fmla="*/ 1914011 h 1939411"/>
                  <a:gd name="connsiteX1" fmla="*/ 0 w 1016000"/>
                  <a:gd name="connsiteY1" fmla="*/ 136011 h 1939411"/>
                  <a:gd name="connsiteX2" fmla="*/ 901700 w 1016000"/>
                  <a:gd name="connsiteY2" fmla="*/ 1939411 h 1939411"/>
                  <a:gd name="connsiteX3" fmla="*/ 1016000 w 1016000"/>
                  <a:gd name="connsiteY3" fmla="*/ 1914011 h 1939411"/>
                  <a:gd name="connsiteX0" fmla="*/ 1269483 w 1269483"/>
                  <a:gd name="connsiteY0" fmla="*/ 2019845 h 2045245"/>
                  <a:gd name="connsiteX1" fmla="*/ 253483 w 1269483"/>
                  <a:gd name="connsiteY1" fmla="*/ 241845 h 2045245"/>
                  <a:gd name="connsiteX2" fmla="*/ 1155183 w 1269483"/>
                  <a:gd name="connsiteY2" fmla="*/ 2045245 h 2045245"/>
                  <a:gd name="connsiteX3" fmla="*/ 1269483 w 1269483"/>
                  <a:gd name="connsiteY3" fmla="*/ 2019845 h 2045245"/>
                  <a:gd name="connsiteX0" fmla="*/ 1175829 w 1175829"/>
                  <a:gd name="connsiteY0" fmla="*/ 1914011 h 1939411"/>
                  <a:gd name="connsiteX1" fmla="*/ 159829 w 1175829"/>
                  <a:gd name="connsiteY1" fmla="*/ 136011 h 1939411"/>
                  <a:gd name="connsiteX2" fmla="*/ 1061529 w 1175829"/>
                  <a:gd name="connsiteY2" fmla="*/ 1939411 h 1939411"/>
                  <a:gd name="connsiteX3" fmla="*/ 1175829 w 1175829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538181 w 697974"/>
                  <a:gd name="connsiteY2" fmla="*/ 1939411 h 1939411"/>
                  <a:gd name="connsiteX3" fmla="*/ 652481 w 697974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363701 w 697974"/>
                  <a:gd name="connsiteY2" fmla="*/ 1939411 h 1939411"/>
                  <a:gd name="connsiteX3" fmla="*/ 652481 w 697974"/>
                  <a:gd name="connsiteY3" fmla="*/ 1914011 h 1939411"/>
                  <a:gd name="connsiteX0" fmla="*/ 477999 w 523492"/>
                  <a:gd name="connsiteY0" fmla="*/ 1914011 h 1939411"/>
                  <a:gd name="connsiteX1" fmla="*/ 159828 w 523492"/>
                  <a:gd name="connsiteY1" fmla="*/ 136011 h 1939411"/>
                  <a:gd name="connsiteX2" fmla="*/ 363701 w 523492"/>
                  <a:gd name="connsiteY2" fmla="*/ 1939411 h 1939411"/>
                  <a:gd name="connsiteX3" fmla="*/ 477999 w 523492"/>
                  <a:gd name="connsiteY3" fmla="*/ 1914011 h 1939411"/>
                  <a:gd name="connsiteX0" fmla="*/ 129045 w 215906"/>
                  <a:gd name="connsiteY0" fmla="*/ 1914011 h 1939411"/>
                  <a:gd name="connsiteX1" fmla="*/ 159828 w 215906"/>
                  <a:gd name="connsiteY1" fmla="*/ 136011 h 1939411"/>
                  <a:gd name="connsiteX2" fmla="*/ 14747 w 215906"/>
                  <a:gd name="connsiteY2" fmla="*/ 1939411 h 1939411"/>
                  <a:gd name="connsiteX3" fmla="*/ 129045 w 215906"/>
                  <a:gd name="connsiteY3" fmla="*/ 1914011 h 1939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5906" h="1939411">
                    <a:moveTo>
                      <a:pt x="129045" y="1914011"/>
                    </a:moveTo>
                    <a:cubicBezTo>
                      <a:pt x="174538" y="948262"/>
                      <a:pt x="215907" y="0"/>
                      <a:pt x="159828" y="136011"/>
                    </a:cubicBezTo>
                    <a:cubicBezTo>
                      <a:pt x="-1" y="124344"/>
                      <a:pt x="106262" y="806428"/>
                      <a:pt x="14747" y="1939411"/>
                    </a:cubicBezTo>
                    <a:lnTo>
                      <a:pt x="129045" y="1914011"/>
                    </a:lnTo>
                    <a:close/>
                  </a:path>
                </a:pathLst>
              </a:custGeom>
              <a:gradFill>
                <a:gsLst>
                  <a:gs pos="100000">
                    <a:srgbClr val="92D050"/>
                  </a:gs>
                  <a:gs pos="0">
                    <a:schemeClr val="accent3">
                      <a:lumMod val="50000"/>
                    </a:schemeClr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9050" h="190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  <p:sp>
            <p:nvSpPr>
              <p:cNvPr id="263" name="Полилиния 262"/>
              <p:cNvSpPr/>
              <p:nvPr/>
            </p:nvSpPr>
            <p:spPr>
              <a:xfrm>
                <a:off x="6586553" y="440522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  <p:sp>
            <p:nvSpPr>
              <p:cNvPr id="264" name="Полилиния 263"/>
              <p:cNvSpPr/>
              <p:nvPr/>
            </p:nvSpPr>
            <p:spPr>
              <a:xfrm>
                <a:off x="6663958" y="440055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</p:grpSp>
      </p:grpSp>
      <p:grpSp>
        <p:nvGrpSpPr>
          <p:cNvPr id="18454" name="Группа 284"/>
          <p:cNvGrpSpPr>
            <a:grpSpLocks/>
          </p:cNvGrpSpPr>
          <p:nvPr/>
        </p:nvGrpSpPr>
        <p:grpSpPr bwMode="auto">
          <a:xfrm>
            <a:off x="0" y="6197600"/>
            <a:ext cx="642938" cy="660400"/>
            <a:chOff x="214282" y="5643578"/>
            <a:chExt cx="1285884" cy="1017585"/>
          </a:xfrm>
        </p:grpSpPr>
        <p:sp>
          <p:nvSpPr>
            <p:cNvPr id="280" name="Полилиния 279"/>
            <p:cNvSpPr/>
            <p:nvPr/>
          </p:nvSpPr>
          <p:spPr>
            <a:xfrm>
              <a:off x="785786" y="5715016"/>
              <a:ext cx="714380" cy="946147"/>
            </a:xfrm>
            <a:custGeom>
              <a:avLst/>
              <a:gdLst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60461 h 1160461"/>
                <a:gd name="connsiteX1" fmla="*/ 228600 w 1000125"/>
                <a:gd name="connsiteY1" fmla="*/ 574673 h 1160461"/>
                <a:gd name="connsiteX2" fmla="*/ 404812 w 1000125"/>
                <a:gd name="connsiteY2" fmla="*/ 574673 h 1160461"/>
                <a:gd name="connsiteX3" fmla="*/ 385762 w 1000125"/>
                <a:gd name="connsiteY3" fmla="*/ 384173 h 1160461"/>
                <a:gd name="connsiteX4" fmla="*/ 666750 w 1000125"/>
                <a:gd name="connsiteY4" fmla="*/ 350836 h 1160461"/>
                <a:gd name="connsiteX5" fmla="*/ 642937 w 1000125"/>
                <a:gd name="connsiteY5" fmla="*/ 150811 h 1160461"/>
                <a:gd name="connsiteX6" fmla="*/ 914400 w 1000125"/>
                <a:gd name="connsiteY6" fmla="*/ 12698 h 1160461"/>
                <a:gd name="connsiteX7" fmla="*/ 1000125 w 1000125"/>
                <a:gd name="connsiteY7" fmla="*/ 379411 h 1160461"/>
                <a:gd name="connsiteX8" fmla="*/ 828675 w 1000125"/>
                <a:gd name="connsiteY8" fmla="*/ 403223 h 1160461"/>
                <a:gd name="connsiteX9" fmla="*/ 852487 w 1000125"/>
                <a:gd name="connsiteY9" fmla="*/ 631823 h 1160461"/>
                <a:gd name="connsiteX10" fmla="*/ 638175 w 1000125"/>
                <a:gd name="connsiteY10" fmla="*/ 669923 h 1160461"/>
                <a:gd name="connsiteX11" fmla="*/ 638175 w 1000125"/>
                <a:gd name="connsiteY11" fmla="*/ 850898 h 1160461"/>
                <a:gd name="connsiteX12" fmla="*/ 0 w 1000125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76332" h="1160461">
                  <a:moveTo>
                    <a:pt x="0" y="1160461"/>
                  </a:moveTo>
                  <a:lnTo>
                    <a:pt x="228600" y="574673"/>
                  </a:lnTo>
                  <a:cubicBezTo>
                    <a:pt x="282586" y="474659"/>
                    <a:pt x="346075" y="574673"/>
                    <a:pt x="404812" y="574673"/>
                  </a:cubicBezTo>
                  <a:cubicBezTo>
                    <a:pt x="398462" y="511173"/>
                    <a:pt x="315923" y="481010"/>
                    <a:pt x="385762" y="384173"/>
                  </a:cubicBezTo>
                  <a:cubicBezTo>
                    <a:pt x="498486" y="268286"/>
                    <a:pt x="573087" y="361948"/>
                    <a:pt x="666750" y="350836"/>
                  </a:cubicBezTo>
                  <a:cubicBezTo>
                    <a:pt x="658812" y="284161"/>
                    <a:pt x="541347" y="212725"/>
                    <a:pt x="642937" y="150811"/>
                  </a:cubicBezTo>
                  <a:cubicBezTo>
                    <a:pt x="766771" y="0"/>
                    <a:pt x="823912" y="58736"/>
                    <a:pt x="914400" y="12698"/>
                  </a:cubicBezTo>
                  <a:cubicBezTo>
                    <a:pt x="942975" y="134936"/>
                    <a:pt x="1076332" y="180974"/>
                    <a:pt x="1000125" y="379411"/>
                  </a:cubicBezTo>
                  <a:cubicBezTo>
                    <a:pt x="919170" y="458786"/>
                    <a:pt x="885825" y="395286"/>
                    <a:pt x="828675" y="403223"/>
                  </a:cubicBezTo>
                  <a:cubicBezTo>
                    <a:pt x="836612" y="479423"/>
                    <a:pt x="982671" y="507997"/>
                    <a:pt x="852487" y="631823"/>
                  </a:cubicBezTo>
                  <a:cubicBezTo>
                    <a:pt x="766771" y="787396"/>
                    <a:pt x="709612" y="657223"/>
                    <a:pt x="638175" y="669923"/>
                  </a:cubicBezTo>
                  <a:cubicBezTo>
                    <a:pt x="638175" y="730248"/>
                    <a:pt x="719147" y="790570"/>
                    <a:pt x="638175" y="850898"/>
                  </a:cubicBezTo>
                  <a:lnTo>
                    <a:pt x="0" y="116046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>
                <a:rot lat="20566233" lon="4218831" rev="19705992"/>
              </a:camera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82" name="Полилиния 281"/>
            <p:cNvSpPr/>
            <p:nvPr/>
          </p:nvSpPr>
          <p:spPr>
            <a:xfrm flipH="1">
              <a:off x="214282" y="5715016"/>
              <a:ext cx="714380" cy="946147"/>
            </a:xfrm>
            <a:custGeom>
              <a:avLst/>
              <a:gdLst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60461 h 1160461"/>
                <a:gd name="connsiteX1" fmla="*/ 228600 w 1000125"/>
                <a:gd name="connsiteY1" fmla="*/ 574673 h 1160461"/>
                <a:gd name="connsiteX2" fmla="*/ 404812 w 1000125"/>
                <a:gd name="connsiteY2" fmla="*/ 574673 h 1160461"/>
                <a:gd name="connsiteX3" fmla="*/ 385762 w 1000125"/>
                <a:gd name="connsiteY3" fmla="*/ 384173 h 1160461"/>
                <a:gd name="connsiteX4" fmla="*/ 666750 w 1000125"/>
                <a:gd name="connsiteY4" fmla="*/ 350836 h 1160461"/>
                <a:gd name="connsiteX5" fmla="*/ 642937 w 1000125"/>
                <a:gd name="connsiteY5" fmla="*/ 150811 h 1160461"/>
                <a:gd name="connsiteX6" fmla="*/ 914400 w 1000125"/>
                <a:gd name="connsiteY6" fmla="*/ 12698 h 1160461"/>
                <a:gd name="connsiteX7" fmla="*/ 1000125 w 1000125"/>
                <a:gd name="connsiteY7" fmla="*/ 379411 h 1160461"/>
                <a:gd name="connsiteX8" fmla="*/ 828675 w 1000125"/>
                <a:gd name="connsiteY8" fmla="*/ 403223 h 1160461"/>
                <a:gd name="connsiteX9" fmla="*/ 852487 w 1000125"/>
                <a:gd name="connsiteY9" fmla="*/ 631823 h 1160461"/>
                <a:gd name="connsiteX10" fmla="*/ 638175 w 1000125"/>
                <a:gd name="connsiteY10" fmla="*/ 669923 h 1160461"/>
                <a:gd name="connsiteX11" fmla="*/ 638175 w 1000125"/>
                <a:gd name="connsiteY11" fmla="*/ 850898 h 1160461"/>
                <a:gd name="connsiteX12" fmla="*/ 0 w 1000125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76332" h="1160461">
                  <a:moveTo>
                    <a:pt x="0" y="1160461"/>
                  </a:moveTo>
                  <a:lnTo>
                    <a:pt x="228600" y="574673"/>
                  </a:lnTo>
                  <a:cubicBezTo>
                    <a:pt x="282586" y="474659"/>
                    <a:pt x="346075" y="574673"/>
                    <a:pt x="404812" y="574673"/>
                  </a:cubicBezTo>
                  <a:cubicBezTo>
                    <a:pt x="398462" y="511173"/>
                    <a:pt x="315923" y="481010"/>
                    <a:pt x="385762" y="384173"/>
                  </a:cubicBezTo>
                  <a:cubicBezTo>
                    <a:pt x="498486" y="268286"/>
                    <a:pt x="573087" y="361948"/>
                    <a:pt x="666750" y="350836"/>
                  </a:cubicBezTo>
                  <a:cubicBezTo>
                    <a:pt x="658812" y="284161"/>
                    <a:pt x="541347" y="212725"/>
                    <a:pt x="642937" y="150811"/>
                  </a:cubicBezTo>
                  <a:cubicBezTo>
                    <a:pt x="766771" y="0"/>
                    <a:pt x="823912" y="58736"/>
                    <a:pt x="914400" y="12698"/>
                  </a:cubicBezTo>
                  <a:cubicBezTo>
                    <a:pt x="942975" y="134936"/>
                    <a:pt x="1076332" y="180974"/>
                    <a:pt x="1000125" y="379411"/>
                  </a:cubicBezTo>
                  <a:cubicBezTo>
                    <a:pt x="919170" y="458786"/>
                    <a:pt x="885825" y="395286"/>
                    <a:pt x="828675" y="403223"/>
                  </a:cubicBezTo>
                  <a:cubicBezTo>
                    <a:pt x="836612" y="479423"/>
                    <a:pt x="982671" y="507997"/>
                    <a:pt x="852487" y="631823"/>
                  </a:cubicBezTo>
                  <a:cubicBezTo>
                    <a:pt x="766771" y="787396"/>
                    <a:pt x="709612" y="657223"/>
                    <a:pt x="638175" y="669923"/>
                  </a:cubicBezTo>
                  <a:cubicBezTo>
                    <a:pt x="638175" y="730248"/>
                    <a:pt x="719147" y="790570"/>
                    <a:pt x="638175" y="850898"/>
                  </a:cubicBezTo>
                  <a:lnTo>
                    <a:pt x="0" y="116046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>
                <a:rot lat="18000000" lon="0" rev="20099999"/>
              </a:camera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83" name="Полилиния 282"/>
            <p:cNvSpPr/>
            <p:nvPr/>
          </p:nvSpPr>
          <p:spPr>
            <a:xfrm rot="1839986">
              <a:off x="523281" y="5784561"/>
              <a:ext cx="488006" cy="785225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84" name="24-конечная звезда 283"/>
            <p:cNvSpPr/>
            <p:nvPr/>
          </p:nvSpPr>
          <p:spPr>
            <a:xfrm>
              <a:off x="571472" y="5643578"/>
              <a:ext cx="357190" cy="285752"/>
            </a:xfrm>
            <a:prstGeom prst="star24">
              <a:avLst>
                <a:gd name="adj" fmla="val 43333"/>
              </a:avLst>
            </a:prstGeom>
            <a:solidFill>
              <a:srgbClr val="FFFF00"/>
            </a:solidFill>
            <a:ln>
              <a:noFill/>
            </a:ln>
            <a:scene3d>
              <a:camera prst="orthographicFront"/>
              <a:lightRig rig="threePt" dir="t"/>
            </a:scene3d>
            <a:sp3d>
              <a:bevelT h="38100" prst="relaxedInse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</p:grpSp>
      <p:grpSp>
        <p:nvGrpSpPr>
          <p:cNvPr id="18455" name="Группа 290"/>
          <p:cNvGrpSpPr>
            <a:grpSpLocks/>
          </p:cNvGrpSpPr>
          <p:nvPr/>
        </p:nvGrpSpPr>
        <p:grpSpPr bwMode="auto">
          <a:xfrm>
            <a:off x="642938" y="6357938"/>
            <a:ext cx="571500" cy="588962"/>
            <a:chOff x="214282" y="5643578"/>
            <a:chExt cx="1285884" cy="1017585"/>
          </a:xfrm>
        </p:grpSpPr>
        <p:sp>
          <p:nvSpPr>
            <p:cNvPr id="292" name="Полилиния 291"/>
            <p:cNvSpPr/>
            <p:nvPr/>
          </p:nvSpPr>
          <p:spPr>
            <a:xfrm>
              <a:off x="785786" y="5715016"/>
              <a:ext cx="714380" cy="946147"/>
            </a:xfrm>
            <a:custGeom>
              <a:avLst/>
              <a:gdLst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60461 h 1160461"/>
                <a:gd name="connsiteX1" fmla="*/ 228600 w 1000125"/>
                <a:gd name="connsiteY1" fmla="*/ 574673 h 1160461"/>
                <a:gd name="connsiteX2" fmla="*/ 404812 w 1000125"/>
                <a:gd name="connsiteY2" fmla="*/ 574673 h 1160461"/>
                <a:gd name="connsiteX3" fmla="*/ 385762 w 1000125"/>
                <a:gd name="connsiteY3" fmla="*/ 384173 h 1160461"/>
                <a:gd name="connsiteX4" fmla="*/ 666750 w 1000125"/>
                <a:gd name="connsiteY4" fmla="*/ 350836 h 1160461"/>
                <a:gd name="connsiteX5" fmla="*/ 642937 w 1000125"/>
                <a:gd name="connsiteY5" fmla="*/ 150811 h 1160461"/>
                <a:gd name="connsiteX6" fmla="*/ 914400 w 1000125"/>
                <a:gd name="connsiteY6" fmla="*/ 12698 h 1160461"/>
                <a:gd name="connsiteX7" fmla="*/ 1000125 w 1000125"/>
                <a:gd name="connsiteY7" fmla="*/ 379411 h 1160461"/>
                <a:gd name="connsiteX8" fmla="*/ 828675 w 1000125"/>
                <a:gd name="connsiteY8" fmla="*/ 403223 h 1160461"/>
                <a:gd name="connsiteX9" fmla="*/ 852487 w 1000125"/>
                <a:gd name="connsiteY9" fmla="*/ 631823 h 1160461"/>
                <a:gd name="connsiteX10" fmla="*/ 638175 w 1000125"/>
                <a:gd name="connsiteY10" fmla="*/ 669923 h 1160461"/>
                <a:gd name="connsiteX11" fmla="*/ 638175 w 1000125"/>
                <a:gd name="connsiteY11" fmla="*/ 850898 h 1160461"/>
                <a:gd name="connsiteX12" fmla="*/ 0 w 1000125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76332" h="1160461">
                  <a:moveTo>
                    <a:pt x="0" y="1160461"/>
                  </a:moveTo>
                  <a:lnTo>
                    <a:pt x="228600" y="574673"/>
                  </a:lnTo>
                  <a:cubicBezTo>
                    <a:pt x="282586" y="474659"/>
                    <a:pt x="346075" y="574673"/>
                    <a:pt x="404812" y="574673"/>
                  </a:cubicBezTo>
                  <a:cubicBezTo>
                    <a:pt x="398462" y="511173"/>
                    <a:pt x="315923" y="481010"/>
                    <a:pt x="385762" y="384173"/>
                  </a:cubicBezTo>
                  <a:cubicBezTo>
                    <a:pt x="498486" y="268286"/>
                    <a:pt x="573087" y="361948"/>
                    <a:pt x="666750" y="350836"/>
                  </a:cubicBezTo>
                  <a:cubicBezTo>
                    <a:pt x="658812" y="284161"/>
                    <a:pt x="541347" y="212725"/>
                    <a:pt x="642937" y="150811"/>
                  </a:cubicBezTo>
                  <a:cubicBezTo>
                    <a:pt x="766771" y="0"/>
                    <a:pt x="823912" y="58736"/>
                    <a:pt x="914400" y="12698"/>
                  </a:cubicBezTo>
                  <a:cubicBezTo>
                    <a:pt x="942975" y="134936"/>
                    <a:pt x="1076332" y="180974"/>
                    <a:pt x="1000125" y="379411"/>
                  </a:cubicBezTo>
                  <a:cubicBezTo>
                    <a:pt x="919170" y="458786"/>
                    <a:pt x="885825" y="395286"/>
                    <a:pt x="828675" y="403223"/>
                  </a:cubicBezTo>
                  <a:cubicBezTo>
                    <a:pt x="836612" y="479423"/>
                    <a:pt x="982671" y="507997"/>
                    <a:pt x="852487" y="631823"/>
                  </a:cubicBezTo>
                  <a:cubicBezTo>
                    <a:pt x="766771" y="787396"/>
                    <a:pt x="709612" y="657223"/>
                    <a:pt x="638175" y="669923"/>
                  </a:cubicBezTo>
                  <a:cubicBezTo>
                    <a:pt x="638175" y="730248"/>
                    <a:pt x="719147" y="790570"/>
                    <a:pt x="638175" y="850898"/>
                  </a:cubicBezTo>
                  <a:lnTo>
                    <a:pt x="0" y="116046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>
                <a:rot lat="20566233" lon="4218831" rev="19705992"/>
              </a:camera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93" name="Полилиния 292"/>
            <p:cNvSpPr/>
            <p:nvPr/>
          </p:nvSpPr>
          <p:spPr>
            <a:xfrm flipH="1">
              <a:off x="214282" y="5715016"/>
              <a:ext cx="714380" cy="946147"/>
            </a:xfrm>
            <a:custGeom>
              <a:avLst/>
              <a:gdLst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60461 h 1160461"/>
                <a:gd name="connsiteX1" fmla="*/ 228600 w 1000125"/>
                <a:gd name="connsiteY1" fmla="*/ 574673 h 1160461"/>
                <a:gd name="connsiteX2" fmla="*/ 404812 w 1000125"/>
                <a:gd name="connsiteY2" fmla="*/ 574673 h 1160461"/>
                <a:gd name="connsiteX3" fmla="*/ 385762 w 1000125"/>
                <a:gd name="connsiteY3" fmla="*/ 384173 h 1160461"/>
                <a:gd name="connsiteX4" fmla="*/ 666750 w 1000125"/>
                <a:gd name="connsiteY4" fmla="*/ 350836 h 1160461"/>
                <a:gd name="connsiteX5" fmla="*/ 642937 w 1000125"/>
                <a:gd name="connsiteY5" fmla="*/ 150811 h 1160461"/>
                <a:gd name="connsiteX6" fmla="*/ 914400 w 1000125"/>
                <a:gd name="connsiteY6" fmla="*/ 12698 h 1160461"/>
                <a:gd name="connsiteX7" fmla="*/ 1000125 w 1000125"/>
                <a:gd name="connsiteY7" fmla="*/ 379411 h 1160461"/>
                <a:gd name="connsiteX8" fmla="*/ 828675 w 1000125"/>
                <a:gd name="connsiteY8" fmla="*/ 403223 h 1160461"/>
                <a:gd name="connsiteX9" fmla="*/ 852487 w 1000125"/>
                <a:gd name="connsiteY9" fmla="*/ 631823 h 1160461"/>
                <a:gd name="connsiteX10" fmla="*/ 638175 w 1000125"/>
                <a:gd name="connsiteY10" fmla="*/ 669923 h 1160461"/>
                <a:gd name="connsiteX11" fmla="*/ 638175 w 1000125"/>
                <a:gd name="connsiteY11" fmla="*/ 850898 h 1160461"/>
                <a:gd name="connsiteX12" fmla="*/ 0 w 1000125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76332" h="1160461">
                  <a:moveTo>
                    <a:pt x="0" y="1160461"/>
                  </a:moveTo>
                  <a:lnTo>
                    <a:pt x="228600" y="574673"/>
                  </a:lnTo>
                  <a:cubicBezTo>
                    <a:pt x="282586" y="474659"/>
                    <a:pt x="346075" y="574673"/>
                    <a:pt x="404812" y="574673"/>
                  </a:cubicBezTo>
                  <a:cubicBezTo>
                    <a:pt x="398462" y="511173"/>
                    <a:pt x="315923" y="481010"/>
                    <a:pt x="385762" y="384173"/>
                  </a:cubicBezTo>
                  <a:cubicBezTo>
                    <a:pt x="498486" y="268286"/>
                    <a:pt x="573087" y="361948"/>
                    <a:pt x="666750" y="350836"/>
                  </a:cubicBezTo>
                  <a:cubicBezTo>
                    <a:pt x="658812" y="284161"/>
                    <a:pt x="541347" y="212725"/>
                    <a:pt x="642937" y="150811"/>
                  </a:cubicBezTo>
                  <a:cubicBezTo>
                    <a:pt x="766771" y="0"/>
                    <a:pt x="823912" y="58736"/>
                    <a:pt x="914400" y="12698"/>
                  </a:cubicBezTo>
                  <a:cubicBezTo>
                    <a:pt x="942975" y="134936"/>
                    <a:pt x="1076332" y="180974"/>
                    <a:pt x="1000125" y="379411"/>
                  </a:cubicBezTo>
                  <a:cubicBezTo>
                    <a:pt x="919170" y="458786"/>
                    <a:pt x="885825" y="395286"/>
                    <a:pt x="828675" y="403223"/>
                  </a:cubicBezTo>
                  <a:cubicBezTo>
                    <a:pt x="836612" y="479423"/>
                    <a:pt x="982671" y="507997"/>
                    <a:pt x="852487" y="631823"/>
                  </a:cubicBezTo>
                  <a:cubicBezTo>
                    <a:pt x="766771" y="787396"/>
                    <a:pt x="709612" y="657223"/>
                    <a:pt x="638175" y="669923"/>
                  </a:cubicBezTo>
                  <a:cubicBezTo>
                    <a:pt x="638175" y="730248"/>
                    <a:pt x="719147" y="790570"/>
                    <a:pt x="638175" y="850898"/>
                  </a:cubicBezTo>
                  <a:lnTo>
                    <a:pt x="0" y="116046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>
                <a:rot lat="18000000" lon="0" rev="20099999"/>
              </a:camera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94" name="Полилиния 293"/>
            <p:cNvSpPr/>
            <p:nvPr/>
          </p:nvSpPr>
          <p:spPr>
            <a:xfrm rot="1839986">
              <a:off x="523281" y="5784561"/>
              <a:ext cx="488006" cy="785225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95" name="24-конечная звезда 294"/>
            <p:cNvSpPr/>
            <p:nvPr/>
          </p:nvSpPr>
          <p:spPr>
            <a:xfrm>
              <a:off x="571472" y="5643578"/>
              <a:ext cx="357190" cy="285752"/>
            </a:xfrm>
            <a:prstGeom prst="star24">
              <a:avLst>
                <a:gd name="adj" fmla="val 43333"/>
              </a:avLst>
            </a:prstGeom>
            <a:solidFill>
              <a:srgbClr val="FFFF00"/>
            </a:solidFill>
            <a:ln>
              <a:noFill/>
            </a:ln>
            <a:scene3d>
              <a:camera prst="orthographicFront"/>
              <a:lightRig rig="threePt" dir="t"/>
            </a:scene3d>
            <a:sp3d>
              <a:bevelT h="38100" prst="relaxedInse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</p:grpSp>
      <p:grpSp>
        <p:nvGrpSpPr>
          <p:cNvPr id="18456" name="Группа 295"/>
          <p:cNvGrpSpPr>
            <a:grpSpLocks/>
          </p:cNvGrpSpPr>
          <p:nvPr/>
        </p:nvGrpSpPr>
        <p:grpSpPr bwMode="auto">
          <a:xfrm>
            <a:off x="5715000" y="6197600"/>
            <a:ext cx="642938" cy="660400"/>
            <a:chOff x="214282" y="5643578"/>
            <a:chExt cx="1285884" cy="1017585"/>
          </a:xfrm>
        </p:grpSpPr>
        <p:sp>
          <p:nvSpPr>
            <p:cNvPr id="297" name="Полилиния 296"/>
            <p:cNvSpPr/>
            <p:nvPr/>
          </p:nvSpPr>
          <p:spPr>
            <a:xfrm>
              <a:off x="785786" y="5715016"/>
              <a:ext cx="714380" cy="946147"/>
            </a:xfrm>
            <a:custGeom>
              <a:avLst/>
              <a:gdLst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60461 h 1160461"/>
                <a:gd name="connsiteX1" fmla="*/ 228600 w 1000125"/>
                <a:gd name="connsiteY1" fmla="*/ 574673 h 1160461"/>
                <a:gd name="connsiteX2" fmla="*/ 404812 w 1000125"/>
                <a:gd name="connsiteY2" fmla="*/ 574673 h 1160461"/>
                <a:gd name="connsiteX3" fmla="*/ 385762 w 1000125"/>
                <a:gd name="connsiteY3" fmla="*/ 384173 h 1160461"/>
                <a:gd name="connsiteX4" fmla="*/ 666750 w 1000125"/>
                <a:gd name="connsiteY4" fmla="*/ 350836 h 1160461"/>
                <a:gd name="connsiteX5" fmla="*/ 642937 w 1000125"/>
                <a:gd name="connsiteY5" fmla="*/ 150811 h 1160461"/>
                <a:gd name="connsiteX6" fmla="*/ 914400 w 1000125"/>
                <a:gd name="connsiteY6" fmla="*/ 12698 h 1160461"/>
                <a:gd name="connsiteX7" fmla="*/ 1000125 w 1000125"/>
                <a:gd name="connsiteY7" fmla="*/ 379411 h 1160461"/>
                <a:gd name="connsiteX8" fmla="*/ 828675 w 1000125"/>
                <a:gd name="connsiteY8" fmla="*/ 403223 h 1160461"/>
                <a:gd name="connsiteX9" fmla="*/ 852487 w 1000125"/>
                <a:gd name="connsiteY9" fmla="*/ 631823 h 1160461"/>
                <a:gd name="connsiteX10" fmla="*/ 638175 w 1000125"/>
                <a:gd name="connsiteY10" fmla="*/ 669923 h 1160461"/>
                <a:gd name="connsiteX11" fmla="*/ 638175 w 1000125"/>
                <a:gd name="connsiteY11" fmla="*/ 850898 h 1160461"/>
                <a:gd name="connsiteX12" fmla="*/ 0 w 1000125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76332" h="1160461">
                  <a:moveTo>
                    <a:pt x="0" y="1160461"/>
                  </a:moveTo>
                  <a:lnTo>
                    <a:pt x="228600" y="574673"/>
                  </a:lnTo>
                  <a:cubicBezTo>
                    <a:pt x="282586" y="474659"/>
                    <a:pt x="346075" y="574673"/>
                    <a:pt x="404812" y="574673"/>
                  </a:cubicBezTo>
                  <a:cubicBezTo>
                    <a:pt x="398462" y="511173"/>
                    <a:pt x="315923" y="481010"/>
                    <a:pt x="385762" y="384173"/>
                  </a:cubicBezTo>
                  <a:cubicBezTo>
                    <a:pt x="498486" y="268286"/>
                    <a:pt x="573087" y="361948"/>
                    <a:pt x="666750" y="350836"/>
                  </a:cubicBezTo>
                  <a:cubicBezTo>
                    <a:pt x="658812" y="284161"/>
                    <a:pt x="541347" y="212725"/>
                    <a:pt x="642937" y="150811"/>
                  </a:cubicBezTo>
                  <a:cubicBezTo>
                    <a:pt x="766771" y="0"/>
                    <a:pt x="823912" y="58736"/>
                    <a:pt x="914400" y="12698"/>
                  </a:cubicBezTo>
                  <a:cubicBezTo>
                    <a:pt x="942975" y="134936"/>
                    <a:pt x="1076332" y="180974"/>
                    <a:pt x="1000125" y="379411"/>
                  </a:cubicBezTo>
                  <a:cubicBezTo>
                    <a:pt x="919170" y="458786"/>
                    <a:pt x="885825" y="395286"/>
                    <a:pt x="828675" y="403223"/>
                  </a:cubicBezTo>
                  <a:cubicBezTo>
                    <a:pt x="836612" y="479423"/>
                    <a:pt x="982671" y="507997"/>
                    <a:pt x="852487" y="631823"/>
                  </a:cubicBezTo>
                  <a:cubicBezTo>
                    <a:pt x="766771" y="787396"/>
                    <a:pt x="709612" y="657223"/>
                    <a:pt x="638175" y="669923"/>
                  </a:cubicBezTo>
                  <a:cubicBezTo>
                    <a:pt x="638175" y="730248"/>
                    <a:pt x="719147" y="790570"/>
                    <a:pt x="638175" y="850898"/>
                  </a:cubicBezTo>
                  <a:lnTo>
                    <a:pt x="0" y="116046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>
                <a:rot lat="20566233" lon="4218831" rev="19705992"/>
              </a:camera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98" name="Полилиния 297"/>
            <p:cNvSpPr/>
            <p:nvPr/>
          </p:nvSpPr>
          <p:spPr>
            <a:xfrm flipH="1">
              <a:off x="214282" y="5715016"/>
              <a:ext cx="714380" cy="946147"/>
            </a:xfrm>
            <a:custGeom>
              <a:avLst/>
              <a:gdLst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60461 h 1160461"/>
                <a:gd name="connsiteX1" fmla="*/ 228600 w 1000125"/>
                <a:gd name="connsiteY1" fmla="*/ 574673 h 1160461"/>
                <a:gd name="connsiteX2" fmla="*/ 404812 w 1000125"/>
                <a:gd name="connsiteY2" fmla="*/ 574673 h 1160461"/>
                <a:gd name="connsiteX3" fmla="*/ 385762 w 1000125"/>
                <a:gd name="connsiteY3" fmla="*/ 384173 h 1160461"/>
                <a:gd name="connsiteX4" fmla="*/ 666750 w 1000125"/>
                <a:gd name="connsiteY4" fmla="*/ 350836 h 1160461"/>
                <a:gd name="connsiteX5" fmla="*/ 642937 w 1000125"/>
                <a:gd name="connsiteY5" fmla="*/ 150811 h 1160461"/>
                <a:gd name="connsiteX6" fmla="*/ 914400 w 1000125"/>
                <a:gd name="connsiteY6" fmla="*/ 12698 h 1160461"/>
                <a:gd name="connsiteX7" fmla="*/ 1000125 w 1000125"/>
                <a:gd name="connsiteY7" fmla="*/ 379411 h 1160461"/>
                <a:gd name="connsiteX8" fmla="*/ 828675 w 1000125"/>
                <a:gd name="connsiteY8" fmla="*/ 403223 h 1160461"/>
                <a:gd name="connsiteX9" fmla="*/ 852487 w 1000125"/>
                <a:gd name="connsiteY9" fmla="*/ 631823 h 1160461"/>
                <a:gd name="connsiteX10" fmla="*/ 638175 w 1000125"/>
                <a:gd name="connsiteY10" fmla="*/ 669923 h 1160461"/>
                <a:gd name="connsiteX11" fmla="*/ 638175 w 1000125"/>
                <a:gd name="connsiteY11" fmla="*/ 850898 h 1160461"/>
                <a:gd name="connsiteX12" fmla="*/ 0 w 1000125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76332" h="1160461">
                  <a:moveTo>
                    <a:pt x="0" y="1160461"/>
                  </a:moveTo>
                  <a:lnTo>
                    <a:pt x="228600" y="574673"/>
                  </a:lnTo>
                  <a:cubicBezTo>
                    <a:pt x="282586" y="474659"/>
                    <a:pt x="346075" y="574673"/>
                    <a:pt x="404812" y="574673"/>
                  </a:cubicBezTo>
                  <a:cubicBezTo>
                    <a:pt x="398462" y="511173"/>
                    <a:pt x="315923" y="481010"/>
                    <a:pt x="385762" y="384173"/>
                  </a:cubicBezTo>
                  <a:cubicBezTo>
                    <a:pt x="498486" y="268286"/>
                    <a:pt x="573087" y="361948"/>
                    <a:pt x="666750" y="350836"/>
                  </a:cubicBezTo>
                  <a:cubicBezTo>
                    <a:pt x="658812" y="284161"/>
                    <a:pt x="541347" y="212725"/>
                    <a:pt x="642937" y="150811"/>
                  </a:cubicBezTo>
                  <a:cubicBezTo>
                    <a:pt x="766771" y="0"/>
                    <a:pt x="823912" y="58736"/>
                    <a:pt x="914400" y="12698"/>
                  </a:cubicBezTo>
                  <a:cubicBezTo>
                    <a:pt x="942975" y="134936"/>
                    <a:pt x="1076332" y="180974"/>
                    <a:pt x="1000125" y="379411"/>
                  </a:cubicBezTo>
                  <a:cubicBezTo>
                    <a:pt x="919170" y="458786"/>
                    <a:pt x="885825" y="395286"/>
                    <a:pt x="828675" y="403223"/>
                  </a:cubicBezTo>
                  <a:cubicBezTo>
                    <a:pt x="836612" y="479423"/>
                    <a:pt x="982671" y="507997"/>
                    <a:pt x="852487" y="631823"/>
                  </a:cubicBezTo>
                  <a:cubicBezTo>
                    <a:pt x="766771" y="787396"/>
                    <a:pt x="709612" y="657223"/>
                    <a:pt x="638175" y="669923"/>
                  </a:cubicBezTo>
                  <a:cubicBezTo>
                    <a:pt x="638175" y="730248"/>
                    <a:pt x="719147" y="790570"/>
                    <a:pt x="638175" y="850898"/>
                  </a:cubicBezTo>
                  <a:lnTo>
                    <a:pt x="0" y="116046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>
                <a:rot lat="18000000" lon="0" rev="20099999"/>
              </a:camera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99" name="Полилиния 298"/>
            <p:cNvSpPr/>
            <p:nvPr/>
          </p:nvSpPr>
          <p:spPr>
            <a:xfrm rot="1839986">
              <a:off x="523281" y="5784561"/>
              <a:ext cx="488006" cy="785225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00" name="24-конечная звезда 299"/>
            <p:cNvSpPr/>
            <p:nvPr/>
          </p:nvSpPr>
          <p:spPr>
            <a:xfrm>
              <a:off x="571472" y="5643578"/>
              <a:ext cx="357190" cy="285752"/>
            </a:xfrm>
            <a:prstGeom prst="star24">
              <a:avLst>
                <a:gd name="adj" fmla="val 43333"/>
              </a:avLst>
            </a:prstGeom>
            <a:solidFill>
              <a:srgbClr val="FFFF00"/>
            </a:solidFill>
            <a:ln>
              <a:noFill/>
            </a:ln>
            <a:scene3d>
              <a:camera prst="orthographicFront"/>
              <a:lightRig rig="threePt" dir="t"/>
            </a:scene3d>
            <a:sp3d>
              <a:bevelT h="38100" prst="relaxedInse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</p:grpSp>
      <p:grpSp>
        <p:nvGrpSpPr>
          <p:cNvPr id="18457" name="Группа 305"/>
          <p:cNvGrpSpPr>
            <a:grpSpLocks/>
          </p:cNvGrpSpPr>
          <p:nvPr/>
        </p:nvGrpSpPr>
        <p:grpSpPr bwMode="auto">
          <a:xfrm>
            <a:off x="1214438" y="6197600"/>
            <a:ext cx="642937" cy="660400"/>
            <a:chOff x="214282" y="5643578"/>
            <a:chExt cx="1285884" cy="1017585"/>
          </a:xfrm>
        </p:grpSpPr>
        <p:sp>
          <p:nvSpPr>
            <p:cNvPr id="307" name="Полилиния 306"/>
            <p:cNvSpPr/>
            <p:nvPr/>
          </p:nvSpPr>
          <p:spPr>
            <a:xfrm>
              <a:off x="785786" y="5715016"/>
              <a:ext cx="714380" cy="946147"/>
            </a:xfrm>
            <a:custGeom>
              <a:avLst/>
              <a:gdLst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60461 h 1160461"/>
                <a:gd name="connsiteX1" fmla="*/ 228600 w 1000125"/>
                <a:gd name="connsiteY1" fmla="*/ 574673 h 1160461"/>
                <a:gd name="connsiteX2" fmla="*/ 404812 w 1000125"/>
                <a:gd name="connsiteY2" fmla="*/ 574673 h 1160461"/>
                <a:gd name="connsiteX3" fmla="*/ 385762 w 1000125"/>
                <a:gd name="connsiteY3" fmla="*/ 384173 h 1160461"/>
                <a:gd name="connsiteX4" fmla="*/ 666750 w 1000125"/>
                <a:gd name="connsiteY4" fmla="*/ 350836 h 1160461"/>
                <a:gd name="connsiteX5" fmla="*/ 642937 w 1000125"/>
                <a:gd name="connsiteY5" fmla="*/ 150811 h 1160461"/>
                <a:gd name="connsiteX6" fmla="*/ 914400 w 1000125"/>
                <a:gd name="connsiteY6" fmla="*/ 12698 h 1160461"/>
                <a:gd name="connsiteX7" fmla="*/ 1000125 w 1000125"/>
                <a:gd name="connsiteY7" fmla="*/ 379411 h 1160461"/>
                <a:gd name="connsiteX8" fmla="*/ 828675 w 1000125"/>
                <a:gd name="connsiteY8" fmla="*/ 403223 h 1160461"/>
                <a:gd name="connsiteX9" fmla="*/ 852487 w 1000125"/>
                <a:gd name="connsiteY9" fmla="*/ 631823 h 1160461"/>
                <a:gd name="connsiteX10" fmla="*/ 638175 w 1000125"/>
                <a:gd name="connsiteY10" fmla="*/ 669923 h 1160461"/>
                <a:gd name="connsiteX11" fmla="*/ 638175 w 1000125"/>
                <a:gd name="connsiteY11" fmla="*/ 850898 h 1160461"/>
                <a:gd name="connsiteX12" fmla="*/ 0 w 1000125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76332" h="1160461">
                  <a:moveTo>
                    <a:pt x="0" y="1160461"/>
                  </a:moveTo>
                  <a:lnTo>
                    <a:pt x="228600" y="574673"/>
                  </a:lnTo>
                  <a:cubicBezTo>
                    <a:pt x="282586" y="474659"/>
                    <a:pt x="346075" y="574673"/>
                    <a:pt x="404812" y="574673"/>
                  </a:cubicBezTo>
                  <a:cubicBezTo>
                    <a:pt x="398462" y="511173"/>
                    <a:pt x="315923" y="481010"/>
                    <a:pt x="385762" y="384173"/>
                  </a:cubicBezTo>
                  <a:cubicBezTo>
                    <a:pt x="498486" y="268286"/>
                    <a:pt x="573087" y="361948"/>
                    <a:pt x="666750" y="350836"/>
                  </a:cubicBezTo>
                  <a:cubicBezTo>
                    <a:pt x="658812" y="284161"/>
                    <a:pt x="541347" y="212725"/>
                    <a:pt x="642937" y="150811"/>
                  </a:cubicBezTo>
                  <a:cubicBezTo>
                    <a:pt x="766771" y="0"/>
                    <a:pt x="823912" y="58736"/>
                    <a:pt x="914400" y="12698"/>
                  </a:cubicBezTo>
                  <a:cubicBezTo>
                    <a:pt x="942975" y="134936"/>
                    <a:pt x="1076332" y="180974"/>
                    <a:pt x="1000125" y="379411"/>
                  </a:cubicBezTo>
                  <a:cubicBezTo>
                    <a:pt x="919170" y="458786"/>
                    <a:pt x="885825" y="395286"/>
                    <a:pt x="828675" y="403223"/>
                  </a:cubicBezTo>
                  <a:cubicBezTo>
                    <a:pt x="836612" y="479423"/>
                    <a:pt x="982671" y="507997"/>
                    <a:pt x="852487" y="631823"/>
                  </a:cubicBezTo>
                  <a:cubicBezTo>
                    <a:pt x="766771" y="787396"/>
                    <a:pt x="709612" y="657223"/>
                    <a:pt x="638175" y="669923"/>
                  </a:cubicBezTo>
                  <a:cubicBezTo>
                    <a:pt x="638175" y="730248"/>
                    <a:pt x="719147" y="790570"/>
                    <a:pt x="638175" y="850898"/>
                  </a:cubicBezTo>
                  <a:lnTo>
                    <a:pt x="0" y="116046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>
                <a:rot lat="20566233" lon="4218831" rev="19705992"/>
              </a:camera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08" name="Полилиния 307"/>
            <p:cNvSpPr/>
            <p:nvPr/>
          </p:nvSpPr>
          <p:spPr>
            <a:xfrm flipH="1">
              <a:off x="214282" y="5715016"/>
              <a:ext cx="714380" cy="946147"/>
            </a:xfrm>
            <a:custGeom>
              <a:avLst/>
              <a:gdLst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60461 h 1160461"/>
                <a:gd name="connsiteX1" fmla="*/ 228600 w 1000125"/>
                <a:gd name="connsiteY1" fmla="*/ 574673 h 1160461"/>
                <a:gd name="connsiteX2" fmla="*/ 404812 w 1000125"/>
                <a:gd name="connsiteY2" fmla="*/ 574673 h 1160461"/>
                <a:gd name="connsiteX3" fmla="*/ 385762 w 1000125"/>
                <a:gd name="connsiteY3" fmla="*/ 384173 h 1160461"/>
                <a:gd name="connsiteX4" fmla="*/ 666750 w 1000125"/>
                <a:gd name="connsiteY4" fmla="*/ 350836 h 1160461"/>
                <a:gd name="connsiteX5" fmla="*/ 642937 w 1000125"/>
                <a:gd name="connsiteY5" fmla="*/ 150811 h 1160461"/>
                <a:gd name="connsiteX6" fmla="*/ 914400 w 1000125"/>
                <a:gd name="connsiteY6" fmla="*/ 12698 h 1160461"/>
                <a:gd name="connsiteX7" fmla="*/ 1000125 w 1000125"/>
                <a:gd name="connsiteY7" fmla="*/ 379411 h 1160461"/>
                <a:gd name="connsiteX8" fmla="*/ 828675 w 1000125"/>
                <a:gd name="connsiteY8" fmla="*/ 403223 h 1160461"/>
                <a:gd name="connsiteX9" fmla="*/ 852487 w 1000125"/>
                <a:gd name="connsiteY9" fmla="*/ 631823 h 1160461"/>
                <a:gd name="connsiteX10" fmla="*/ 638175 w 1000125"/>
                <a:gd name="connsiteY10" fmla="*/ 669923 h 1160461"/>
                <a:gd name="connsiteX11" fmla="*/ 638175 w 1000125"/>
                <a:gd name="connsiteY11" fmla="*/ 850898 h 1160461"/>
                <a:gd name="connsiteX12" fmla="*/ 0 w 1000125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76332" h="1160461">
                  <a:moveTo>
                    <a:pt x="0" y="1160461"/>
                  </a:moveTo>
                  <a:lnTo>
                    <a:pt x="228600" y="574673"/>
                  </a:lnTo>
                  <a:cubicBezTo>
                    <a:pt x="282586" y="474659"/>
                    <a:pt x="346075" y="574673"/>
                    <a:pt x="404812" y="574673"/>
                  </a:cubicBezTo>
                  <a:cubicBezTo>
                    <a:pt x="398462" y="511173"/>
                    <a:pt x="315923" y="481010"/>
                    <a:pt x="385762" y="384173"/>
                  </a:cubicBezTo>
                  <a:cubicBezTo>
                    <a:pt x="498486" y="268286"/>
                    <a:pt x="573087" y="361948"/>
                    <a:pt x="666750" y="350836"/>
                  </a:cubicBezTo>
                  <a:cubicBezTo>
                    <a:pt x="658812" y="284161"/>
                    <a:pt x="541347" y="212725"/>
                    <a:pt x="642937" y="150811"/>
                  </a:cubicBezTo>
                  <a:cubicBezTo>
                    <a:pt x="766771" y="0"/>
                    <a:pt x="823912" y="58736"/>
                    <a:pt x="914400" y="12698"/>
                  </a:cubicBezTo>
                  <a:cubicBezTo>
                    <a:pt x="942975" y="134936"/>
                    <a:pt x="1076332" y="180974"/>
                    <a:pt x="1000125" y="379411"/>
                  </a:cubicBezTo>
                  <a:cubicBezTo>
                    <a:pt x="919170" y="458786"/>
                    <a:pt x="885825" y="395286"/>
                    <a:pt x="828675" y="403223"/>
                  </a:cubicBezTo>
                  <a:cubicBezTo>
                    <a:pt x="836612" y="479423"/>
                    <a:pt x="982671" y="507997"/>
                    <a:pt x="852487" y="631823"/>
                  </a:cubicBezTo>
                  <a:cubicBezTo>
                    <a:pt x="766771" y="787396"/>
                    <a:pt x="709612" y="657223"/>
                    <a:pt x="638175" y="669923"/>
                  </a:cubicBezTo>
                  <a:cubicBezTo>
                    <a:pt x="638175" y="730248"/>
                    <a:pt x="719147" y="790570"/>
                    <a:pt x="638175" y="850898"/>
                  </a:cubicBezTo>
                  <a:lnTo>
                    <a:pt x="0" y="116046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>
                <a:rot lat="18000000" lon="0" rev="20099999"/>
              </a:camera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09" name="Полилиния 308"/>
            <p:cNvSpPr/>
            <p:nvPr/>
          </p:nvSpPr>
          <p:spPr>
            <a:xfrm rot="1839986">
              <a:off x="523281" y="5784561"/>
              <a:ext cx="488006" cy="785225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10" name="24-конечная звезда 309"/>
            <p:cNvSpPr/>
            <p:nvPr/>
          </p:nvSpPr>
          <p:spPr>
            <a:xfrm>
              <a:off x="571472" y="5643578"/>
              <a:ext cx="357190" cy="285752"/>
            </a:xfrm>
            <a:prstGeom prst="star24">
              <a:avLst>
                <a:gd name="adj" fmla="val 43333"/>
              </a:avLst>
            </a:prstGeom>
            <a:solidFill>
              <a:srgbClr val="FFFF00"/>
            </a:solidFill>
            <a:ln>
              <a:noFill/>
            </a:ln>
            <a:scene3d>
              <a:camera prst="orthographicFront"/>
              <a:lightRig rig="threePt" dir="t"/>
            </a:scene3d>
            <a:sp3d>
              <a:bevelT h="38100" prst="relaxedInse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</p:grpSp>
      <p:grpSp>
        <p:nvGrpSpPr>
          <p:cNvPr id="18458" name="Группа 310"/>
          <p:cNvGrpSpPr>
            <a:grpSpLocks/>
          </p:cNvGrpSpPr>
          <p:nvPr/>
        </p:nvGrpSpPr>
        <p:grpSpPr bwMode="auto">
          <a:xfrm>
            <a:off x="2500313" y="6197600"/>
            <a:ext cx="642937" cy="660400"/>
            <a:chOff x="214282" y="5643578"/>
            <a:chExt cx="1285884" cy="1017585"/>
          </a:xfrm>
        </p:grpSpPr>
        <p:sp>
          <p:nvSpPr>
            <p:cNvPr id="312" name="Полилиния 311"/>
            <p:cNvSpPr/>
            <p:nvPr/>
          </p:nvSpPr>
          <p:spPr>
            <a:xfrm>
              <a:off x="785786" y="5715016"/>
              <a:ext cx="714380" cy="946147"/>
            </a:xfrm>
            <a:custGeom>
              <a:avLst/>
              <a:gdLst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60461 h 1160461"/>
                <a:gd name="connsiteX1" fmla="*/ 228600 w 1000125"/>
                <a:gd name="connsiteY1" fmla="*/ 574673 h 1160461"/>
                <a:gd name="connsiteX2" fmla="*/ 404812 w 1000125"/>
                <a:gd name="connsiteY2" fmla="*/ 574673 h 1160461"/>
                <a:gd name="connsiteX3" fmla="*/ 385762 w 1000125"/>
                <a:gd name="connsiteY3" fmla="*/ 384173 h 1160461"/>
                <a:gd name="connsiteX4" fmla="*/ 666750 w 1000125"/>
                <a:gd name="connsiteY4" fmla="*/ 350836 h 1160461"/>
                <a:gd name="connsiteX5" fmla="*/ 642937 w 1000125"/>
                <a:gd name="connsiteY5" fmla="*/ 150811 h 1160461"/>
                <a:gd name="connsiteX6" fmla="*/ 914400 w 1000125"/>
                <a:gd name="connsiteY6" fmla="*/ 12698 h 1160461"/>
                <a:gd name="connsiteX7" fmla="*/ 1000125 w 1000125"/>
                <a:gd name="connsiteY7" fmla="*/ 379411 h 1160461"/>
                <a:gd name="connsiteX8" fmla="*/ 828675 w 1000125"/>
                <a:gd name="connsiteY8" fmla="*/ 403223 h 1160461"/>
                <a:gd name="connsiteX9" fmla="*/ 852487 w 1000125"/>
                <a:gd name="connsiteY9" fmla="*/ 631823 h 1160461"/>
                <a:gd name="connsiteX10" fmla="*/ 638175 w 1000125"/>
                <a:gd name="connsiteY10" fmla="*/ 669923 h 1160461"/>
                <a:gd name="connsiteX11" fmla="*/ 638175 w 1000125"/>
                <a:gd name="connsiteY11" fmla="*/ 850898 h 1160461"/>
                <a:gd name="connsiteX12" fmla="*/ 0 w 1000125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76332" h="1160461">
                  <a:moveTo>
                    <a:pt x="0" y="1160461"/>
                  </a:moveTo>
                  <a:lnTo>
                    <a:pt x="228600" y="574673"/>
                  </a:lnTo>
                  <a:cubicBezTo>
                    <a:pt x="282586" y="474659"/>
                    <a:pt x="346075" y="574673"/>
                    <a:pt x="404812" y="574673"/>
                  </a:cubicBezTo>
                  <a:cubicBezTo>
                    <a:pt x="398462" y="511173"/>
                    <a:pt x="315923" y="481010"/>
                    <a:pt x="385762" y="384173"/>
                  </a:cubicBezTo>
                  <a:cubicBezTo>
                    <a:pt x="498486" y="268286"/>
                    <a:pt x="573087" y="361948"/>
                    <a:pt x="666750" y="350836"/>
                  </a:cubicBezTo>
                  <a:cubicBezTo>
                    <a:pt x="658812" y="284161"/>
                    <a:pt x="541347" y="212725"/>
                    <a:pt x="642937" y="150811"/>
                  </a:cubicBezTo>
                  <a:cubicBezTo>
                    <a:pt x="766771" y="0"/>
                    <a:pt x="823912" y="58736"/>
                    <a:pt x="914400" y="12698"/>
                  </a:cubicBezTo>
                  <a:cubicBezTo>
                    <a:pt x="942975" y="134936"/>
                    <a:pt x="1076332" y="180974"/>
                    <a:pt x="1000125" y="379411"/>
                  </a:cubicBezTo>
                  <a:cubicBezTo>
                    <a:pt x="919170" y="458786"/>
                    <a:pt x="885825" y="395286"/>
                    <a:pt x="828675" y="403223"/>
                  </a:cubicBezTo>
                  <a:cubicBezTo>
                    <a:pt x="836612" y="479423"/>
                    <a:pt x="982671" y="507997"/>
                    <a:pt x="852487" y="631823"/>
                  </a:cubicBezTo>
                  <a:cubicBezTo>
                    <a:pt x="766771" y="787396"/>
                    <a:pt x="709612" y="657223"/>
                    <a:pt x="638175" y="669923"/>
                  </a:cubicBezTo>
                  <a:cubicBezTo>
                    <a:pt x="638175" y="730248"/>
                    <a:pt x="719147" y="790570"/>
                    <a:pt x="638175" y="850898"/>
                  </a:cubicBezTo>
                  <a:lnTo>
                    <a:pt x="0" y="116046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>
                <a:rot lat="20566233" lon="4218831" rev="19705992"/>
              </a:camera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13" name="Полилиния 312"/>
            <p:cNvSpPr/>
            <p:nvPr/>
          </p:nvSpPr>
          <p:spPr>
            <a:xfrm flipH="1">
              <a:off x="214282" y="5715016"/>
              <a:ext cx="714380" cy="946147"/>
            </a:xfrm>
            <a:custGeom>
              <a:avLst/>
              <a:gdLst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60461 h 1160461"/>
                <a:gd name="connsiteX1" fmla="*/ 228600 w 1000125"/>
                <a:gd name="connsiteY1" fmla="*/ 574673 h 1160461"/>
                <a:gd name="connsiteX2" fmla="*/ 404812 w 1000125"/>
                <a:gd name="connsiteY2" fmla="*/ 574673 h 1160461"/>
                <a:gd name="connsiteX3" fmla="*/ 385762 w 1000125"/>
                <a:gd name="connsiteY3" fmla="*/ 384173 h 1160461"/>
                <a:gd name="connsiteX4" fmla="*/ 666750 w 1000125"/>
                <a:gd name="connsiteY4" fmla="*/ 350836 h 1160461"/>
                <a:gd name="connsiteX5" fmla="*/ 642937 w 1000125"/>
                <a:gd name="connsiteY5" fmla="*/ 150811 h 1160461"/>
                <a:gd name="connsiteX6" fmla="*/ 914400 w 1000125"/>
                <a:gd name="connsiteY6" fmla="*/ 12698 h 1160461"/>
                <a:gd name="connsiteX7" fmla="*/ 1000125 w 1000125"/>
                <a:gd name="connsiteY7" fmla="*/ 379411 h 1160461"/>
                <a:gd name="connsiteX8" fmla="*/ 828675 w 1000125"/>
                <a:gd name="connsiteY8" fmla="*/ 403223 h 1160461"/>
                <a:gd name="connsiteX9" fmla="*/ 852487 w 1000125"/>
                <a:gd name="connsiteY9" fmla="*/ 631823 h 1160461"/>
                <a:gd name="connsiteX10" fmla="*/ 638175 w 1000125"/>
                <a:gd name="connsiteY10" fmla="*/ 669923 h 1160461"/>
                <a:gd name="connsiteX11" fmla="*/ 638175 w 1000125"/>
                <a:gd name="connsiteY11" fmla="*/ 850898 h 1160461"/>
                <a:gd name="connsiteX12" fmla="*/ 0 w 1000125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76332" h="1160461">
                  <a:moveTo>
                    <a:pt x="0" y="1160461"/>
                  </a:moveTo>
                  <a:lnTo>
                    <a:pt x="228600" y="574673"/>
                  </a:lnTo>
                  <a:cubicBezTo>
                    <a:pt x="282586" y="474659"/>
                    <a:pt x="346075" y="574673"/>
                    <a:pt x="404812" y="574673"/>
                  </a:cubicBezTo>
                  <a:cubicBezTo>
                    <a:pt x="398462" y="511173"/>
                    <a:pt x="315923" y="481010"/>
                    <a:pt x="385762" y="384173"/>
                  </a:cubicBezTo>
                  <a:cubicBezTo>
                    <a:pt x="498486" y="268286"/>
                    <a:pt x="573087" y="361948"/>
                    <a:pt x="666750" y="350836"/>
                  </a:cubicBezTo>
                  <a:cubicBezTo>
                    <a:pt x="658812" y="284161"/>
                    <a:pt x="541347" y="212725"/>
                    <a:pt x="642937" y="150811"/>
                  </a:cubicBezTo>
                  <a:cubicBezTo>
                    <a:pt x="766771" y="0"/>
                    <a:pt x="823912" y="58736"/>
                    <a:pt x="914400" y="12698"/>
                  </a:cubicBezTo>
                  <a:cubicBezTo>
                    <a:pt x="942975" y="134936"/>
                    <a:pt x="1076332" y="180974"/>
                    <a:pt x="1000125" y="379411"/>
                  </a:cubicBezTo>
                  <a:cubicBezTo>
                    <a:pt x="919170" y="458786"/>
                    <a:pt x="885825" y="395286"/>
                    <a:pt x="828675" y="403223"/>
                  </a:cubicBezTo>
                  <a:cubicBezTo>
                    <a:pt x="836612" y="479423"/>
                    <a:pt x="982671" y="507997"/>
                    <a:pt x="852487" y="631823"/>
                  </a:cubicBezTo>
                  <a:cubicBezTo>
                    <a:pt x="766771" y="787396"/>
                    <a:pt x="709612" y="657223"/>
                    <a:pt x="638175" y="669923"/>
                  </a:cubicBezTo>
                  <a:cubicBezTo>
                    <a:pt x="638175" y="730248"/>
                    <a:pt x="719147" y="790570"/>
                    <a:pt x="638175" y="850898"/>
                  </a:cubicBezTo>
                  <a:lnTo>
                    <a:pt x="0" y="116046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>
                <a:rot lat="18000000" lon="0" rev="20099999"/>
              </a:camera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14" name="Полилиния 313"/>
            <p:cNvSpPr/>
            <p:nvPr/>
          </p:nvSpPr>
          <p:spPr>
            <a:xfrm rot="1839986">
              <a:off x="523281" y="5784561"/>
              <a:ext cx="488006" cy="785225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15" name="24-конечная звезда 314"/>
            <p:cNvSpPr/>
            <p:nvPr/>
          </p:nvSpPr>
          <p:spPr>
            <a:xfrm>
              <a:off x="571472" y="5643578"/>
              <a:ext cx="357190" cy="285752"/>
            </a:xfrm>
            <a:prstGeom prst="star24">
              <a:avLst>
                <a:gd name="adj" fmla="val 43333"/>
              </a:avLst>
            </a:prstGeom>
            <a:solidFill>
              <a:srgbClr val="FFFF00"/>
            </a:solidFill>
            <a:ln>
              <a:noFill/>
            </a:ln>
            <a:scene3d>
              <a:camera prst="orthographicFront"/>
              <a:lightRig rig="threePt" dir="t"/>
            </a:scene3d>
            <a:sp3d>
              <a:bevelT h="38100" prst="relaxedInse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</p:grpSp>
      <p:sp>
        <p:nvSpPr>
          <p:cNvPr id="316" name="Овал 315"/>
          <p:cNvSpPr/>
          <p:nvPr/>
        </p:nvSpPr>
        <p:spPr>
          <a:xfrm>
            <a:off x="285720" y="5615002"/>
            <a:ext cx="71438" cy="71438"/>
          </a:xfrm>
          <a:prstGeom prst="ellipse">
            <a:avLst/>
          </a:prstGeom>
          <a:solidFill>
            <a:srgbClr val="FFFF00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/>
          </a:p>
        </p:txBody>
      </p:sp>
      <p:sp>
        <p:nvSpPr>
          <p:cNvPr id="317" name="Овал 316"/>
          <p:cNvSpPr/>
          <p:nvPr/>
        </p:nvSpPr>
        <p:spPr>
          <a:xfrm>
            <a:off x="642910" y="5757878"/>
            <a:ext cx="71438" cy="71438"/>
          </a:xfrm>
          <a:prstGeom prst="ellipse">
            <a:avLst/>
          </a:prstGeom>
          <a:solidFill>
            <a:srgbClr val="FFFF00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/>
          </a:p>
        </p:txBody>
      </p:sp>
      <p:sp>
        <p:nvSpPr>
          <p:cNvPr id="318" name="Овал 317"/>
          <p:cNvSpPr/>
          <p:nvPr/>
        </p:nvSpPr>
        <p:spPr>
          <a:xfrm>
            <a:off x="1428728" y="5615002"/>
            <a:ext cx="71438" cy="71438"/>
          </a:xfrm>
          <a:prstGeom prst="ellipse">
            <a:avLst/>
          </a:prstGeom>
          <a:solidFill>
            <a:srgbClr val="FFFF00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/>
          </a:p>
        </p:txBody>
      </p:sp>
      <p:sp>
        <p:nvSpPr>
          <p:cNvPr id="319" name="Овал 318"/>
          <p:cNvSpPr/>
          <p:nvPr/>
        </p:nvSpPr>
        <p:spPr>
          <a:xfrm>
            <a:off x="1142976" y="5829316"/>
            <a:ext cx="71438" cy="71438"/>
          </a:xfrm>
          <a:prstGeom prst="ellipse">
            <a:avLst/>
          </a:prstGeom>
          <a:solidFill>
            <a:srgbClr val="FFFF00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/>
          </a:p>
        </p:txBody>
      </p:sp>
      <p:sp>
        <p:nvSpPr>
          <p:cNvPr id="320" name="Овал 319"/>
          <p:cNvSpPr/>
          <p:nvPr/>
        </p:nvSpPr>
        <p:spPr>
          <a:xfrm>
            <a:off x="1571604" y="6043630"/>
            <a:ext cx="71438" cy="71438"/>
          </a:xfrm>
          <a:prstGeom prst="ellipse">
            <a:avLst/>
          </a:prstGeom>
          <a:solidFill>
            <a:srgbClr val="FFFF00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/>
          </a:p>
        </p:txBody>
      </p:sp>
      <p:sp>
        <p:nvSpPr>
          <p:cNvPr id="321" name="Овал 320"/>
          <p:cNvSpPr/>
          <p:nvPr/>
        </p:nvSpPr>
        <p:spPr>
          <a:xfrm>
            <a:off x="2143108" y="5829316"/>
            <a:ext cx="71438" cy="71438"/>
          </a:xfrm>
          <a:prstGeom prst="ellipse">
            <a:avLst/>
          </a:prstGeom>
          <a:solidFill>
            <a:srgbClr val="FFFF00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/>
          </a:p>
        </p:txBody>
      </p:sp>
      <p:sp>
        <p:nvSpPr>
          <p:cNvPr id="322" name="Овал 321"/>
          <p:cNvSpPr/>
          <p:nvPr/>
        </p:nvSpPr>
        <p:spPr>
          <a:xfrm>
            <a:off x="2643174" y="5686440"/>
            <a:ext cx="71438" cy="71438"/>
          </a:xfrm>
          <a:prstGeom prst="ellipse">
            <a:avLst/>
          </a:prstGeom>
          <a:solidFill>
            <a:srgbClr val="FFFF00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/>
          </a:p>
        </p:txBody>
      </p:sp>
      <p:sp>
        <p:nvSpPr>
          <p:cNvPr id="323" name="Овал 322"/>
          <p:cNvSpPr/>
          <p:nvPr/>
        </p:nvSpPr>
        <p:spPr>
          <a:xfrm>
            <a:off x="3428992" y="5757878"/>
            <a:ext cx="71438" cy="71438"/>
          </a:xfrm>
          <a:prstGeom prst="ellipse">
            <a:avLst/>
          </a:prstGeom>
          <a:solidFill>
            <a:srgbClr val="FFFF00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/>
          </a:p>
        </p:txBody>
      </p:sp>
      <p:sp>
        <p:nvSpPr>
          <p:cNvPr id="324" name="Овал 323"/>
          <p:cNvSpPr/>
          <p:nvPr/>
        </p:nvSpPr>
        <p:spPr>
          <a:xfrm>
            <a:off x="4429124" y="5686440"/>
            <a:ext cx="71438" cy="71438"/>
          </a:xfrm>
          <a:prstGeom prst="ellipse">
            <a:avLst/>
          </a:prstGeom>
          <a:solidFill>
            <a:srgbClr val="FFFF00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/>
          </a:p>
        </p:txBody>
      </p:sp>
      <p:sp>
        <p:nvSpPr>
          <p:cNvPr id="325" name="Овал 324"/>
          <p:cNvSpPr/>
          <p:nvPr/>
        </p:nvSpPr>
        <p:spPr>
          <a:xfrm>
            <a:off x="4000496" y="5829316"/>
            <a:ext cx="71438" cy="71438"/>
          </a:xfrm>
          <a:prstGeom prst="ellipse">
            <a:avLst/>
          </a:prstGeom>
          <a:solidFill>
            <a:srgbClr val="FFFF00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/>
          </a:p>
        </p:txBody>
      </p:sp>
      <p:sp>
        <p:nvSpPr>
          <p:cNvPr id="326" name="Овал 325"/>
          <p:cNvSpPr/>
          <p:nvPr/>
        </p:nvSpPr>
        <p:spPr>
          <a:xfrm>
            <a:off x="5214942" y="5757878"/>
            <a:ext cx="71438" cy="71438"/>
          </a:xfrm>
          <a:prstGeom prst="ellipse">
            <a:avLst/>
          </a:prstGeom>
          <a:solidFill>
            <a:srgbClr val="FFFF00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/>
          </a:p>
        </p:txBody>
      </p:sp>
      <p:sp>
        <p:nvSpPr>
          <p:cNvPr id="327" name="Овал 326"/>
          <p:cNvSpPr/>
          <p:nvPr/>
        </p:nvSpPr>
        <p:spPr>
          <a:xfrm>
            <a:off x="5857884" y="5615002"/>
            <a:ext cx="71438" cy="71438"/>
          </a:xfrm>
          <a:prstGeom prst="ellipse">
            <a:avLst/>
          </a:prstGeom>
          <a:solidFill>
            <a:srgbClr val="FFFF00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/>
          </a:p>
        </p:txBody>
      </p:sp>
      <p:sp>
        <p:nvSpPr>
          <p:cNvPr id="328" name="Овал 327"/>
          <p:cNvSpPr/>
          <p:nvPr/>
        </p:nvSpPr>
        <p:spPr>
          <a:xfrm>
            <a:off x="6643702" y="5829316"/>
            <a:ext cx="71438" cy="71438"/>
          </a:xfrm>
          <a:prstGeom prst="ellipse">
            <a:avLst/>
          </a:prstGeom>
          <a:solidFill>
            <a:srgbClr val="FFFF00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/>
          </a:p>
        </p:txBody>
      </p:sp>
      <p:sp>
        <p:nvSpPr>
          <p:cNvPr id="329" name="Овал 328"/>
          <p:cNvSpPr/>
          <p:nvPr/>
        </p:nvSpPr>
        <p:spPr>
          <a:xfrm>
            <a:off x="7429520" y="5972192"/>
            <a:ext cx="71438" cy="71438"/>
          </a:xfrm>
          <a:prstGeom prst="ellipse">
            <a:avLst/>
          </a:prstGeom>
          <a:solidFill>
            <a:srgbClr val="FFFF00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/>
          </a:p>
        </p:txBody>
      </p:sp>
      <p:sp>
        <p:nvSpPr>
          <p:cNvPr id="330" name="Овал 329"/>
          <p:cNvSpPr/>
          <p:nvPr/>
        </p:nvSpPr>
        <p:spPr>
          <a:xfrm>
            <a:off x="8929718" y="5686440"/>
            <a:ext cx="71438" cy="71438"/>
          </a:xfrm>
          <a:prstGeom prst="ellipse">
            <a:avLst/>
          </a:prstGeom>
          <a:solidFill>
            <a:srgbClr val="FFFF00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/>
          </a:p>
        </p:txBody>
      </p:sp>
      <p:sp>
        <p:nvSpPr>
          <p:cNvPr id="331" name="Овал 330"/>
          <p:cNvSpPr/>
          <p:nvPr/>
        </p:nvSpPr>
        <p:spPr>
          <a:xfrm>
            <a:off x="8572528" y="5829316"/>
            <a:ext cx="71438" cy="71438"/>
          </a:xfrm>
          <a:prstGeom prst="ellipse">
            <a:avLst/>
          </a:prstGeom>
          <a:solidFill>
            <a:srgbClr val="FFCCFF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/>
          </a:p>
        </p:txBody>
      </p:sp>
      <p:sp>
        <p:nvSpPr>
          <p:cNvPr id="332" name="Овал 331"/>
          <p:cNvSpPr/>
          <p:nvPr/>
        </p:nvSpPr>
        <p:spPr>
          <a:xfrm>
            <a:off x="8001024" y="5900754"/>
            <a:ext cx="71438" cy="71438"/>
          </a:xfrm>
          <a:prstGeom prst="ellipse">
            <a:avLst/>
          </a:prstGeom>
          <a:solidFill>
            <a:srgbClr val="FFCCFF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/>
          </a:p>
        </p:txBody>
      </p:sp>
      <p:sp>
        <p:nvSpPr>
          <p:cNvPr id="333" name="Овал 332"/>
          <p:cNvSpPr/>
          <p:nvPr/>
        </p:nvSpPr>
        <p:spPr>
          <a:xfrm>
            <a:off x="7072330" y="5829316"/>
            <a:ext cx="71438" cy="71438"/>
          </a:xfrm>
          <a:prstGeom prst="ellipse">
            <a:avLst/>
          </a:prstGeom>
          <a:solidFill>
            <a:srgbClr val="FFCCFF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/>
          </a:p>
        </p:txBody>
      </p:sp>
      <p:sp>
        <p:nvSpPr>
          <p:cNvPr id="334" name="Овал 333"/>
          <p:cNvSpPr/>
          <p:nvPr/>
        </p:nvSpPr>
        <p:spPr>
          <a:xfrm>
            <a:off x="6429388" y="5615002"/>
            <a:ext cx="71438" cy="71438"/>
          </a:xfrm>
          <a:prstGeom prst="ellipse">
            <a:avLst/>
          </a:prstGeom>
          <a:solidFill>
            <a:srgbClr val="FFCCFF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/>
          </a:p>
        </p:txBody>
      </p:sp>
      <p:sp>
        <p:nvSpPr>
          <p:cNvPr id="335" name="Овал 334"/>
          <p:cNvSpPr/>
          <p:nvPr/>
        </p:nvSpPr>
        <p:spPr>
          <a:xfrm>
            <a:off x="6072198" y="5829316"/>
            <a:ext cx="71438" cy="71438"/>
          </a:xfrm>
          <a:prstGeom prst="ellipse">
            <a:avLst/>
          </a:prstGeom>
          <a:solidFill>
            <a:srgbClr val="FFCCFF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/>
          </a:p>
        </p:txBody>
      </p:sp>
      <p:sp>
        <p:nvSpPr>
          <p:cNvPr id="336" name="Овал 335"/>
          <p:cNvSpPr/>
          <p:nvPr/>
        </p:nvSpPr>
        <p:spPr>
          <a:xfrm>
            <a:off x="5500694" y="5757878"/>
            <a:ext cx="71438" cy="71438"/>
          </a:xfrm>
          <a:prstGeom prst="ellipse">
            <a:avLst/>
          </a:prstGeom>
          <a:solidFill>
            <a:srgbClr val="FFCCFF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/>
          </a:p>
        </p:txBody>
      </p:sp>
      <p:sp>
        <p:nvSpPr>
          <p:cNvPr id="337" name="Овал 336"/>
          <p:cNvSpPr/>
          <p:nvPr/>
        </p:nvSpPr>
        <p:spPr>
          <a:xfrm>
            <a:off x="4786314" y="5615002"/>
            <a:ext cx="71438" cy="71438"/>
          </a:xfrm>
          <a:prstGeom prst="ellipse">
            <a:avLst/>
          </a:prstGeom>
          <a:solidFill>
            <a:srgbClr val="FFCCFF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/>
          </a:p>
        </p:txBody>
      </p:sp>
      <p:sp>
        <p:nvSpPr>
          <p:cNvPr id="338" name="Овал 337"/>
          <p:cNvSpPr/>
          <p:nvPr/>
        </p:nvSpPr>
        <p:spPr>
          <a:xfrm>
            <a:off x="3857620" y="5686440"/>
            <a:ext cx="71438" cy="71438"/>
          </a:xfrm>
          <a:prstGeom prst="ellipse">
            <a:avLst/>
          </a:prstGeom>
          <a:solidFill>
            <a:srgbClr val="FFCCFF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/>
          </a:p>
        </p:txBody>
      </p:sp>
      <p:sp>
        <p:nvSpPr>
          <p:cNvPr id="339" name="Овал 338"/>
          <p:cNvSpPr/>
          <p:nvPr/>
        </p:nvSpPr>
        <p:spPr>
          <a:xfrm>
            <a:off x="2928926" y="5829316"/>
            <a:ext cx="71438" cy="71438"/>
          </a:xfrm>
          <a:prstGeom prst="ellipse">
            <a:avLst/>
          </a:prstGeom>
          <a:solidFill>
            <a:srgbClr val="FFCCFF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/>
          </a:p>
        </p:txBody>
      </p:sp>
      <p:sp>
        <p:nvSpPr>
          <p:cNvPr id="340" name="Овал 339"/>
          <p:cNvSpPr/>
          <p:nvPr/>
        </p:nvSpPr>
        <p:spPr>
          <a:xfrm>
            <a:off x="1785918" y="5686440"/>
            <a:ext cx="71438" cy="71438"/>
          </a:xfrm>
          <a:prstGeom prst="ellipse">
            <a:avLst/>
          </a:prstGeom>
          <a:solidFill>
            <a:srgbClr val="FFCCFF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/>
          </a:p>
        </p:txBody>
      </p:sp>
      <p:sp>
        <p:nvSpPr>
          <p:cNvPr id="341" name="Овал 340"/>
          <p:cNvSpPr/>
          <p:nvPr/>
        </p:nvSpPr>
        <p:spPr>
          <a:xfrm>
            <a:off x="1000100" y="6115068"/>
            <a:ext cx="71438" cy="71438"/>
          </a:xfrm>
          <a:prstGeom prst="ellipse">
            <a:avLst/>
          </a:prstGeom>
          <a:solidFill>
            <a:srgbClr val="FFCCFF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/>
          </a:p>
        </p:txBody>
      </p:sp>
      <p:grpSp>
        <p:nvGrpSpPr>
          <p:cNvPr id="18485" name="Группа 355"/>
          <p:cNvGrpSpPr>
            <a:grpSpLocks/>
          </p:cNvGrpSpPr>
          <p:nvPr/>
        </p:nvGrpSpPr>
        <p:grpSpPr bwMode="auto">
          <a:xfrm rot="3478556">
            <a:off x="156369" y="6490494"/>
            <a:ext cx="250825" cy="341313"/>
            <a:chOff x="2857488" y="4883951"/>
            <a:chExt cx="571504" cy="903297"/>
          </a:xfrm>
        </p:grpSpPr>
        <p:sp>
          <p:nvSpPr>
            <p:cNvPr id="346" name="Овал 345"/>
            <p:cNvSpPr/>
            <p:nvPr/>
          </p:nvSpPr>
          <p:spPr>
            <a:xfrm>
              <a:off x="3001417" y="4925491"/>
              <a:ext cx="285753" cy="142847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42" name="Овал 341"/>
            <p:cNvSpPr/>
            <p:nvPr/>
          </p:nvSpPr>
          <p:spPr>
            <a:xfrm>
              <a:off x="2857488" y="5000636"/>
              <a:ext cx="571504" cy="785818"/>
            </a:xfrm>
            <a:prstGeom prst="ellipse">
              <a:avLst/>
            </a:prstGeom>
            <a:solidFill>
              <a:srgbClr val="A50021"/>
            </a:solidFill>
            <a:ln w="6350">
              <a:solidFill>
                <a:schemeClr val="tx1"/>
              </a:solidFill>
            </a:ln>
            <a:scene3d>
              <a:camera prst="orthographicFront"/>
              <a:lightRig rig="threePt" dir="t"/>
            </a:scene3d>
            <a:sp3d prstMaterial="plastic">
              <a:bevelT w="260350" h="1270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cxnSp>
          <p:nvCxnSpPr>
            <p:cNvPr id="344" name="Прямая соединительная линия 343"/>
            <p:cNvCxnSpPr>
              <a:stCxn id="0" idx="0"/>
              <a:endCxn id="0" idx="4"/>
            </p:cNvCxnSpPr>
            <p:nvPr/>
          </p:nvCxnSpPr>
          <p:spPr>
            <a:xfrm rot="16200000" flipH="1">
              <a:off x="2748861" y="5393939"/>
              <a:ext cx="785658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47" name="Овал 346"/>
            <p:cNvSpPr/>
            <p:nvPr/>
          </p:nvSpPr>
          <p:spPr>
            <a:xfrm>
              <a:off x="3067838" y="4885046"/>
              <a:ext cx="141066" cy="71425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48" name="Овал 347"/>
            <p:cNvSpPr/>
            <p:nvPr/>
          </p:nvSpPr>
          <p:spPr>
            <a:xfrm>
              <a:off x="2998115" y="5145087"/>
              <a:ext cx="68724" cy="71425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49" name="Овал 348"/>
            <p:cNvSpPr/>
            <p:nvPr/>
          </p:nvSpPr>
          <p:spPr>
            <a:xfrm>
              <a:off x="2926100" y="5287348"/>
              <a:ext cx="72342" cy="71422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50" name="Овал 349"/>
            <p:cNvSpPr/>
            <p:nvPr/>
          </p:nvSpPr>
          <p:spPr>
            <a:xfrm>
              <a:off x="2925677" y="5430749"/>
              <a:ext cx="72342" cy="71425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51" name="Овал 350"/>
            <p:cNvSpPr/>
            <p:nvPr/>
          </p:nvSpPr>
          <p:spPr>
            <a:xfrm>
              <a:off x="2998762" y="5571728"/>
              <a:ext cx="68724" cy="71425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52" name="Овал 351"/>
            <p:cNvSpPr/>
            <p:nvPr/>
          </p:nvSpPr>
          <p:spPr>
            <a:xfrm>
              <a:off x="3212551" y="5143611"/>
              <a:ext cx="72342" cy="71425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53" name="Овал 352"/>
            <p:cNvSpPr/>
            <p:nvPr/>
          </p:nvSpPr>
          <p:spPr>
            <a:xfrm>
              <a:off x="3285635" y="5284591"/>
              <a:ext cx="68726" cy="71425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54" name="Овал 353"/>
            <p:cNvSpPr/>
            <p:nvPr/>
          </p:nvSpPr>
          <p:spPr>
            <a:xfrm>
              <a:off x="3285211" y="5427992"/>
              <a:ext cx="68726" cy="71422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55" name="Овал 354"/>
            <p:cNvSpPr/>
            <p:nvPr/>
          </p:nvSpPr>
          <p:spPr>
            <a:xfrm>
              <a:off x="3211280" y="5573813"/>
              <a:ext cx="72342" cy="71422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</p:grpSp>
      <p:grpSp>
        <p:nvGrpSpPr>
          <p:cNvPr id="18486" name="Группа 369"/>
          <p:cNvGrpSpPr>
            <a:grpSpLocks/>
          </p:cNvGrpSpPr>
          <p:nvPr/>
        </p:nvGrpSpPr>
        <p:grpSpPr bwMode="auto">
          <a:xfrm rot="1300059">
            <a:off x="4697413" y="6483350"/>
            <a:ext cx="250825" cy="339725"/>
            <a:chOff x="2857488" y="4883951"/>
            <a:chExt cx="571504" cy="903297"/>
          </a:xfrm>
        </p:grpSpPr>
        <p:sp>
          <p:nvSpPr>
            <p:cNvPr id="371" name="Овал 370"/>
            <p:cNvSpPr/>
            <p:nvPr/>
          </p:nvSpPr>
          <p:spPr>
            <a:xfrm>
              <a:off x="3000700" y="4927583"/>
              <a:ext cx="285753" cy="143514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72" name="Овал 371"/>
            <p:cNvSpPr/>
            <p:nvPr/>
          </p:nvSpPr>
          <p:spPr>
            <a:xfrm>
              <a:off x="2857488" y="5000636"/>
              <a:ext cx="571504" cy="785818"/>
            </a:xfrm>
            <a:prstGeom prst="ellipse">
              <a:avLst/>
            </a:prstGeom>
            <a:solidFill>
              <a:srgbClr val="A50021"/>
            </a:solidFill>
            <a:ln w="6350">
              <a:solidFill>
                <a:schemeClr val="tx1"/>
              </a:solidFill>
            </a:ln>
            <a:scene3d>
              <a:camera prst="orthographicFront"/>
              <a:lightRig rig="threePt" dir="t"/>
            </a:scene3d>
            <a:sp3d prstMaterial="plastic">
              <a:bevelT w="260350" h="1270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cxnSp>
          <p:nvCxnSpPr>
            <p:cNvPr id="373" name="Прямая соединительная линия 372"/>
            <p:cNvCxnSpPr>
              <a:stCxn id="0" idx="0"/>
              <a:endCxn id="0" idx="4"/>
            </p:cNvCxnSpPr>
            <p:nvPr/>
          </p:nvCxnSpPr>
          <p:spPr>
            <a:xfrm rot="16200000" flipH="1">
              <a:off x="2747877" y="5395950"/>
              <a:ext cx="785109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74" name="Овал 373"/>
            <p:cNvSpPr/>
            <p:nvPr/>
          </p:nvSpPr>
          <p:spPr>
            <a:xfrm>
              <a:off x="3068504" y="4881539"/>
              <a:ext cx="141069" cy="71759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75" name="Овал 374"/>
            <p:cNvSpPr/>
            <p:nvPr/>
          </p:nvSpPr>
          <p:spPr>
            <a:xfrm>
              <a:off x="2998033" y="5139911"/>
              <a:ext cx="68726" cy="71759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76" name="Овал 375"/>
            <p:cNvSpPr/>
            <p:nvPr/>
          </p:nvSpPr>
          <p:spPr>
            <a:xfrm>
              <a:off x="2927086" y="5285515"/>
              <a:ext cx="72342" cy="71756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77" name="Овал 376"/>
            <p:cNvSpPr/>
            <p:nvPr/>
          </p:nvSpPr>
          <p:spPr>
            <a:xfrm>
              <a:off x="2928149" y="5425821"/>
              <a:ext cx="72342" cy="71759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78" name="Овал 377"/>
            <p:cNvSpPr/>
            <p:nvPr/>
          </p:nvSpPr>
          <p:spPr>
            <a:xfrm>
              <a:off x="3000531" y="5570239"/>
              <a:ext cx="68724" cy="71756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79" name="Овал 378"/>
            <p:cNvSpPr/>
            <p:nvPr/>
          </p:nvSpPr>
          <p:spPr>
            <a:xfrm>
              <a:off x="3212172" y="5139715"/>
              <a:ext cx="72342" cy="71759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80" name="Овал 379"/>
            <p:cNvSpPr/>
            <p:nvPr/>
          </p:nvSpPr>
          <p:spPr>
            <a:xfrm>
              <a:off x="3284554" y="5284133"/>
              <a:ext cx="68724" cy="71756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81" name="Овал 380"/>
            <p:cNvSpPr/>
            <p:nvPr/>
          </p:nvSpPr>
          <p:spPr>
            <a:xfrm>
              <a:off x="3286952" y="5428363"/>
              <a:ext cx="68724" cy="71756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82" name="Овал 381"/>
            <p:cNvSpPr/>
            <p:nvPr/>
          </p:nvSpPr>
          <p:spPr>
            <a:xfrm>
              <a:off x="3211308" y="5571601"/>
              <a:ext cx="72342" cy="71756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</p:grpSp>
      <p:sp>
        <p:nvSpPr>
          <p:cNvPr id="389" name="Полилиния 388"/>
          <p:cNvSpPr/>
          <p:nvPr/>
        </p:nvSpPr>
        <p:spPr>
          <a:xfrm>
            <a:off x="263525" y="3248025"/>
            <a:ext cx="307975" cy="109538"/>
          </a:xfrm>
          <a:custGeom>
            <a:avLst/>
            <a:gdLst>
              <a:gd name="connsiteX0" fmla="*/ 0 w 420413"/>
              <a:gd name="connsiteY0" fmla="*/ 0 h 287282"/>
              <a:gd name="connsiteX1" fmla="*/ 220717 w 420413"/>
              <a:gd name="connsiteY1" fmla="*/ 283779 h 287282"/>
              <a:gd name="connsiteX2" fmla="*/ 420413 w 420413"/>
              <a:gd name="connsiteY2" fmla="*/ 21020 h 287282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  <a:gd name="connsiteX0" fmla="*/ 0 w 420413"/>
              <a:gd name="connsiteY0" fmla="*/ 6132 h 289911"/>
              <a:gd name="connsiteX1" fmla="*/ 220717 w 420413"/>
              <a:gd name="connsiteY1" fmla="*/ 289911 h 289911"/>
              <a:gd name="connsiteX2" fmla="*/ 420413 w 420413"/>
              <a:gd name="connsiteY2" fmla="*/ 27152 h 289911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420413" h="283779">
                <a:moveTo>
                  <a:pt x="0" y="0"/>
                </a:moveTo>
                <a:cubicBezTo>
                  <a:pt x="149090" y="93335"/>
                  <a:pt x="163486" y="80086"/>
                  <a:pt x="220717" y="283779"/>
                </a:cubicBezTo>
                <a:cubicBezTo>
                  <a:pt x="307893" y="34541"/>
                  <a:pt x="297355" y="100451"/>
                  <a:pt x="420413" y="21020"/>
                </a:cubicBezTo>
              </a:path>
            </a:pathLst>
          </a:custGeom>
          <a:ln w="15875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/>
          </a:p>
        </p:txBody>
      </p:sp>
      <p:sp>
        <p:nvSpPr>
          <p:cNvPr id="390" name="Полилиния 389"/>
          <p:cNvSpPr/>
          <p:nvPr/>
        </p:nvSpPr>
        <p:spPr>
          <a:xfrm>
            <a:off x="928688" y="3286125"/>
            <a:ext cx="307975" cy="109538"/>
          </a:xfrm>
          <a:custGeom>
            <a:avLst/>
            <a:gdLst>
              <a:gd name="connsiteX0" fmla="*/ 0 w 420413"/>
              <a:gd name="connsiteY0" fmla="*/ 0 h 287282"/>
              <a:gd name="connsiteX1" fmla="*/ 220717 w 420413"/>
              <a:gd name="connsiteY1" fmla="*/ 283779 h 287282"/>
              <a:gd name="connsiteX2" fmla="*/ 420413 w 420413"/>
              <a:gd name="connsiteY2" fmla="*/ 21020 h 287282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  <a:gd name="connsiteX0" fmla="*/ 0 w 420413"/>
              <a:gd name="connsiteY0" fmla="*/ 6132 h 289911"/>
              <a:gd name="connsiteX1" fmla="*/ 220717 w 420413"/>
              <a:gd name="connsiteY1" fmla="*/ 289911 h 289911"/>
              <a:gd name="connsiteX2" fmla="*/ 420413 w 420413"/>
              <a:gd name="connsiteY2" fmla="*/ 27152 h 289911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420413" h="283779">
                <a:moveTo>
                  <a:pt x="0" y="0"/>
                </a:moveTo>
                <a:cubicBezTo>
                  <a:pt x="149090" y="93335"/>
                  <a:pt x="163486" y="80086"/>
                  <a:pt x="220717" y="283779"/>
                </a:cubicBezTo>
                <a:cubicBezTo>
                  <a:pt x="307893" y="34541"/>
                  <a:pt x="297355" y="100451"/>
                  <a:pt x="420413" y="21020"/>
                </a:cubicBezTo>
              </a:path>
            </a:pathLst>
          </a:custGeom>
          <a:ln w="15875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/>
          </a:p>
        </p:txBody>
      </p:sp>
      <p:sp>
        <p:nvSpPr>
          <p:cNvPr id="391" name="Полилиния 390"/>
          <p:cNvSpPr/>
          <p:nvPr/>
        </p:nvSpPr>
        <p:spPr>
          <a:xfrm>
            <a:off x="428625" y="3071813"/>
            <a:ext cx="307975" cy="109537"/>
          </a:xfrm>
          <a:custGeom>
            <a:avLst/>
            <a:gdLst>
              <a:gd name="connsiteX0" fmla="*/ 0 w 420413"/>
              <a:gd name="connsiteY0" fmla="*/ 0 h 287282"/>
              <a:gd name="connsiteX1" fmla="*/ 220717 w 420413"/>
              <a:gd name="connsiteY1" fmla="*/ 283779 h 287282"/>
              <a:gd name="connsiteX2" fmla="*/ 420413 w 420413"/>
              <a:gd name="connsiteY2" fmla="*/ 21020 h 287282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  <a:gd name="connsiteX0" fmla="*/ 0 w 420413"/>
              <a:gd name="connsiteY0" fmla="*/ 6132 h 289911"/>
              <a:gd name="connsiteX1" fmla="*/ 220717 w 420413"/>
              <a:gd name="connsiteY1" fmla="*/ 289911 h 289911"/>
              <a:gd name="connsiteX2" fmla="*/ 420413 w 420413"/>
              <a:gd name="connsiteY2" fmla="*/ 27152 h 289911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420413" h="283779">
                <a:moveTo>
                  <a:pt x="0" y="0"/>
                </a:moveTo>
                <a:cubicBezTo>
                  <a:pt x="149090" y="93335"/>
                  <a:pt x="163486" y="80086"/>
                  <a:pt x="220717" y="283779"/>
                </a:cubicBezTo>
                <a:cubicBezTo>
                  <a:pt x="307893" y="34541"/>
                  <a:pt x="297355" y="100451"/>
                  <a:pt x="420413" y="21020"/>
                </a:cubicBezTo>
              </a:path>
            </a:pathLst>
          </a:custGeom>
          <a:ln w="15875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/>
          </a:p>
        </p:txBody>
      </p:sp>
      <p:sp>
        <p:nvSpPr>
          <p:cNvPr id="392" name="Полилиния 391"/>
          <p:cNvSpPr/>
          <p:nvPr/>
        </p:nvSpPr>
        <p:spPr>
          <a:xfrm>
            <a:off x="785813" y="3071813"/>
            <a:ext cx="307975" cy="109537"/>
          </a:xfrm>
          <a:custGeom>
            <a:avLst/>
            <a:gdLst>
              <a:gd name="connsiteX0" fmla="*/ 0 w 420413"/>
              <a:gd name="connsiteY0" fmla="*/ 0 h 287282"/>
              <a:gd name="connsiteX1" fmla="*/ 220717 w 420413"/>
              <a:gd name="connsiteY1" fmla="*/ 283779 h 287282"/>
              <a:gd name="connsiteX2" fmla="*/ 420413 w 420413"/>
              <a:gd name="connsiteY2" fmla="*/ 21020 h 287282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  <a:gd name="connsiteX0" fmla="*/ 0 w 420413"/>
              <a:gd name="connsiteY0" fmla="*/ 6132 h 289911"/>
              <a:gd name="connsiteX1" fmla="*/ 220717 w 420413"/>
              <a:gd name="connsiteY1" fmla="*/ 289911 h 289911"/>
              <a:gd name="connsiteX2" fmla="*/ 420413 w 420413"/>
              <a:gd name="connsiteY2" fmla="*/ 27152 h 289911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420413" h="283779">
                <a:moveTo>
                  <a:pt x="0" y="0"/>
                </a:moveTo>
                <a:cubicBezTo>
                  <a:pt x="149090" y="93335"/>
                  <a:pt x="163486" y="80086"/>
                  <a:pt x="220717" y="283779"/>
                </a:cubicBezTo>
                <a:cubicBezTo>
                  <a:pt x="307893" y="34541"/>
                  <a:pt x="297355" y="100451"/>
                  <a:pt x="420413" y="21020"/>
                </a:cubicBezTo>
              </a:path>
            </a:pathLst>
          </a:custGeom>
          <a:ln w="15875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/>
          </a:p>
        </p:txBody>
      </p:sp>
      <p:sp>
        <p:nvSpPr>
          <p:cNvPr id="393" name="Полилиния 392"/>
          <p:cNvSpPr/>
          <p:nvPr/>
        </p:nvSpPr>
        <p:spPr>
          <a:xfrm>
            <a:off x="642938" y="2857500"/>
            <a:ext cx="307975" cy="109538"/>
          </a:xfrm>
          <a:custGeom>
            <a:avLst/>
            <a:gdLst>
              <a:gd name="connsiteX0" fmla="*/ 0 w 420413"/>
              <a:gd name="connsiteY0" fmla="*/ 0 h 287282"/>
              <a:gd name="connsiteX1" fmla="*/ 220717 w 420413"/>
              <a:gd name="connsiteY1" fmla="*/ 283779 h 287282"/>
              <a:gd name="connsiteX2" fmla="*/ 420413 w 420413"/>
              <a:gd name="connsiteY2" fmla="*/ 21020 h 287282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  <a:gd name="connsiteX0" fmla="*/ 0 w 420413"/>
              <a:gd name="connsiteY0" fmla="*/ 6132 h 289911"/>
              <a:gd name="connsiteX1" fmla="*/ 220717 w 420413"/>
              <a:gd name="connsiteY1" fmla="*/ 289911 h 289911"/>
              <a:gd name="connsiteX2" fmla="*/ 420413 w 420413"/>
              <a:gd name="connsiteY2" fmla="*/ 27152 h 289911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420413" h="283779">
                <a:moveTo>
                  <a:pt x="0" y="0"/>
                </a:moveTo>
                <a:cubicBezTo>
                  <a:pt x="149090" y="93335"/>
                  <a:pt x="163486" y="80086"/>
                  <a:pt x="220717" y="283779"/>
                </a:cubicBezTo>
                <a:cubicBezTo>
                  <a:pt x="307893" y="34541"/>
                  <a:pt x="297355" y="100451"/>
                  <a:pt x="420413" y="21020"/>
                </a:cubicBezTo>
              </a:path>
            </a:pathLst>
          </a:custGeom>
          <a:ln w="15875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/>
          </a:p>
        </p:txBody>
      </p:sp>
      <p:sp>
        <p:nvSpPr>
          <p:cNvPr id="394" name="Овал 393"/>
          <p:cNvSpPr/>
          <p:nvPr/>
        </p:nvSpPr>
        <p:spPr>
          <a:xfrm>
            <a:off x="0" y="214290"/>
            <a:ext cx="1428728" cy="1357322"/>
          </a:xfrm>
          <a:prstGeom prst="ellipse">
            <a:avLst/>
          </a:prstGeom>
          <a:gradFill flip="none" rotWithShape="1">
            <a:gsLst>
              <a:gs pos="100000">
                <a:schemeClr val="bg1"/>
              </a:gs>
              <a:gs pos="26000">
                <a:schemeClr val="bg1">
                  <a:alpha val="0"/>
                </a:schemeClr>
              </a:gs>
            </a:gsLst>
            <a:path path="circle">
              <a:fillToRect l="50000" t="50000" r="50000" b="50000"/>
            </a:path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/>
          </a:p>
        </p:txBody>
      </p:sp>
      <p:sp>
        <p:nvSpPr>
          <p:cNvPr id="395" name="Заголовок 394"/>
          <p:cNvSpPr>
            <a:spLocks noGrp="1"/>
          </p:cNvSpPr>
          <p:nvPr>
            <p:ph type="title"/>
          </p:nvPr>
        </p:nvSpPr>
        <p:spPr>
          <a:xfrm>
            <a:off x="1199557" y="214290"/>
            <a:ext cx="4944079" cy="876365"/>
          </a:xfrm>
          <a:prstGeom prst="round2SameRect">
            <a:avLst>
              <a:gd name="adj1" fmla="val 16667"/>
              <a:gd name="adj2" fmla="val 38889"/>
            </a:avLst>
          </a:prstGeom>
          <a:gradFill>
            <a:gsLst>
              <a:gs pos="100000">
                <a:srgbClr val="FFCCCC"/>
              </a:gs>
              <a:gs pos="26000">
                <a:schemeClr val="bg1"/>
              </a:gs>
            </a:gsLst>
            <a:path path="circle">
              <a:fillToRect l="50000" t="50000" r="50000" b="50000"/>
            </a:path>
          </a:gradFill>
          <a:scene3d>
            <a:camera prst="orthographicFront"/>
            <a:lightRig rig="threePt" dir="t"/>
          </a:scene3d>
          <a:sp3d>
            <a:bevelT w="171450" h="31750"/>
          </a:sp3d>
        </p:spPr>
        <p:txBody>
          <a:bodyPr rtlCol="0">
            <a:normAutofit/>
          </a:bodyPr>
          <a:lstStyle/>
          <a:p>
            <a:pPr fontAlgn="auto">
              <a:spcAft>
                <a:spcPts val="0"/>
              </a:spcAft>
              <a:defRPr/>
            </a:pPr>
            <a:r>
              <a:rPr lang="ru-RU" sz="3600" b="1" dirty="0" smtClean="0">
                <a:ln>
                  <a:solidFill>
                    <a:sysClr val="windowText" lastClr="000000"/>
                  </a:solidFill>
                </a:ln>
                <a:solidFill>
                  <a:srgbClr val="FFCCCC"/>
                </a:solidFill>
                <a:effectLst>
                  <a:outerShdw blurRad="50800" dist="38100" dir="2700000" algn="tl" rotWithShape="0">
                    <a:prstClr val="black">
                      <a:alpha val="40000"/>
                    </a:prstClr>
                  </a:outerShdw>
                </a:effectLst>
              </a:rPr>
              <a:t>Цели и установки</a:t>
            </a:r>
            <a:endParaRPr lang="ru-RU" sz="3600" b="1" dirty="0">
              <a:ln>
                <a:solidFill>
                  <a:sysClr val="windowText" lastClr="000000"/>
                </a:solidFill>
              </a:ln>
              <a:solidFill>
                <a:srgbClr val="FFCCCC"/>
              </a:solidFill>
              <a:effectLst>
                <a:outerShdw blurRad="50800" dist="38100" dir="2700000" algn="tl" rotWithShape="0">
                  <a:prstClr val="black">
                    <a:alpha val="40000"/>
                  </a:prstClr>
                </a:outerShdw>
              </a:effectLst>
            </a:endParaRPr>
          </a:p>
        </p:txBody>
      </p:sp>
      <p:grpSp>
        <p:nvGrpSpPr>
          <p:cNvPr id="291" name="Группа 329"/>
          <p:cNvGrpSpPr/>
          <p:nvPr/>
        </p:nvGrpSpPr>
        <p:grpSpPr>
          <a:xfrm>
            <a:off x="714348" y="6143644"/>
            <a:ext cx="642942" cy="571504"/>
            <a:chOff x="3533771" y="2640017"/>
            <a:chExt cx="1789109" cy="1289049"/>
          </a:xfrm>
          <a:effectLst>
            <a:outerShdw blurRad="76200" dist="63500" dir="2700000" algn="tl" rotWithShape="0">
              <a:prstClr val="black">
                <a:alpha val="64000"/>
              </a:prstClr>
            </a:outerShdw>
          </a:effectLst>
        </p:grpSpPr>
        <p:sp>
          <p:nvSpPr>
            <p:cNvPr id="296" name="Скругленный прямоугольник 295"/>
            <p:cNvSpPr/>
            <p:nvPr/>
          </p:nvSpPr>
          <p:spPr>
            <a:xfrm>
              <a:off x="4357686" y="3357562"/>
              <a:ext cx="142876" cy="357190"/>
            </a:xfrm>
            <a:prstGeom prst="roundRect">
              <a:avLst>
                <a:gd name="adj" fmla="val 50000"/>
              </a:avLst>
            </a:prstGeom>
            <a:solidFill>
              <a:schemeClr val="accent6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01" name="Скругленный прямоугольник 300"/>
            <p:cNvSpPr/>
            <p:nvPr/>
          </p:nvSpPr>
          <p:spPr>
            <a:xfrm>
              <a:off x="4357686" y="3143248"/>
              <a:ext cx="142876" cy="285752"/>
            </a:xfrm>
            <a:prstGeom prst="roundRect">
              <a:avLst>
                <a:gd name="adj" fmla="val 30000"/>
              </a:avLst>
            </a:prstGeom>
            <a:solidFill>
              <a:srgbClr val="00B05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06" name="Полилиния 305">
              <a:hlinkClick r:id="" action="ppaction://hlinkshowjump?jump=endshow"/>
            </p:cNvPr>
            <p:cNvSpPr/>
            <p:nvPr/>
          </p:nvSpPr>
          <p:spPr>
            <a:xfrm flipV="1">
              <a:off x="4457695" y="3286124"/>
              <a:ext cx="571504" cy="642942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2"/>
            </a:lnRef>
            <a:fillRef idx="2">
              <a:schemeClr val="accent2"/>
            </a:fillRef>
            <a:effectRef idx="1">
              <a:schemeClr val="accent2"/>
            </a:effectRef>
            <a:fontRef idx="minor">
              <a:schemeClr val="dk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11" name="Полилиния 310">
              <a:hlinkClick r:id="" action="ppaction://hlinkshowjump?jump=endshow"/>
            </p:cNvPr>
            <p:cNvSpPr/>
            <p:nvPr/>
          </p:nvSpPr>
          <p:spPr>
            <a:xfrm flipH="1" flipV="1">
              <a:off x="3824286" y="3286124"/>
              <a:ext cx="571504" cy="642942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2"/>
            </a:lnRef>
            <a:fillRef idx="2">
              <a:schemeClr val="accent2"/>
            </a:fillRef>
            <a:effectRef idx="1">
              <a:schemeClr val="accent2"/>
            </a:effectRef>
            <a:fontRef idx="minor">
              <a:schemeClr val="dk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43" name="Скругленный прямоугольник 342"/>
            <p:cNvSpPr/>
            <p:nvPr/>
          </p:nvSpPr>
          <p:spPr>
            <a:xfrm>
              <a:off x="4357686" y="3071810"/>
              <a:ext cx="142876" cy="142876"/>
            </a:xfrm>
            <a:prstGeom prst="roundRect">
              <a:avLst>
                <a:gd name="adj" fmla="val 41111"/>
              </a:avLst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45" name="Полилиния 344">
              <a:hlinkClick r:id="" action="ppaction://hlinkshowjump?jump=endshow"/>
            </p:cNvPr>
            <p:cNvSpPr/>
            <p:nvPr/>
          </p:nvSpPr>
          <p:spPr>
            <a:xfrm>
              <a:off x="4457696" y="2640017"/>
              <a:ext cx="865184" cy="888998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2"/>
            </a:lnRef>
            <a:fillRef idx="2">
              <a:schemeClr val="accent2"/>
            </a:fillRef>
            <a:effectRef idx="1">
              <a:schemeClr val="accent2"/>
            </a:effectRef>
            <a:fontRef idx="minor">
              <a:schemeClr val="dk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56" name="Полилиния 355">
              <a:hlinkClick r:id="" action="ppaction://hlinkshowjump?jump=endshow"/>
            </p:cNvPr>
            <p:cNvSpPr/>
            <p:nvPr/>
          </p:nvSpPr>
          <p:spPr>
            <a:xfrm flipH="1">
              <a:off x="3533771" y="2647945"/>
              <a:ext cx="865184" cy="888998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2"/>
            </a:lnRef>
            <a:fillRef idx="2">
              <a:schemeClr val="accent2"/>
            </a:fillRef>
            <a:effectRef idx="1">
              <a:schemeClr val="accent2"/>
            </a:effectRef>
            <a:fontRef idx="minor">
              <a:schemeClr val="dk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</p:grpSp>
      <p:grpSp>
        <p:nvGrpSpPr>
          <p:cNvPr id="357" name="Группа 329"/>
          <p:cNvGrpSpPr/>
          <p:nvPr/>
        </p:nvGrpSpPr>
        <p:grpSpPr>
          <a:xfrm rot="16200000">
            <a:off x="7329611" y="6108409"/>
            <a:ext cx="635210" cy="578268"/>
            <a:chOff x="3533771" y="2640017"/>
            <a:chExt cx="1789109" cy="1289049"/>
          </a:xfrm>
          <a:effectLst>
            <a:outerShdw blurRad="76200" dist="63500" dir="2700000" algn="tl" rotWithShape="0">
              <a:prstClr val="black">
                <a:alpha val="64000"/>
              </a:prstClr>
            </a:outerShdw>
          </a:effectLst>
        </p:grpSpPr>
        <p:sp>
          <p:nvSpPr>
            <p:cNvPr id="370" name="Скругленный прямоугольник 369"/>
            <p:cNvSpPr/>
            <p:nvPr/>
          </p:nvSpPr>
          <p:spPr>
            <a:xfrm>
              <a:off x="4357686" y="3357562"/>
              <a:ext cx="142876" cy="357190"/>
            </a:xfrm>
            <a:prstGeom prst="roundRect">
              <a:avLst>
                <a:gd name="adj" fmla="val 50000"/>
              </a:avLst>
            </a:prstGeom>
            <a:solidFill>
              <a:schemeClr val="accent6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88" name="Скругленный прямоугольник 387"/>
            <p:cNvSpPr/>
            <p:nvPr/>
          </p:nvSpPr>
          <p:spPr>
            <a:xfrm>
              <a:off x="4357686" y="3143248"/>
              <a:ext cx="142876" cy="285752"/>
            </a:xfrm>
            <a:prstGeom prst="roundRect">
              <a:avLst>
                <a:gd name="adj" fmla="val 30000"/>
              </a:avLst>
            </a:prstGeom>
            <a:solidFill>
              <a:srgbClr val="00B05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97" name="Полилиния 396">
              <a:hlinkClick r:id="" action="ppaction://hlinkshowjump?jump=previousslide"/>
            </p:cNvPr>
            <p:cNvSpPr/>
            <p:nvPr/>
          </p:nvSpPr>
          <p:spPr>
            <a:xfrm flipV="1">
              <a:off x="4457695" y="3286124"/>
              <a:ext cx="571504" cy="642942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6"/>
            </a:lnRef>
            <a:fillRef idx="2">
              <a:schemeClr val="accent6"/>
            </a:fillRef>
            <a:effectRef idx="1">
              <a:schemeClr val="accent6"/>
            </a:effectRef>
            <a:fontRef idx="minor">
              <a:schemeClr val="dk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98" name="Полилиния 397">
              <a:hlinkClick r:id="" action="ppaction://hlinkshowjump?jump=previousslide"/>
            </p:cNvPr>
            <p:cNvSpPr/>
            <p:nvPr/>
          </p:nvSpPr>
          <p:spPr>
            <a:xfrm flipH="1" flipV="1">
              <a:off x="3824286" y="3286124"/>
              <a:ext cx="571504" cy="642942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6"/>
            </a:lnRef>
            <a:fillRef idx="2">
              <a:schemeClr val="accent6"/>
            </a:fillRef>
            <a:effectRef idx="1">
              <a:schemeClr val="accent6"/>
            </a:effectRef>
            <a:fontRef idx="minor">
              <a:schemeClr val="dk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99" name="Скругленный прямоугольник 398"/>
            <p:cNvSpPr/>
            <p:nvPr/>
          </p:nvSpPr>
          <p:spPr>
            <a:xfrm>
              <a:off x="4357686" y="3071810"/>
              <a:ext cx="142876" cy="142876"/>
            </a:xfrm>
            <a:prstGeom prst="roundRect">
              <a:avLst>
                <a:gd name="adj" fmla="val 41111"/>
              </a:avLst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400" name="Полилиния 399">
              <a:hlinkClick r:id="" action="ppaction://hlinkshowjump?jump=previousslide"/>
            </p:cNvPr>
            <p:cNvSpPr/>
            <p:nvPr/>
          </p:nvSpPr>
          <p:spPr>
            <a:xfrm>
              <a:off x="4457696" y="2640017"/>
              <a:ext cx="865184" cy="888998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6"/>
            </a:lnRef>
            <a:fillRef idx="2">
              <a:schemeClr val="accent6"/>
            </a:fillRef>
            <a:effectRef idx="1">
              <a:schemeClr val="accent6"/>
            </a:effectRef>
            <a:fontRef idx="minor">
              <a:schemeClr val="dk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401" name="Полилиния 400">
              <a:hlinkClick r:id="" action="ppaction://hlinkshowjump?jump=previousslide"/>
            </p:cNvPr>
            <p:cNvSpPr/>
            <p:nvPr/>
          </p:nvSpPr>
          <p:spPr>
            <a:xfrm flipH="1">
              <a:off x="3533771" y="2647945"/>
              <a:ext cx="865184" cy="888998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6"/>
            </a:lnRef>
            <a:fillRef idx="2">
              <a:schemeClr val="accent6"/>
            </a:fillRef>
            <a:effectRef idx="1">
              <a:schemeClr val="accent6"/>
            </a:effectRef>
            <a:fontRef idx="minor">
              <a:schemeClr val="dk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</p:grpSp>
      <p:grpSp>
        <p:nvGrpSpPr>
          <p:cNvPr id="402" name="Группа 329"/>
          <p:cNvGrpSpPr/>
          <p:nvPr/>
        </p:nvGrpSpPr>
        <p:grpSpPr>
          <a:xfrm rot="5400000">
            <a:off x="7897733" y="6111791"/>
            <a:ext cx="635210" cy="571504"/>
            <a:chOff x="3533771" y="2640017"/>
            <a:chExt cx="1789109" cy="1289049"/>
          </a:xfrm>
          <a:effectLst>
            <a:outerShdw blurRad="76200" dist="63500" dir="2700000" algn="tl" rotWithShape="0">
              <a:prstClr val="black">
                <a:alpha val="64000"/>
              </a:prstClr>
            </a:outerShdw>
          </a:effectLst>
        </p:grpSpPr>
        <p:sp>
          <p:nvSpPr>
            <p:cNvPr id="403" name="Скругленный прямоугольник 402"/>
            <p:cNvSpPr/>
            <p:nvPr/>
          </p:nvSpPr>
          <p:spPr>
            <a:xfrm>
              <a:off x="4357686" y="3357562"/>
              <a:ext cx="142876" cy="357190"/>
            </a:xfrm>
            <a:prstGeom prst="roundRect">
              <a:avLst>
                <a:gd name="adj" fmla="val 50000"/>
              </a:avLst>
            </a:prstGeom>
            <a:solidFill>
              <a:schemeClr val="accent6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404" name="Скругленный прямоугольник 403"/>
            <p:cNvSpPr/>
            <p:nvPr/>
          </p:nvSpPr>
          <p:spPr>
            <a:xfrm>
              <a:off x="4357686" y="3143248"/>
              <a:ext cx="142876" cy="285752"/>
            </a:xfrm>
            <a:prstGeom prst="roundRect">
              <a:avLst>
                <a:gd name="adj" fmla="val 30000"/>
              </a:avLst>
            </a:prstGeom>
            <a:solidFill>
              <a:srgbClr val="00B05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405" name="Полилиния 404">
              <a:hlinkClick r:id="" action="ppaction://hlinkshowjump?jump=nextslide"/>
            </p:cNvPr>
            <p:cNvSpPr/>
            <p:nvPr/>
          </p:nvSpPr>
          <p:spPr>
            <a:xfrm flipV="1">
              <a:off x="4457695" y="3286124"/>
              <a:ext cx="571504" cy="642942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3"/>
            </a:lnRef>
            <a:fillRef idx="2">
              <a:schemeClr val="accent3"/>
            </a:fillRef>
            <a:effectRef idx="1">
              <a:schemeClr val="accent3"/>
            </a:effectRef>
            <a:fontRef idx="minor">
              <a:schemeClr val="dk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406" name="Полилиния 405">
              <a:hlinkClick r:id="" action="ppaction://hlinkshowjump?jump=nextslide"/>
            </p:cNvPr>
            <p:cNvSpPr/>
            <p:nvPr/>
          </p:nvSpPr>
          <p:spPr>
            <a:xfrm flipH="1" flipV="1">
              <a:off x="3824286" y="3286124"/>
              <a:ext cx="571504" cy="642942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3"/>
            </a:lnRef>
            <a:fillRef idx="2">
              <a:schemeClr val="accent3"/>
            </a:fillRef>
            <a:effectRef idx="1">
              <a:schemeClr val="accent3"/>
            </a:effectRef>
            <a:fontRef idx="minor">
              <a:schemeClr val="dk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407" name="Скругленный прямоугольник 406"/>
            <p:cNvSpPr/>
            <p:nvPr/>
          </p:nvSpPr>
          <p:spPr>
            <a:xfrm>
              <a:off x="4357686" y="3071810"/>
              <a:ext cx="142876" cy="142876"/>
            </a:xfrm>
            <a:prstGeom prst="roundRect">
              <a:avLst>
                <a:gd name="adj" fmla="val 41111"/>
              </a:avLst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408" name="Полилиния 407">
              <a:hlinkClick r:id="" action="ppaction://hlinkshowjump?jump=nextslide"/>
            </p:cNvPr>
            <p:cNvSpPr/>
            <p:nvPr/>
          </p:nvSpPr>
          <p:spPr>
            <a:xfrm>
              <a:off x="4457696" y="2640017"/>
              <a:ext cx="865184" cy="888998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3"/>
            </a:lnRef>
            <a:fillRef idx="2">
              <a:schemeClr val="accent3"/>
            </a:fillRef>
            <a:effectRef idx="1">
              <a:schemeClr val="accent3"/>
            </a:effectRef>
            <a:fontRef idx="minor">
              <a:schemeClr val="dk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409" name="Полилиния 408">
              <a:hlinkClick r:id="" action="ppaction://hlinkshowjump?jump=nextslide"/>
            </p:cNvPr>
            <p:cNvSpPr/>
            <p:nvPr/>
          </p:nvSpPr>
          <p:spPr>
            <a:xfrm flipH="1">
              <a:off x="3533771" y="2647945"/>
              <a:ext cx="865184" cy="888998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3"/>
            </a:lnRef>
            <a:fillRef idx="2">
              <a:schemeClr val="accent3"/>
            </a:fillRef>
            <a:effectRef idx="1">
              <a:schemeClr val="accent3"/>
            </a:effectRef>
            <a:fontRef idx="minor">
              <a:schemeClr val="dk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</p:grpSp>
      <p:grpSp>
        <p:nvGrpSpPr>
          <p:cNvPr id="18499" name="Группа 285"/>
          <p:cNvGrpSpPr>
            <a:grpSpLocks/>
          </p:cNvGrpSpPr>
          <p:nvPr/>
        </p:nvGrpSpPr>
        <p:grpSpPr bwMode="auto">
          <a:xfrm>
            <a:off x="1428750" y="5929313"/>
            <a:ext cx="1000125" cy="1017587"/>
            <a:chOff x="214282" y="5643578"/>
            <a:chExt cx="1285884" cy="1017585"/>
          </a:xfrm>
        </p:grpSpPr>
        <p:sp>
          <p:nvSpPr>
            <p:cNvPr id="287" name="Полилиния 286"/>
            <p:cNvSpPr/>
            <p:nvPr/>
          </p:nvSpPr>
          <p:spPr>
            <a:xfrm>
              <a:off x="785786" y="5715016"/>
              <a:ext cx="714380" cy="946147"/>
            </a:xfrm>
            <a:custGeom>
              <a:avLst/>
              <a:gdLst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60461 h 1160461"/>
                <a:gd name="connsiteX1" fmla="*/ 228600 w 1000125"/>
                <a:gd name="connsiteY1" fmla="*/ 574673 h 1160461"/>
                <a:gd name="connsiteX2" fmla="*/ 404812 w 1000125"/>
                <a:gd name="connsiteY2" fmla="*/ 574673 h 1160461"/>
                <a:gd name="connsiteX3" fmla="*/ 385762 w 1000125"/>
                <a:gd name="connsiteY3" fmla="*/ 384173 h 1160461"/>
                <a:gd name="connsiteX4" fmla="*/ 666750 w 1000125"/>
                <a:gd name="connsiteY4" fmla="*/ 350836 h 1160461"/>
                <a:gd name="connsiteX5" fmla="*/ 642937 w 1000125"/>
                <a:gd name="connsiteY5" fmla="*/ 150811 h 1160461"/>
                <a:gd name="connsiteX6" fmla="*/ 914400 w 1000125"/>
                <a:gd name="connsiteY6" fmla="*/ 12698 h 1160461"/>
                <a:gd name="connsiteX7" fmla="*/ 1000125 w 1000125"/>
                <a:gd name="connsiteY7" fmla="*/ 379411 h 1160461"/>
                <a:gd name="connsiteX8" fmla="*/ 828675 w 1000125"/>
                <a:gd name="connsiteY8" fmla="*/ 403223 h 1160461"/>
                <a:gd name="connsiteX9" fmla="*/ 852487 w 1000125"/>
                <a:gd name="connsiteY9" fmla="*/ 631823 h 1160461"/>
                <a:gd name="connsiteX10" fmla="*/ 638175 w 1000125"/>
                <a:gd name="connsiteY10" fmla="*/ 669923 h 1160461"/>
                <a:gd name="connsiteX11" fmla="*/ 638175 w 1000125"/>
                <a:gd name="connsiteY11" fmla="*/ 850898 h 1160461"/>
                <a:gd name="connsiteX12" fmla="*/ 0 w 1000125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76332" h="1160461">
                  <a:moveTo>
                    <a:pt x="0" y="1160461"/>
                  </a:moveTo>
                  <a:lnTo>
                    <a:pt x="228600" y="574673"/>
                  </a:lnTo>
                  <a:cubicBezTo>
                    <a:pt x="282586" y="474659"/>
                    <a:pt x="346075" y="574673"/>
                    <a:pt x="404812" y="574673"/>
                  </a:cubicBezTo>
                  <a:cubicBezTo>
                    <a:pt x="398462" y="511173"/>
                    <a:pt x="315923" y="481010"/>
                    <a:pt x="385762" y="384173"/>
                  </a:cubicBezTo>
                  <a:cubicBezTo>
                    <a:pt x="498486" y="268286"/>
                    <a:pt x="573087" y="361948"/>
                    <a:pt x="666750" y="350836"/>
                  </a:cubicBezTo>
                  <a:cubicBezTo>
                    <a:pt x="658812" y="284161"/>
                    <a:pt x="541347" y="212725"/>
                    <a:pt x="642937" y="150811"/>
                  </a:cubicBezTo>
                  <a:cubicBezTo>
                    <a:pt x="766771" y="0"/>
                    <a:pt x="823912" y="58736"/>
                    <a:pt x="914400" y="12698"/>
                  </a:cubicBezTo>
                  <a:cubicBezTo>
                    <a:pt x="942975" y="134936"/>
                    <a:pt x="1076332" y="180974"/>
                    <a:pt x="1000125" y="379411"/>
                  </a:cubicBezTo>
                  <a:cubicBezTo>
                    <a:pt x="919170" y="458786"/>
                    <a:pt x="885825" y="395286"/>
                    <a:pt x="828675" y="403223"/>
                  </a:cubicBezTo>
                  <a:cubicBezTo>
                    <a:pt x="836612" y="479423"/>
                    <a:pt x="982671" y="507997"/>
                    <a:pt x="852487" y="631823"/>
                  </a:cubicBezTo>
                  <a:cubicBezTo>
                    <a:pt x="766771" y="787396"/>
                    <a:pt x="709612" y="657223"/>
                    <a:pt x="638175" y="669923"/>
                  </a:cubicBezTo>
                  <a:cubicBezTo>
                    <a:pt x="638175" y="730248"/>
                    <a:pt x="719147" y="790570"/>
                    <a:pt x="638175" y="850898"/>
                  </a:cubicBezTo>
                  <a:lnTo>
                    <a:pt x="0" y="116046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>
                <a:rot lat="20566233" lon="4218831" rev="19705992"/>
              </a:camera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88" name="Полилиния 287"/>
            <p:cNvSpPr/>
            <p:nvPr/>
          </p:nvSpPr>
          <p:spPr>
            <a:xfrm flipH="1">
              <a:off x="214282" y="5715016"/>
              <a:ext cx="714380" cy="946147"/>
            </a:xfrm>
            <a:custGeom>
              <a:avLst/>
              <a:gdLst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60461 h 1160461"/>
                <a:gd name="connsiteX1" fmla="*/ 228600 w 1000125"/>
                <a:gd name="connsiteY1" fmla="*/ 574673 h 1160461"/>
                <a:gd name="connsiteX2" fmla="*/ 404812 w 1000125"/>
                <a:gd name="connsiteY2" fmla="*/ 574673 h 1160461"/>
                <a:gd name="connsiteX3" fmla="*/ 385762 w 1000125"/>
                <a:gd name="connsiteY3" fmla="*/ 384173 h 1160461"/>
                <a:gd name="connsiteX4" fmla="*/ 666750 w 1000125"/>
                <a:gd name="connsiteY4" fmla="*/ 350836 h 1160461"/>
                <a:gd name="connsiteX5" fmla="*/ 642937 w 1000125"/>
                <a:gd name="connsiteY5" fmla="*/ 150811 h 1160461"/>
                <a:gd name="connsiteX6" fmla="*/ 914400 w 1000125"/>
                <a:gd name="connsiteY6" fmla="*/ 12698 h 1160461"/>
                <a:gd name="connsiteX7" fmla="*/ 1000125 w 1000125"/>
                <a:gd name="connsiteY7" fmla="*/ 379411 h 1160461"/>
                <a:gd name="connsiteX8" fmla="*/ 828675 w 1000125"/>
                <a:gd name="connsiteY8" fmla="*/ 403223 h 1160461"/>
                <a:gd name="connsiteX9" fmla="*/ 852487 w 1000125"/>
                <a:gd name="connsiteY9" fmla="*/ 631823 h 1160461"/>
                <a:gd name="connsiteX10" fmla="*/ 638175 w 1000125"/>
                <a:gd name="connsiteY10" fmla="*/ 669923 h 1160461"/>
                <a:gd name="connsiteX11" fmla="*/ 638175 w 1000125"/>
                <a:gd name="connsiteY11" fmla="*/ 850898 h 1160461"/>
                <a:gd name="connsiteX12" fmla="*/ 0 w 1000125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76332" h="1160461">
                  <a:moveTo>
                    <a:pt x="0" y="1160461"/>
                  </a:moveTo>
                  <a:lnTo>
                    <a:pt x="228600" y="574673"/>
                  </a:lnTo>
                  <a:cubicBezTo>
                    <a:pt x="282586" y="474659"/>
                    <a:pt x="346075" y="574673"/>
                    <a:pt x="404812" y="574673"/>
                  </a:cubicBezTo>
                  <a:cubicBezTo>
                    <a:pt x="398462" y="511173"/>
                    <a:pt x="315923" y="481010"/>
                    <a:pt x="385762" y="384173"/>
                  </a:cubicBezTo>
                  <a:cubicBezTo>
                    <a:pt x="498486" y="268286"/>
                    <a:pt x="573087" y="361948"/>
                    <a:pt x="666750" y="350836"/>
                  </a:cubicBezTo>
                  <a:cubicBezTo>
                    <a:pt x="658812" y="284161"/>
                    <a:pt x="541347" y="212725"/>
                    <a:pt x="642937" y="150811"/>
                  </a:cubicBezTo>
                  <a:cubicBezTo>
                    <a:pt x="766771" y="0"/>
                    <a:pt x="823912" y="58736"/>
                    <a:pt x="914400" y="12698"/>
                  </a:cubicBezTo>
                  <a:cubicBezTo>
                    <a:pt x="942975" y="134936"/>
                    <a:pt x="1076332" y="180974"/>
                    <a:pt x="1000125" y="379411"/>
                  </a:cubicBezTo>
                  <a:cubicBezTo>
                    <a:pt x="919170" y="458786"/>
                    <a:pt x="885825" y="395286"/>
                    <a:pt x="828675" y="403223"/>
                  </a:cubicBezTo>
                  <a:cubicBezTo>
                    <a:pt x="836612" y="479423"/>
                    <a:pt x="982671" y="507997"/>
                    <a:pt x="852487" y="631823"/>
                  </a:cubicBezTo>
                  <a:cubicBezTo>
                    <a:pt x="766771" y="787396"/>
                    <a:pt x="709612" y="657223"/>
                    <a:pt x="638175" y="669923"/>
                  </a:cubicBezTo>
                  <a:cubicBezTo>
                    <a:pt x="638175" y="730248"/>
                    <a:pt x="719147" y="790570"/>
                    <a:pt x="638175" y="850898"/>
                  </a:cubicBezTo>
                  <a:lnTo>
                    <a:pt x="0" y="116046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>
                <a:rot lat="18000000" lon="0" rev="20099999"/>
              </a:camera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89" name="Полилиния 288"/>
            <p:cNvSpPr/>
            <p:nvPr/>
          </p:nvSpPr>
          <p:spPr>
            <a:xfrm rot="1839986">
              <a:off x="523281" y="5784561"/>
              <a:ext cx="488006" cy="785225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90" name="24-конечная звезда 289"/>
            <p:cNvSpPr/>
            <p:nvPr/>
          </p:nvSpPr>
          <p:spPr>
            <a:xfrm>
              <a:off x="571472" y="5643578"/>
              <a:ext cx="357190" cy="285752"/>
            </a:xfrm>
            <a:prstGeom prst="star24">
              <a:avLst>
                <a:gd name="adj" fmla="val 43333"/>
              </a:avLst>
            </a:prstGeom>
            <a:solidFill>
              <a:srgbClr val="FFFF00"/>
            </a:solidFill>
            <a:ln>
              <a:noFill/>
            </a:ln>
            <a:scene3d>
              <a:camera prst="orthographicFront"/>
              <a:lightRig rig="threePt" dir="t"/>
            </a:scene3d>
            <a:sp3d>
              <a:bevelT h="38100" prst="relaxedInse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</p:grpSp>
      <p:grpSp>
        <p:nvGrpSpPr>
          <p:cNvPr id="18500" name="Группа 356"/>
          <p:cNvGrpSpPr>
            <a:grpSpLocks/>
          </p:cNvGrpSpPr>
          <p:nvPr/>
        </p:nvGrpSpPr>
        <p:grpSpPr bwMode="auto">
          <a:xfrm rot="-1531300">
            <a:off x="1657350" y="6384925"/>
            <a:ext cx="250825" cy="339725"/>
            <a:chOff x="2857488" y="4883951"/>
            <a:chExt cx="571504" cy="903297"/>
          </a:xfrm>
        </p:grpSpPr>
        <p:sp>
          <p:nvSpPr>
            <p:cNvPr id="358" name="Овал 357"/>
            <p:cNvSpPr/>
            <p:nvPr/>
          </p:nvSpPr>
          <p:spPr>
            <a:xfrm>
              <a:off x="2999959" y="4926842"/>
              <a:ext cx="285751" cy="143514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59" name="Овал 358"/>
            <p:cNvSpPr/>
            <p:nvPr/>
          </p:nvSpPr>
          <p:spPr>
            <a:xfrm>
              <a:off x="2857488" y="5000636"/>
              <a:ext cx="571504" cy="785818"/>
            </a:xfrm>
            <a:prstGeom prst="ellipse">
              <a:avLst/>
            </a:prstGeom>
            <a:solidFill>
              <a:srgbClr val="A50021"/>
            </a:solidFill>
            <a:ln w="6350">
              <a:solidFill>
                <a:schemeClr val="tx1"/>
              </a:solidFill>
            </a:ln>
            <a:scene3d>
              <a:camera prst="orthographicFront"/>
              <a:lightRig rig="threePt" dir="t"/>
            </a:scene3d>
            <a:sp3d prstMaterial="plastic">
              <a:bevelT w="260350" h="1270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cxnSp>
          <p:nvCxnSpPr>
            <p:cNvPr id="360" name="Прямая соединительная линия 359"/>
            <p:cNvCxnSpPr>
              <a:stCxn id="0" idx="0"/>
              <a:endCxn id="0" idx="4"/>
            </p:cNvCxnSpPr>
            <p:nvPr/>
          </p:nvCxnSpPr>
          <p:spPr>
            <a:xfrm rot="16200000" flipH="1">
              <a:off x="2751569" y="5392222"/>
              <a:ext cx="785109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61" name="Овал 360"/>
            <p:cNvSpPr/>
            <p:nvPr/>
          </p:nvSpPr>
          <p:spPr>
            <a:xfrm>
              <a:off x="3070195" y="4879694"/>
              <a:ext cx="141069" cy="71756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62" name="Овал 361"/>
            <p:cNvSpPr/>
            <p:nvPr/>
          </p:nvSpPr>
          <p:spPr>
            <a:xfrm>
              <a:off x="3000392" y="5138715"/>
              <a:ext cx="68726" cy="71756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63" name="Овал 362"/>
            <p:cNvSpPr/>
            <p:nvPr/>
          </p:nvSpPr>
          <p:spPr>
            <a:xfrm>
              <a:off x="2929645" y="5282724"/>
              <a:ext cx="72342" cy="71759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64" name="Овал 363"/>
            <p:cNvSpPr/>
            <p:nvPr/>
          </p:nvSpPr>
          <p:spPr>
            <a:xfrm>
              <a:off x="2930295" y="5428088"/>
              <a:ext cx="72342" cy="71756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65" name="Овал 364"/>
            <p:cNvSpPr/>
            <p:nvPr/>
          </p:nvSpPr>
          <p:spPr>
            <a:xfrm>
              <a:off x="3000639" y="5569176"/>
              <a:ext cx="68726" cy="71756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66" name="Овал 365"/>
            <p:cNvSpPr/>
            <p:nvPr/>
          </p:nvSpPr>
          <p:spPr>
            <a:xfrm>
              <a:off x="3217000" y="5138793"/>
              <a:ext cx="72342" cy="71756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67" name="Овал 366"/>
            <p:cNvSpPr/>
            <p:nvPr/>
          </p:nvSpPr>
          <p:spPr>
            <a:xfrm>
              <a:off x="3287344" y="5279881"/>
              <a:ext cx="68726" cy="71756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68" name="Овал 367"/>
            <p:cNvSpPr/>
            <p:nvPr/>
          </p:nvSpPr>
          <p:spPr>
            <a:xfrm>
              <a:off x="3287996" y="5425243"/>
              <a:ext cx="68724" cy="71759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69" name="Овал 368"/>
            <p:cNvSpPr/>
            <p:nvPr/>
          </p:nvSpPr>
          <p:spPr>
            <a:xfrm>
              <a:off x="3217247" y="5569254"/>
              <a:ext cx="72342" cy="71756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</p:grpSp>
      <p:grpSp>
        <p:nvGrpSpPr>
          <p:cNvPr id="18501" name="Группа 300"/>
          <p:cNvGrpSpPr>
            <a:grpSpLocks/>
          </p:cNvGrpSpPr>
          <p:nvPr/>
        </p:nvGrpSpPr>
        <p:grpSpPr bwMode="auto">
          <a:xfrm>
            <a:off x="6000750" y="5929313"/>
            <a:ext cx="1000125" cy="928687"/>
            <a:chOff x="214282" y="5643578"/>
            <a:chExt cx="1285884" cy="1017585"/>
          </a:xfrm>
        </p:grpSpPr>
        <p:sp>
          <p:nvSpPr>
            <p:cNvPr id="302" name="Полилиния 301"/>
            <p:cNvSpPr/>
            <p:nvPr/>
          </p:nvSpPr>
          <p:spPr>
            <a:xfrm>
              <a:off x="785786" y="5715016"/>
              <a:ext cx="714380" cy="946147"/>
            </a:xfrm>
            <a:custGeom>
              <a:avLst/>
              <a:gdLst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60461 h 1160461"/>
                <a:gd name="connsiteX1" fmla="*/ 228600 w 1000125"/>
                <a:gd name="connsiteY1" fmla="*/ 574673 h 1160461"/>
                <a:gd name="connsiteX2" fmla="*/ 404812 w 1000125"/>
                <a:gd name="connsiteY2" fmla="*/ 574673 h 1160461"/>
                <a:gd name="connsiteX3" fmla="*/ 385762 w 1000125"/>
                <a:gd name="connsiteY3" fmla="*/ 384173 h 1160461"/>
                <a:gd name="connsiteX4" fmla="*/ 666750 w 1000125"/>
                <a:gd name="connsiteY4" fmla="*/ 350836 h 1160461"/>
                <a:gd name="connsiteX5" fmla="*/ 642937 w 1000125"/>
                <a:gd name="connsiteY5" fmla="*/ 150811 h 1160461"/>
                <a:gd name="connsiteX6" fmla="*/ 914400 w 1000125"/>
                <a:gd name="connsiteY6" fmla="*/ 12698 h 1160461"/>
                <a:gd name="connsiteX7" fmla="*/ 1000125 w 1000125"/>
                <a:gd name="connsiteY7" fmla="*/ 379411 h 1160461"/>
                <a:gd name="connsiteX8" fmla="*/ 828675 w 1000125"/>
                <a:gd name="connsiteY8" fmla="*/ 403223 h 1160461"/>
                <a:gd name="connsiteX9" fmla="*/ 852487 w 1000125"/>
                <a:gd name="connsiteY9" fmla="*/ 631823 h 1160461"/>
                <a:gd name="connsiteX10" fmla="*/ 638175 w 1000125"/>
                <a:gd name="connsiteY10" fmla="*/ 669923 h 1160461"/>
                <a:gd name="connsiteX11" fmla="*/ 638175 w 1000125"/>
                <a:gd name="connsiteY11" fmla="*/ 850898 h 1160461"/>
                <a:gd name="connsiteX12" fmla="*/ 0 w 1000125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76332" h="1160461">
                  <a:moveTo>
                    <a:pt x="0" y="1160461"/>
                  </a:moveTo>
                  <a:lnTo>
                    <a:pt x="228600" y="574673"/>
                  </a:lnTo>
                  <a:cubicBezTo>
                    <a:pt x="282586" y="474659"/>
                    <a:pt x="346075" y="574673"/>
                    <a:pt x="404812" y="574673"/>
                  </a:cubicBezTo>
                  <a:cubicBezTo>
                    <a:pt x="398462" y="511173"/>
                    <a:pt x="315923" y="481010"/>
                    <a:pt x="385762" y="384173"/>
                  </a:cubicBezTo>
                  <a:cubicBezTo>
                    <a:pt x="498486" y="268286"/>
                    <a:pt x="573087" y="361948"/>
                    <a:pt x="666750" y="350836"/>
                  </a:cubicBezTo>
                  <a:cubicBezTo>
                    <a:pt x="658812" y="284161"/>
                    <a:pt x="541347" y="212725"/>
                    <a:pt x="642937" y="150811"/>
                  </a:cubicBezTo>
                  <a:cubicBezTo>
                    <a:pt x="766771" y="0"/>
                    <a:pt x="823912" y="58736"/>
                    <a:pt x="914400" y="12698"/>
                  </a:cubicBezTo>
                  <a:cubicBezTo>
                    <a:pt x="942975" y="134936"/>
                    <a:pt x="1076332" y="180974"/>
                    <a:pt x="1000125" y="379411"/>
                  </a:cubicBezTo>
                  <a:cubicBezTo>
                    <a:pt x="919170" y="458786"/>
                    <a:pt x="885825" y="395286"/>
                    <a:pt x="828675" y="403223"/>
                  </a:cubicBezTo>
                  <a:cubicBezTo>
                    <a:pt x="836612" y="479423"/>
                    <a:pt x="982671" y="507997"/>
                    <a:pt x="852487" y="631823"/>
                  </a:cubicBezTo>
                  <a:cubicBezTo>
                    <a:pt x="766771" y="787396"/>
                    <a:pt x="709612" y="657223"/>
                    <a:pt x="638175" y="669923"/>
                  </a:cubicBezTo>
                  <a:cubicBezTo>
                    <a:pt x="638175" y="730248"/>
                    <a:pt x="719147" y="790570"/>
                    <a:pt x="638175" y="850898"/>
                  </a:cubicBezTo>
                  <a:lnTo>
                    <a:pt x="0" y="116046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>
                <a:rot lat="20566233" lon="4218831" rev="19705992"/>
              </a:camera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03" name="Полилиния 302"/>
            <p:cNvSpPr/>
            <p:nvPr/>
          </p:nvSpPr>
          <p:spPr>
            <a:xfrm flipH="1">
              <a:off x="214282" y="5715016"/>
              <a:ext cx="714380" cy="946147"/>
            </a:xfrm>
            <a:custGeom>
              <a:avLst/>
              <a:gdLst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60461 h 1160461"/>
                <a:gd name="connsiteX1" fmla="*/ 228600 w 1000125"/>
                <a:gd name="connsiteY1" fmla="*/ 574673 h 1160461"/>
                <a:gd name="connsiteX2" fmla="*/ 404812 w 1000125"/>
                <a:gd name="connsiteY2" fmla="*/ 574673 h 1160461"/>
                <a:gd name="connsiteX3" fmla="*/ 385762 w 1000125"/>
                <a:gd name="connsiteY3" fmla="*/ 384173 h 1160461"/>
                <a:gd name="connsiteX4" fmla="*/ 666750 w 1000125"/>
                <a:gd name="connsiteY4" fmla="*/ 350836 h 1160461"/>
                <a:gd name="connsiteX5" fmla="*/ 642937 w 1000125"/>
                <a:gd name="connsiteY5" fmla="*/ 150811 h 1160461"/>
                <a:gd name="connsiteX6" fmla="*/ 914400 w 1000125"/>
                <a:gd name="connsiteY6" fmla="*/ 12698 h 1160461"/>
                <a:gd name="connsiteX7" fmla="*/ 1000125 w 1000125"/>
                <a:gd name="connsiteY7" fmla="*/ 379411 h 1160461"/>
                <a:gd name="connsiteX8" fmla="*/ 828675 w 1000125"/>
                <a:gd name="connsiteY8" fmla="*/ 403223 h 1160461"/>
                <a:gd name="connsiteX9" fmla="*/ 852487 w 1000125"/>
                <a:gd name="connsiteY9" fmla="*/ 631823 h 1160461"/>
                <a:gd name="connsiteX10" fmla="*/ 638175 w 1000125"/>
                <a:gd name="connsiteY10" fmla="*/ 669923 h 1160461"/>
                <a:gd name="connsiteX11" fmla="*/ 638175 w 1000125"/>
                <a:gd name="connsiteY11" fmla="*/ 850898 h 1160461"/>
                <a:gd name="connsiteX12" fmla="*/ 0 w 1000125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76332" h="1160461">
                  <a:moveTo>
                    <a:pt x="0" y="1160461"/>
                  </a:moveTo>
                  <a:lnTo>
                    <a:pt x="228600" y="574673"/>
                  </a:lnTo>
                  <a:cubicBezTo>
                    <a:pt x="282586" y="474659"/>
                    <a:pt x="346075" y="574673"/>
                    <a:pt x="404812" y="574673"/>
                  </a:cubicBezTo>
                  <a:cubicBezTo>
                    <a:pt x="398462" y="511173"/>
                    <a:pt x="315923" y="481010"/>
                    <a:pt x="385762" y="384173"/>
                  </a:cubicBezTo>
                  <a:cubicBezTo>
                    <a:pt x="498486" y="268286"/>
                    <a:pt x="573087" y="361948"/>
                    <a:pt x="666750" y="350836"/>
                  </a:cubicBezTo>
                  <a:cubicBezTo>
                    <a:pt x="658812" y="284161"/>
                    <a:pt x="541347" y="212725"/>
                    <a:pt x="642937" y="150811"/>
                  </a:cubicBezTo>
                  <a:cubicBezTo>
                    <a:pt x="766771" y="0"/>
                    <a:pt x="823912" y="58736"/>
                    <a:pt x="914400" y="12698"/>
                  </a:cubicBezTo>
                  <a:cubicBezTo>
                    <a:pt x="942975" y="134936"/>
                    <a:pt x="1076332" y="180974"/>
                    <a:pt x="1000125" y="379411"/>
                  </a:cubicBezTo>
                  <a:cubicBezTo>
                    <a:pt x="919170" y="458786"/>
                    <a:pt x="885825" y="395286"/>
                    <a:pt x="828675" y="403223"/>
                  </a:cubicBezTo>
                  <a:cubicBezTo>
                    <a:pt x="836612" y="479423"/>
                    <a:pt x="982671" y="507997"/>
                    <a:pt x="852487" y="631823"/>
                  </a:cubicBezTo>
                  <a:cubicBezTo>
                    <a:pt x="766771" y="787396"/>
                    <a:pt x="709612" y="657223"/>
                    <a:pt x="638175" y="669923"/>
                  </a:cubicBezTo>
                  <a:cubicBezTo>
                    <a:pt x="638175" y="730248"/>
                    <a:pt x="719147" y="790570"/>
                    <a:pt x="638175" y="850898"/>
                  </a:cubicBezTo>
                  <a:lnTo>
                    <a:pt x="0" y="116046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>
                <a:rot lat="18000000" lon="0" rev="20099999"/>
              </a:camera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04" name="Полилиния 303"/>
            <p:cNvSpPr/>
            <p:nvPr/>
          </p:nvSpPr>
          <p:spPr>
            <a:xfrm rot="1839986">
              <a:off x="523281" y="5784561"/>
              <a:ext cx="488006" cy="785225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05" name="24-конечная звезда 304"/>
            <p:cNvSpPr/>
            <p:nvPr/>
          </p:nvSpPr>
          <p:spPr>
            <a:xfrm>
              <a:off x="571472" y="5643578"/>
              <a:ext cx="357190" cy="285752"/>
            </a:xfrm>
            <a:prstGeom prst="star24">
              <a:avLst>
                <a:gd name="adj" fmla="val 43333"/>
              </a:avLst>
            </a:prstGeom>
            <a:solidFill>
              <a:srgbClr val="FFFF00"/>
            </a:solidFill>
            <a:ln>
              <a:noFill/>
            </a:ln>
            <a:scene3d>
              <a:camera prst="orthographicFront"/>
              <a:lightRig rig="threePt" dir="t"/>
            </a:scene3d>
            <a:sp3d>
              <a:bevelT h="38100" prst="relaxedInse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</p:grpSp>
      <p:sp>
        <p:nvSpPr>
          <p:cNvPr id="228" name="Объект 227"/>
          <p:cNvSpPr>
            <a:spLocks noGrp="1"/>
          </p:cNvSpPr>
          <p:nvPr>
            <p:ph idx="1"/>
          </p:nvPr>
        </p:nvSpPr>
        <p:spPr>
          <a:xfrm>
            <a:off x="1463675" y="1600200"/>
            <a:ext cx="7223125" cy="4525963"/>
          </a:xfrm>
        </p:spPr>
        <p:txBody>
          <a:bodyPr rtlCol="0">
            <a:normAutofit/>
          </a:bodyPr>
          <a:lstStyle/>
          <a:p>
            <a:pPr fontAlgn="auto">
              <a:spcAft>
                <a:spcPts val="0"/>
              </a:spcAft>
              <a:buFontTx/>
              <a:buChar char="•"/>
              <a:defRPr/>
            </a:pPr>
            <a:r>
              <a:rPr lang="ru-RU" sz="1800" b="1" dirty="0">
                <a:latin typeface="Arial" pitchFamily="34" charset="0"/>
                <a:cs typeface="Arial" pitchFamily="34" charset="0"/>
              </a:rPr>
              <a:t>О</a:t>
            </a:r>
            <a:r>
              <a:rPr lang="ru-RU" sz="1800" b="1" dirty="0" smtClean="0">
                <a:latin typeface="Arial" pitchFamily="34" charset="0"/>
                <a:cs typeface="Arial" pitchFamily="34" charset="0"/>
              </a:rPr>
              <a:t>богащение </a:t>
            </a:r>
            <a:r>
              <a:rPr lang="ru-RU" sz="1800" b="1" dirty="0">
                <a:latin typeface="Arial" pitchFamily="34" charset="0"/>
                <a:cs typeface="Arial" pitchFamily="34" charset="0"/>
              </a:rPr>
              <a:t>словарного запаса учащихся, закрепление орфографических и пунктуационных навыков на материале, который поможет детям грамотно заботиться о своём здоровье, предупредить вредные привычки, будет способствовать их стремлению к здоровому образу жизни</a:t>
            </a:r>
            <a:r>
              <a:rPr lang="ru-RU" sz="1800" b="1" dirty="0" smtClean="0">
                <a:latin typeface="Arial" pitchFamily="34" charset="0"/>
                <a:cs typeface="Arial" pitchFamily="34" charset="0"/>
              </a:rPr>
              <a:t>.</a:t>
            </a:r>
          </a:p>
          <a:p>
            <a:pPr fontAlgn="auto">
              <a:spcAft>
                <a:spcPts val="0"/>
              </a:spcAft>
              <a:buFontTx/>
              <a:buChar char="•"/>
              <a:defRPr/>
            </a:pPr>
            <a:endParaRPr lang="en-US" sz="1800" b="1" dirty="0">
              <a:latin typeface="Arial" pitchFamily="34" charset="0"/>
              <a:cs typeface="Arial" pitchFamily="34" charset="0"/>
            </a:endParaRPr>
          </a:p>
          <a:p>
            <a:pPr fontAlgn="auto">
              <a:spcAft>
                <a:spcPts val="0"/>
              </a:spcAft>
              <a:buFontTx/>
              <a:buChar char="•"/>
              <a:defRPr/>
            </a:pPr>
            <a:r>
              <a:rPr lang="ru-RU" sz="1800" b="1" dirty="0" smtClean="0">
                <a:latin typeface="Arial" pitchFamily="34" charset="0"/>
                <a:cs typeface="Arial" pitchFamily="34" charset="0"/>
              </a:rPr>
              <a:t>Эти уроки </a:t>
            </a:r>
            <a:r>
              <a:rPr lang="ru-RU" sz="1800" b="1" dirty="0">
                <a:latin typeface="Arial" pitchFamily="34" charset="0"/>
                <a:cs typeface="Arial" pitchFamily="34" charset="0"/>
              </a:rPr>
              <a:t>повышают интерес к предмету, помогают учителю установить доверительные отношения с детьми, максимально использовать индивидуальные особенности и способности учащихся для повышения результативности их обучения.</a:t>
            </a:r>
          </a:p>
          <a:p>
            <a:pPr fontAlgn="auto">
              <a:spcAft>
                <a:spcPts val="0"/>
              </a:spcAft>
              <a:buFont typeface="Arial" pitchFamily="34" charset="0"/>
              <a:buChar char="•"/>
              <a:defRPr/>
            </a:pPr>
            <a:endParaRPr lang="ru-RU" sz="1800" b="1" dirty="0">
              <a:effectLst>
                <a:outerShdw blurRad="38100" dist="38100" dir="2700000" algn="tl">
                  <a:srgbClr val="FFFFFF"/>
                </a:outerShdw>
              </a:effectLst>
              <a:latin typeface="Arial" pitchFamily="34" charset="0"/>
              <a:cs typeface="Arial" pitchFamily="34" charset="0"/>
            </a:endParaRPr>
          </a:p>
          <a:p>
            <a:pPr fontAlgn="auto">
              <a:spcAft>
                <a:spcPts val="0"/>
              </a:spcAft>
              <a:buFont typeface="Arial" pitchFamily="34" charset="0"/>
              <a:buChar char="•"/>
              <a:defRPr/>
            </a:pPr>
            <a:endParaRPr lang="ru-RU" sz="1800" b="1" dirty="0">
              <a:effectLst>
                <a:outerShdw blurRad="38100" dist="38100" dir="2700000" algn="tl">
                  <a:srgbClr val="FFFFFF"/>
                </a:outerShdw>
              </a:effectLst>
              <a:latin typeface="Arial" pitchFamily="34" charset="0"/>
              <a:cs typeface="Arial" pitchFamily="34" charset="0"/>
            </a:endParaRPr>
          </a:p>
          <a:p>
            <a:pPr fontAlgn="auto">
              <a:spcAft>
                <a:spcPts val="0"/>
              </a:spcAft>
              <a:buFont typeface="Arial" pitchFamily="34" charset="0"/>
              <a:buChar char="•"/>
              <a:defRPr/>
            </a:pPr>
            <a:endParaRPr lang="ru-RU" sz="2000" dirty="0"/>
          </a:p>
        </p:txBody>
      </p:sp>
      <p:pic>
        <p:nvPicPr>
          <p:cNvPr id="18503" name="Picture 24" descr="Z:\newtek\_backgrounds_1.02\Tim\powerpoint templates\21-40\Teamwork\elements\business_lady_cellphone_talking_hg_wht.gif"/>
          <p:cNvPicPr>
            <a:picLocks noChangeAspect="1" noChangeArrowheads="1" noCrop="1"/>
          </p:cNvPicPr>
          <p:nvPr/>
        </p:nvPicPr>
        <p:blipFill>
          <a:blip r:embed="rId4" cstate="print"/>
          <a:srcRect/>
          <a:stretch>
            <a:fillRect/>
          </a:stretch>
        </p:blipFill>
        <p:spPr bwMode="auto">
          <a:xfrm>
            <a:off x="185738" y="1820863"/>
            <a:ext cx="1393825" cy="2438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0481" name="Group 24"/>
          <p:cNvGrpSpPr>
            <a:grpSpLocks/>
          </p:cNvGrpSpPr>
          <p:nvPr/>
        </p:nvGrpSpPr>
        <p:grpSpPr bwMode="auto">
          <a:xfrm>
            <a:off x="663575" y="1266825"/>
            <a:ext cx="7397750" cy="3886200"/>
            <a:chOff x="428" y="1296"/>
            <a:chExt cx="4660" cy="2448"/>
          </a:xfrm>
        </p:grpSpPr>
        <p:sp>
          <p:nvSpPr>
            <p:cNvPr id="91140" name="Freeform 4"/>
            <p:cNvSpPr>
              <a:spLocks noEditPoints="1"/>
            </p:cNvSpPr>
            <p:nvPr/>
          </p:nvSpPr>
          <p:spPr bwMode="gray">
            <a:xfrm rot="-1358056">
              <a:off x="877" y="1765"/>
              <a:ext cx="3839" cy="1527"/>
            </a:xfrm>
            <a:custGeom>
              <a:avLst/>
              <a:gdLst>
                <a:gd name="T0" fmla="*/ 1692 w 4040"/>
                <a:gd name="T1" fmla="*/ 12 h 1888"/>
                <a:gd name="T2" fmla="*/ 1234 w 4040"/>
                <a:gd name="T3" fmla="*/ 74 h 1888"/>
                <a:gd name="T4" fmla="*/ 828 w 4040"/>
                <a:gd name="T5" fmla="*/ 182 h 1888"/>
                <a:gd name="T6" fmla="*/ 486 w 4040"/>
                <a:gd name="T7" fmla="*/ 330 h 1888"/>
                <a:gd name="T8" fmla="*/ 226 w 4040"/>
                <a:gd name="T9" fmla="*/ 510 h 1888"/>
                <a:gd name="T10" fmla="*/ 58 w 4040"/>
                <a:gd name="T11" fmla="*/ 718 h 1888"/>
                <a:gd name="T12" fmla="*/ 0 w 4040"/>
                <a:gd name="T13" fmla="*/ 944 h 1888"/>
                <a:gd name="T14" fmla="*/ 58 w 4040"/>
                <a:gd name="T15" fmla="*/ 1170 h 1888"/>
                <a:gd name="T16" fmla="*/ 226 w 4040"/>
                <a:gd name="T17" fmla="*/ 1378 h 1888"/>
                <a:gd name="T18" fmla="*/ 486 w 4040"/>
                <a:gd name="T19" fmla="*/ 1558 h 1888"/>
                <a:gd name="T20" fmla="*/ 828 w 4040"/>
                <a:gd name="T21" fmla="*/ 1706 h 1888"/>
                <a:gd name="T22" fmla="*/ 1234 w 4040"/>
                <a:gd name="T23" fmla="*/ 1814 h 1888"/>
                <a:gd name="T24" fmla="*/ 1692 w 4040"/>
                <a:gd name="T25" fmla="*/ 1876 h 1888"/>
                <a:gd name="T26" fmla="*/ 2186 w 4040"/>
                <a:gd name="T27" fmla="*/ 1884 h 1888"/>
                <a:gd name="T28" fmla="*/ 2658 w 4040"/>
                <a:gd name="T29" fmla="*/ 1840 h 1888"/>
                <a:gd name="T30" fmla="*/ 3084 w 4040"/>
                <a:gd name="T31" fmla="*/ 1746 h 1888"/>
                <a:gd name="T32" fmla="*/ 3448 w 4040"/>
                <a:gd name="T33" fmla="*/ 1612 h 1888"/>
                <a:gd name="T34" fmla="*/ 3738 w 4040"/>
                <a:gd name="T35" fmla="*/ 1442 h 1888"/>
                <a:gd name="T36" fmla="*/ 3938 w 4040"/>
                <a:gd name="T37" fmla="*/ 1242 h 1888"/>
                <a:gd name="T38" fmla="*/ 4034 w 4040"/>
                <a:gd name="T39" fmla="*/ 1022 h 1888"/>
                <a:gd name="T40" fmla="*/ 4014 w 4040"/>
                <a:gd name="T41" fmla="*/ 790 h 1888"/>
                <a:gd name="T42" fmla="*/ 3882 w 4040"/>
                <a:gd name="T43" fmla="*/ 576 h 1888"/>
                <a:gd name="T44" fmla="*/ 3650 w 4040"/>
                <a:gd name="T45" fmla="*/ 386 h 1888"/>
                <a:gd name="T46" fmla="*/ 3334 w 4040"/>
                <a:gd name="T47" fmla="*/ 228 h 1888"/>
                <a:gd name="T48" fmla="*/ 2948 w 4040"/>
                <a:gd name="T49" fmla="*/ 106 h 1888"/>
                <a:gd name="T50" fmla="*/ 2506 w 4040"/>
                <a:gd name="T51" fmla="*/ 28 h 1888"/>
                <a:gd name="T52" fmla="*/ 2020 w 4040"/>
                <a:gd name="T53" fmla="*/ 0 h 1888"/>
                <a:gd name="T54" fmla="*/ 1606 w 4040"/>
                <a:gd name="T55" fmla="*/ 1736 h 1888"/>
                <a:gd name="T56" fmla="*/ 1164 w 4040"/>
                <a:gd name="T57" fmla="*/ 1678 h 1888"/>
                <a:gd name="T58" fmla="*/ 776 w 4040"/>
                <a:gd name="T59" fmla="*/ 1576 h 1888"/>
                <a:gd name="T60" fmla="*/ 458 w 4040"/>
                <a:gd name="T61" fmla="*/ 1436 h 1888"/>
                <a:gd name="T62" fmla="*/ 224 w 4040"/>
                <a:gd name="T63" fmla="*/ 1266 h 1888"/>
                <a:gd name="T64" fmla="*/ 88 w 4040"/>
                <a:gd name="T65" fmla="*/ 1074 h 1888"/>
                <a:gd name="T66" fmla="*/ 68 w 4040"/>
                <a:gd name="T67" fmla="*/ 864 h 1888"/>
                <a:gd name="T68" fmla="*/ 166 w 4040"/>
                <a:gd name="T69" fmla="*/ 664 h 1888"/>
                <a:gd name="T70" fmla="*/ 370 w 4040"/>
                <a:gd name="T71" fmla="*/ 486 h 1888"/>
                <a:gd name="T72" fmla="*/ 662 w 4040"/>
                <a:gd name="T73" fmla="*/ 336 h 1888"/>
                <a:gd name="T74" fmla="*/ 1028 w 4040"/>
                <a:gd name="T75" fmla="*/ 222 h 1888"/>
                <a:gd name="T76" fmla="*/ 1454 w 4040"/>
                <a:gd name="T77" fmla="*/ 148 h 1888"/>
                <a:gd name="T78" fmla="*/ 1922 w 4040"/>
                <a:gd name="T79" fmla="*/ 120 h 1888"/>
                <a:gd name="T80" fmla="*/ 2392 w 4040"/>
                <a:gd name="T81" fmla="*/ 148 h 1888"/>
                <a:gd name="T82" fmla="*/ 2818 w 4040"/>
                <a:gd name="T83" fmla="*/ 222 h 1888"/>
                <a:gd name="T84" fmla="*/ 3184 w 4040"/>
                <a:gd name="T85" fmla="*/ 336 h 1888"/>
                <a:gd name="T86" fmla="*/ 3476 w 4040"/>
                <a:gd name="T87" fmla="*/ 486 h 1888"/>
                <a:gd name="T88" fmla="*/ 3680 w 4040"/>
                <a:gd name="T89" fmla="*/ 664 h 1888"/>
                <a:gd name="T90" fmla="*/ 3778 w 4040"/>
                <a:gd name="T91" fmla="*/ 864 h 1888"/>
                <a:gd name="T92" fmla="*/ 3758 w 4040"/>
                <a:gd name="T93" fmla="*/ 1074 h 1888"/>
                <a:gd name="T94" fmla="*/ 3622 w 4040"/>
                <a:gd name="T95" fmla="*/ 1266 h 1888"/>
                <a:gd name="T96" fmla="*/ 3388 w 4040"/>
                <a:gd name="T97" fmla="*/ 1436 h 1888"/>
                <a:gd name="T98" fmla="*/ 3070 w 4040"/>
                <a:gd name="T99" fmla="*/ 1576 h 1888"/>
                <a:gd name="T100" fmla="*/ 2682 w 4040"/>
                <a:gd name="T101" fmla="*/ 1678 h 1888"/>
                <a:gd name="T102" fmla="*/ 2240 w 4040"/>
                <a:gd name="T103" fmla="*/ 1736 h 18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4040" h="1888">
                  <a:moveTo>
                    <a:pt x="2020" y="0"/>
                  </a:moveTo>
                  <a:lnTo>
                    <a:pt x="1854" y="4"/>
                  </a:lnTo>
                  <a:lnTo>
                    <a:pt x="1692" y="12"/>
                  </a:lnTo>
                  <a:lnTo>
                    <a:pt x="1534" y="28"/>
                  </a:lnTo>
                  <a:lnTo>
                    <a:pt x="1382" y="48"/>
                  </a:lnTo>
                  <a:lnTo>
                    <a:pt x="1234" y="74"/>
                  </a:lnTo>
                  <a:lnTo>
                    <a:pt x="1092" y="106"/>
                  </a:lnTo>
                  <a:lnTo>
                    <a:pt x="956" y="142"/>
                  </a:lnTo>
                  <a:lnTo>
                    <a:pt x="828" y="182"/>
                  </a:lnTo>
                  <a:lnTo>
                    <a:pt x="706" y="228"/>
                  </a:lnTo>
                  <a:lnTo>
                    <a:pt x="592" y="276"/>
                  </a:lnTo>
                  <a:lnTo>
                    <a:pt x="486" y="330"/>
                  </a:lnTo>
                  <a:lnTo>
                    <a:pt x="390" y="386"/>
                  </a:lnTo>
                  <a:lnTo>
                    <a:pt x="302" y="446"/>
                  </a:lnTo>
                  <a:lnTo>
                    <a:pt x="226" y="510"/>
                  </a:lnTo>
                  <a:lnTo>
                    <a:pt x="158" y="576"/>
                  </a:lnTo>
                  <a:lnTo>
                    <a:pt x="102" y="646"/>
                  </a:lnTo>
                  <a:lnTo>
                    <a:pt x="58" y="718"/>
                  </a:lnTo>
                  <a:lnTo>
                    <a:pt x="26" y="790"/>
                  </a:lnTo>
                  <a:lnTo>
                    <a:pt x="6" y="866"/>
                  </a:lnTo>
                  <a:lnTo>
                    <a:pt x="0" y="944"/>
                  </a:lnTo>
                  <a:lnTo>
                    <a:pt x="6" y="1022"/>
                  </a:lnTo>
                  <a:lnTo>
                    <a:pt x="26" y="1098"/>
                  </a:lnTo>
                  <a:lnTo>
                    <a:pt x="58" y="1170"/>
                  </a:lnTo>
                  <a:lnTo>
                    <a:pt x="102" y="1242"/>
                  </a:lnTo>
                  <a:lnTo>
                    <a:pt x="158" y="1312"/>
                  </a:lnTo>
                  <a:lnTo>
                    <a:pt x="226" y="1378"/>
                  </a:lnTo>
                  <a:lnTo>
                    <a:pt x="302" y="1442"/>
                  </a:lnTo>
                  <a:lnTo>
                    <a:pt x="390" y="1502"/>
                  </a:lnTo>
                  <a:lnTo>
                    <a:pt x="486" y="1558"/>
                  </a:lnTo>
                  <a:lnTo>
                    <a:pt x="592" y="1612"/>
                  </a:lnTo>
                  <a:lnTo>
                    <a:pt x="706" y="1660"/>
                  </a:lnTo>
                  <a:lnTo>
                    <a:pt x="828" y="1706"/>
                  </a:lnTo>
                  <a:lnTo>
                    <a:pt x="956" y="1746"/>
                  </a:lnTo>
                  <a:lnTo>
                    <a:pt x="1092" y="1782"/>
                  </a:lnTo>
                  <a:lnTo>
                    <a:pt x="1234" y="1814"/>
                  </a:lnTo>
                  <a:lnTo>
                    <a:pt x="1382" y="1840"/>
                  </a:lnTo>
                  <a:lnTo>
                    <a:pt x="1534" y="1860"/>
                  </a:lnTo>
                  <a:lnTo>
                    <a:pt x="1692" y="1876"/>
                  </a:lnTo>
                  <a:lnTo>
                    <a:pt x="1854" y="1884"/>
                  </a:lnTo>
                  <a:lnTo>
                    <a:pt x="2020" y="1888"/>
                  </a:lnTo>
                  <a:lnTo>
                    <a:pt x="2186" y="1884"/>
                  </a:lnTo>
                  <a:lnTo>
                    <a:pt x="2348" y="1876"/>
                  </a:lnTo>
                  <a:lnTo>
                    <a:pt x="2506" y="1860"/>
                  </a:lnTo>
                  <a:lnTo>
                    <a:pt x="2658" y="1840"/>
                  </a:lnTo>
                  <a:lnTo>
                    <a:pt x="2806" y="1814"/>
                  </a:lnTo>
                  <a:lnTo>
                    <a:pt x="2948" y="1782"/>
                  </a:lnTo>
                  <a:lnTo>
                    <a:pt x="3084" y="1746"/>
                  </a:lnTo>
                  <a:lnTo>
                    <a:pt x="3212" y="1706"/>
                  </a:lnTo>
                  <a:lnTo>
                    <a:pt x="3334" y="1660"/>
                  </a:lnTo>
                  <a:lnTo>
                    <a:pt x="3448" y="1612"/>
                  </a:lnTo>
                  <a:lnTo>
                    <a:pt x="3554" y="1558"/>
                  </a:lnTo>
                  <a:lnTo>
                    <a:pt x="3650" y="1502"/>
                  </a:lnTo>
                  <a:lnTo>
                    <a:pt x="3738" y="1442"/>
                  </a:lnTo>
                  <a:lnTo>
                    <a:pt x="3814" y="1378"/>
                  </a:lnTo>
                  <a:lnTo>
                    <a:pt x="3882" y="1312"/>
                  </a:lnTo>
                  <a:lnTo>
                    <a:pt x="3938" y="1242"/>
                  </a:lnTo>
                  <a:lnTo>
                    <a:pt x="3982" y="1170"/>
                  </a:lnTo>
                  <a:lnTo>
                    <a:pt x="4014" y="1098"/>
                  </a:lnTo>
                  <a:lnTo>
                    <a:pt x="4034" y="1022"/>
                  </a:lnTo>
                  <a:lnTo>
                    <a:pt x="4040" y="944"/>
                  </a:lnTo>
                  <a:lnTo>
                    <a:pt x="4034" y="866"/>
                  </a:lnTo>
                  <a:lnTo>
                    <a:pt x="4014" y="790"/>
                  </a:lnTo>
                  <a:lnTo>
                    <a:pt x="3982" y="718"/>
                  </a:lnTo>
                  <a:lnTo>
                    <a:pt x="3938" y="646"/>
                  </a:lnTo>
                  <a:lnTo>
                    <a:pt x="3882" y="576"/>
                  </a:lnTo>
                  <a:lnTo>
                    <a:pt x="3814" y="510"/>
                  </a:lnTo>
                  <a:lnTo>
                    <a:pt x="3738" y="446"/>
                  </a:lnTo>
                  <a:lnTo>
                    <a:pt x="3650" y="386"/>
                  </a:lnTo>
                  <a:lnTo>
                    <a:pt x="3554" y="330"/>
                  </a:lnTo>
                  <a:lnTo>
                    <a:pt x="3448" y="276"/>
                  </a:lnTo>
                  <a:lnTo>
                    <a:pt x="3334" y="228"/>
                  </a:lnTo>
                  <a:lnTo>
                    <a:pt x="3212" y="182"/>
                  </a:lnTo>
                  <a:lnTo>
                    <a:pt x="3084" y="142"/>
                  </a:lnTo>
                  <a:lnTo>
                    <a:pt x="2948" y="106"/>
                  </a:lnTo>
                  <a:lnTo>
                    <a:pt x="2806" y="74"/>
                  </a:lnTo>
                  <a:lnTo>
                    <a:pt x="2658" y="48"/>
                  </a:lnTo>
                  <a:lnTo>
                    <a:pt x="2506" y="28"/>
                  </a:lnTo>
                  <a:lnTo>
                    <a:pt x="2348" y="12"/>
                  </a:lnTo>
                  <a:lnTo>
                    <a:pt x="2186" y="4"/>
                  </a:lnTo>
                  <a:lnTo>
                    <a:pt x="2020" y="0"/>
                  </a:lnTo>
                  <a:close/>
                  <a:moveTo>
                    <a:pt x="1922" y="1748"/>
                  </a:moveTo>
                  <a:lnTo>
                    <a:pt x="1762" y="1746"/>
                  </a:lnTo>
                  <a:lnTo>
                    <a:pt x="1606" y="1736"/>
                  </a:lnTo>
                  <a:lnTo>
                    <a:pt x="1454" y="1722"/>
                  </a:lnTo>
                  <a:lnTo>
                    <a:pt x="1306" y="1702"/>
                  </a:lnTo>
                  <a:lnTo>
                    <a:pt x="1164" y="1678"/>
                  </a:lnTo>
                  <a:lnTo>
                    <a:pt x="1028" y="1648"/>
                  </a:lnTo>
                  <a:lnTo>
                    <a:pt x="898" y="1614"/>
                  </a:lnTo>
                  <a:lnTo>
                    <a:pt x="776" y="1576"/>
                  </a:lnTo>
                  <a:lnTo>
                    <a:pt x="662" y="1532"/>
                  </a:lnTo>
                  <a:lnTo>
                    <a:pt x="554" y="1486"/>
                  </a:lnTo>
                  <a:lnTo>
                    <a:pt x="458" y="1436"/>
                  </a:lnTo>
                  <a:lnTo>
                    <a:pt x="370" y="1382"/>
                  </a:lnTo>
                  <a:lnTo>
                    <a:pt x="292" y="1326"/>
                  </a:lnTo>
                  <a:lnTo>
                    <a:pt x="224" y="1266"/>
                  </a:lnTo>
                  <a:lnTo>
                    <a:pt x="166" y="1204"/>
                  </a:lnTo>
                  <a:lnTo>
                    <a:pt x="122" y="1140"/>
                  </a:lnTo>
                  <a:lnTo>
                    <a:pt x="88" y="1074"/>
                  </a:lnTo>
                  <a:lnTo>
                    <a:pt x="68" y="1004"/>
                  </a:lnTo>
                  <a:lnTo>
                    <a:pt x="62" y="934"/>
                  </a:lnTo>
                  <a:lnTo>
                    <a:pt x="68" y="864"/>
                  </a:lnTo>
                  <a:lnTo>
                    <a:pt x="88" y="796"/>
                  </a:lnTo>
                  <a:lnTo>
                    <a:pt x="122" y="730"/>
                  </a:lnTo>
                  <a:lnTo>
                    <a:pt x="166" y="664"/>
                  </a:lnTo>
                  <a:lnTo>
                    <a:pt x="224" y="602"/>
                  </a:lnTo>
                  <a:lnTo>
                    <a:pt x="292" y="544"/>
                  </a:lnTo>
                  <a:lnTo>
                    <a:pt x="370" y="486"/>
                  </a:lnTo>
                  <a:lnTo>
                    <a:pt x="458" y="434"/>
                  </a:lnTo>
                  <a:lnTo>
                    <a:pt x="554" y="382"/>
                  </a:lnTo>
                  <a:lnTo>
                    <a:pt x="662" y="336"/>
                  </a:lnTo>
                  <a:lnTo>
                    <a:pt x="776" y="294"/>
                  </a:lnTo>
                  <a:lnTo>
                    <a:pt x="898" y="256"/>
                  </a:lnTo>
                  <a:lnTo>
                    <a:pt x="1028" y="222"/>
                  </a:lnTo>
                  <a:lnTo>
                    <a:pt x="1164" y="192"/>
                  </a:lnTo>
                  <a:lnTo>
                    <a:pt x="1306" y="166"/>
                  </a:lnTo>
                  <a:lnTo>
                    <a:pt x="1454" y="148"/>
                  </a:lnTo>
                  <a:lnTo>
                    <a:pt x="1606" y="132"/>
                  </a:lnTo>
                  <a:lnTo>
                    <a:pt x="1762" y="124"/>
                  </a:lnTo>
                  <a:lnTo>
                    <a:pt x="1922" y="120"/>
                  </a:lnTo>
                  <a:lnTo>
                    <a:pt x="2084" y="124"/>
                  </a:lnTo>
                  <a:lnTo>
                    <a:pt x="2240" y="132"/>
                  </a:lnTo>
                  <a:lnTo>
                    <a:pt x="2392" y="148"/>
                  </a:lnTo>
                  <a:lnTo>
                    <a:pt x="2540" y="166"/>
                  </a:lnTo>
                  <a:lnTo>
                    <a:pt x="2682" y="192"/>
                  </a:lnTo>
                  <a:lnTo>
                    <a:pt x="2818" y="222"/>
                  </a:lnTo>
                  <a:lnTo>
                    <a:pt x="2948" y="256"/>
                  </a:lnTo>
                  <a:lnTo>
                    <a:pt x="3070" y="294"/>
                  </a:lnTo>
                  <a:lnTo>
                    <a:pt x="3184" y="336"/>
                  </a:lnTo>
                  <a:lnTo>
                    <a:pt x="3292" y="382"/>
                  </a:lnTo>
                  <a:lnTo>
                    <a:pt x="3388" y="434"/>
                  </a:lnTo>
                  <a:lnTo>
                    <a:pt x="3476" y="486"/>
                  </a:lnTo>
                  <a:lnTo>
                    <a:pt x="3554" y="544"/>
                  </a:lnTo>
                  <a:lnTo>
                    <a:pt x="3622" y="602"/>
                  </a:lnTo>
                  <a:lnTo>
                    <a:pt x="3680" y="664"/>
                  </a:lnTo>
                  <a:lnTo>
                    <a:pt x="3724" y="730"/>
                  </a:lnTo>
                  <a:lnTo>
                    <a:pt x="3758" y="796"/>
                  </a:lnTo>
                  <a:lnTo>
                    <a:pt x="3778" y="864"/>
                  </a:lnTo>
                  <a:lnTo>
                    <a:pt x="3784" y="934"/>
                  </a:lnTo>
                  <a:lnTo>
                    <a:pt x="3778" y="1004"/>
                  </a:lnTo>
                  <a:lnTo>
                    <a:pt x="3758" y="1074"/>
                  </a:lnTo>
                  <a:lnTo>
                    <a:pt x="3724" y="1140"/>
                  </a:lnTo>
                  <a:lnTo>
                    <a:pt x="3680" y="1204"/>
                  </a:lnTo>
                  <a:lnTo>
                    <a:pt x="3622" y="1266"/>
                  </a:lnTo>
                  <a:lnTo>
                    <a:pt x="3554" y="1326"/>
                  </a:lnTo>
                  <a:lnTo>
                    <a:pt x="3476" y="1382"/>
                  </a:lnTo>
                  <a:lnTo>
                    <a:pt x="3388" y="1436"/>
                  </a:lnTo>
                  <a:lnTo>
                    <a:pt x="3292" y="1486"/>
                  </a:lnTo>
                  <a:lnTo>
                    <a:pt x="3184" y="1532"/>
                  </a:lnTo>
                  <a:lnTo>
                    <a:pt x="3070" y="1576"/>
                  </a:lnTo>
                  <a:lnTo>
                    <a:pt x="2948" y="1614"/>
                  </a:lnTo>
                  <a:lnTo>
                    <a:pt x="2818" y="1648"/>
                  </a:lnTo>
                  <a:lnTo>
                    <a:pt x="2682" y="1678"/>
                  </a:lnTo>
                  <a:lnTo>
                    <a:pt x="2540" y="1702"/>
                  </a:lnTo>
                  <a:lnTo>
                    <a:pt x="2392" y="1722"/>
                  </a:lnTo>
                  <a:lnTo>
                    <a:pt x="2240" y="1736"/>
                  </a:lnTo>
                  <a:lnTo>
                    <a:pt x="2084" y="1746"/>
                  </a:lnTo>
                  <a:lnTo>
                    <a:pt x="1922" y="1748"/>
                  </a:lnTo>
                  <a:close/>
                </a:path>
              </a:pathLst>
            </a:custGeom>
            <a:gradFill rotWithShape="1">
              <a:gsLst>
                <a:gs pos="0">
                  <a:schemeClr val="bg2">
                    <a:gamma/>
                    <a:shade val="84706"/>
                    <a:invGamma/>
                    <a:alpha val="36000"/>
                  </a:schemeClr>
                </a:gs>
                <a:gs pos="100000">
                  <a:schemeClr val="bg2"/>
                </a:gs>
              </a:gsLst>
              <a:lin ang="0" scaled="1"/>
            </a:gradFill>
            <a:ln>
              <a:noFill/>
            </a:ln>
            <a:extLst>
              <a:ext uri="{91240B29-F687-4F45-9708-019B960494DF}"/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+mn-lt"/>
                <a:cs typeface="+mn-cs"/>
              </a:endParaRPr>
            </a:p>
          </p:txBody>
        </p:sp>
        <p:sp>
          <p:nvSpPr>
            <p:cNvPr id="20518" name="Oval 5"/>
            <p:cNvSpPr>
              <a:spLocks noChangeArrowheads="1"/>
            </p:cNvSpPr>
            <p:nvPr/>
          </p:nvSpPr>
          <p:spPr bwMode="auto">
            <a:xfrm rot="-1543677">
              <a:off x="2784" y="1680"/>
              <a:ext cx="672" cy="192"/>
            </a:xfrm>
            <a:prstGeom prst="ellipse">
              <a:avLst/>
            </a:prstGeom>
            <a:gradFill rotWithShape="1">
              <a:gsLst>
                <a:gs pos="0">
                  <a:srgbClr val="5F5F5F"/>
                </a:gs>
                <a:gs pos="100000">
                  <a:srgbClr val="84A5CA"/>
                </a:gs>
              </a:gsLst>
              <a:lin ang="0" scaled="1"/>
            </a:gradFill>
            <a:ln w="9525">
              <a:noFill/>
              <a:round/>
              <a:headEnd/>
              <a:tailEnd/>
            </a:ln>
          </p:spPr>
          <p:txBody>
            <a:bodyPr wrap="none" anchor="ctr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20519" name="Oval 6"/>
            <p:cNvSpPr>
              <a:spLocks noChangeArrowheads="1"/>
            </p:cNvSpPr>
            <p:nvPr/>
          </p:nvSpPr>
          <p:spPr bwMode="auto">
            <a:xfrm rot="-1543677">
              <a:off x="4416" y="1824"/>
              <a:ext cx="672" cy="192"/>
            </a:xfrm>
            <a:prstGeom prst="ellipse">
              <a:avLst/>
            </a:prstGeom>
            <a:gradFill rotWithShape="1">
              <a:gsLst>
                <a:gs pos="0">
                  <a:srgbClr val="5F5F5F"/>
                </a:gs>
                <a:gs pos="100000">
                  <a:srgbClr val="84A5CA"/>
                </a:gs>
              </a:gsLst>
              <a:lin ang="0" scaled="1"/>
            </a:gradFill>
            <a:ln w="9525">
              <a:noFill/>
              <a:round/>
              <a:headEnd/>
              <a:tailEnd/>
            </a:ln>
          </p:spPr>
          <p:txBody>
            <a:bodyPr wrap="none" anchor="ctr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20520" name="Oval 7"/>
            <p:cNvSpPr>
              <a:spLocks noChangeArrowheads="1"/>
            </p:cNvSpPr>
            <p:nvPr/>
          </p:nvSpPr>
          <p:spPr bwMode="auto">
            <a:xfrm rot="-1543677">
              <a:off x="1872" y="3456"/>
              <a:ext cx="672" cy="192"/>
            </a:xfrm>
            <a:prstGeom prst="ellipse">
              <a:avLst/>
            </a:prstGeom>
            <a:gradFill rotWithShape="1">
              <a:gsLst>
                <a:gs pos="0">
                  <a:srgbClr val="5F5F5F"/>
                </a:gs>
                <a:gs pos="100000">
                  <a:srgbClr val="84A5CA"/>
                </a:gs>
              </a:gsLst>
              <a:lin ang="0" scaled="1"/>
            </a:gradFill>
            <a:ln w="9525">
              <a:noFill/>
              <a:round/>
              <a:headEnd/>
              <a:tailEnd/>
            </a:ln>
          </p:spPr>
          <p:txBody>
            <a:bodyPr wrap="none" anchor="ctr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20521" name="Oval 8"/>
            <p:cNvSpPr>
              <a:spLocks noChangeArrowheads="1"/>
            </p:cNvSpPr>
            <p:nvPr/>
          </p:nvSpPr>
          <p:spPr bwMode="auto">
            <a:xfrm rot="-1543677">
              <a:off x="3456" y="3104"/>
              <a:ext cx="672" cy="192"/>
            </a:xfrm>
            <a:prstGeom prst="ellipse">
              <a:avLst/>
            </a:prstGeom>
            <a:gradFill rotWithShape="1">
              <a:gsLst>
                <a:gs pos="0">
                  <a:srgbClr val="5F5F5F"/>
                </a:gs>
                <a:gs pos="100000">
                  <a:srgbClr val="84A5CA"/>
                </a:gs>
              </a:gsLst>
              <a:lin ang="0" scaled="1"/>
            </a:gradFill>
            <a:ln w="9525">
              <a:noFill/>
              <a:round/>
              <a:headEnd/>
              <a:tailEnd/>
            </a:ln>
          </p:spPr>
          <p:txBody>
            <a:bodyPr wrap="none" anchor="ctr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20522" name="Oval 9"/>
            <p:cNvSpPr>
              <a:spLocks noChangeArrowheads="1"/>
            </p:cNvSpPr>
            <p:nvPr/>
          </p:nvSpPr>
          <p:spPr bwMode="auto">
            <a:xfrm rot="-1543677">
              <a:off x="1344" y="2544"/>
              <a:ext cx="672" cy="192"/>
            </a:xfrm>
            <a:prstGeom prst="ellipse">
              <a:avLst/>
            </a:prstGeom>
            <a:gradFill rotWithShape="1">
              <a:gsLst>
                <a:gs pos="0">
                  <a:srgbClr val="5F5F5F"/>
                </a:gs>
                <a:gs pos="100000">
                  <a:srgbClr val="84A5CA"/>
                </a:gs>
              </a:gsLst>
              <a:lin ang="0" scaled="1"/>
            </a:gradFill>
            <a:ln w="9525">
              <a:noFill/>
              <a:round/>
              <a:headEnd/>
              <a:tailEnd/>
            </a:ln>
          </p:spPr>
          <p:txBody>
            <a:bodyPr wrap="none" anchor="ctr"/>
            <a:lstStyle/>
            <a:p>
              <a:endParaRPr lang="ru-RU">
                <a:latin typeface="Calibri" pitchFamily="34" charset="0"/>
              </a:endParaRPr>
            </a:p>
          </p:txBody>
        </p:sp>
        <p:sp>
          <p:nvSpPr>
            <p:cNvPr id="91146" name="Oval 10"/>
            <p:cNvSpPr>
              <a:spLocks noChangeArrowheads="1"/>
            </p:cNvSpPr>
            <p:nvPr/>
          </p:nvSpPr>
          <p:spPr bwMode="gray">
            <a:xfrm>
              <a:off x="1102" y="2162"/>
              <a:ext cx="720" cy="694"/>
            </a:xfrm>
            <a:prstGeom prst="ellipse">
              <a:avLst/>
            </a:prstGeom>
            <a:gradFill rotWithShape="1">
              <a:gsLst>
                <a:gs pos="0">
                  <a:schemeClr val="hlink"/>
                </a:gs>
                <a:gs pos="100000">
                  <a:schemeClr val="hlink">
                    <a:gamma/>
                    <a:shade val="34510"/>
                    <a:invGamma/>
                  </a:schemeClr>
                </a:gs>
              </a:gsLst>
              <a:path path="shape">
                <a:fillToRect l="50000" t="50000" r="50000" b="50000"/>
              </a:path>
            </a:gradFill>
            <a:ln>
              <a:noFill/>
            </a:ln>
            <a:effectLst/>
            <a:extLst>
              <a:ext uri="{91240B29-F687-4F45-9708-019B960494DF}"/>
              <a:ext uri="{AF507438-7753-43E0-B8FC-AC1667EBCBE1}"/>
            </a:extLst>
          </p:spPr>
          <p:txBody>
            <a:bodyPr wrap="none"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cs typeface="+mn-cs"/>
              </a:endParaRPr>
            </a:p>
          </p:txBody>
        </p:sp>
        <p:sp>
          <p:nvSpPr>
            <p:cNvPr id="91147" name="Oval 11"/>
            <p:cNvSpPr>
              <a:spLocks noChangeArrowheads="1"/>
            </p:cNvSpPr>
            <p:nvPr/>
          </p:nvSpPr>
          <p:spPr bwMode="gray">
            <a:xfrm>
              <a:off x="2057" y="1641"/>
              <a:ext cx="719" cy="694"/>
            </a:xfrm>
            <a:prstGeom prst="ellipse">
              <a:avLst/>
            </a:pr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gamma/>
                    <a:shade val="31373"/>
                    <a:invGamma/>
                  </a:schemeClr>
                </a:gs>
              </a:gsLst>
              <a:path path="shape">
                <a:fillToRect l="50000" t="50000" r="50000" b="50000"/>
              </a:path>
            </a:gradFill>
            <a:ln>
              <a:noFill/>
            </a:ln>
            <a:effectLst/>
            <a:extLst>
              <a:ext uri="{91240B29-F687-4F45-9708-019B960494DF}"/>
              <a:ext uri="{AF507438-7753-43E0-B8FC-AC1667EBCBE1}"/>
            </a:extLst>
          </p:spPr>
          <p:txBody>
            <a:bodyPr wrap="none"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cs typeface="+mn-cs"/>
              </a:endParaRPr>
            </a:p>
          </p:txBody>
        </p:sp>
        <p:sp>
          <p:nvSpPr>
            <p:cNvPr id="91148" name="Oval 12"/>
            <p:cNvSpPr>
              <a:spLocks noChangeArrowheads="1"/>
            </p:cNvSpPr>
            <p:nvPr/>
          </p:nvSpPr>
          <p:spPr bwMode="gray">
            <a:xfrm>
              <a:off x="1127" y="3050"/>
              <a:ext cx="719" cy="694"/>
            </a:xfrm>
            <a:prstGeom prst="ellipse">
              <a:avLst/>
            </a:prstGeom>
            <a:gradFill rotWithShape="1">
              <a:gsLst>
                <a:gs pos="0">
                  <a:schemeClr val="accent2"/>
                </a:gs>
                <a:gs pos="100000">
                  <a:schemeClr val="accent2">
                    <a:gamma/>
                    <a:shade val="35686"/>
                    <a:invGamma/>
                  </a:schemeClr>
                </a:gs>
              </a:gsLst>
              <a:path path="shape">
                <a:fillToRect l="50000" t="50000" r="50000" b="50000"/>
              </a:path>
            </a:gradFill>
            <a:ln>
              <a:noFill/>
            </a:ln>
            <a:effectLst/>
            <a:extLst>
              <a:ext uri="{91240B29-F687-4F45-9708-019B960494DF}"/>
              <a:ext uri="{AF507438-7753-43E0-B8FC-AC1667EBCBE1}"/>
            </a:extLst>
          </p:spPr>
          <p:txBody>
            <a:bodyPr wrap="none"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cs typeface="+mn-cs"/>
              </a:endParaRPr>
            </a:p>
          </p:txBody>
        </p:sp>
        <p:sp>
          <p:nvSpPr>
            <p:cNvPr id="91149" name="Oval 13"/>
            <p:cNvSpPr>
              <a:spLocks noChangeArrowheads="1"/>
            </p:cNvSpPr>
            <p:nvPr/>
          </p:nvSpPr>
          <p:spPr bwMode="gray">
            <a:xfrm>
              <a:off x="3739" y="2259"/>
              <a:ext cx="719" cy="694"/>
            </a:xfrm>
            <a:prstGeom prst="ellipse">
              <a:avLst/>
            </a:prstGeom>
            <a:gradFill rotWithShape="1">
              <a:gsLst>
                <a:gs pos="0">
                  <a:schemeClr val="bg2"/>
                </a:gs>
                <a:gs pos="100000">
                  <a:schemeClr val="bg2">
                    <a:gamma/>
                    <a:shade val="35686"/>
                    <a:invGamma/>
                  </a:schemeClr>
                </a:gs>
              </a:gsLst>
              <a:path path="shape">
                <a:fillToRect l="50000" t="50000" r="50000" b="50000"/>
              </a:path>
            </a:gradFill>
            <a:ln>
              <a:noFill/>
            </a:ln>
            <a:effectLst/>
            <a:extLst>
              <a:ext uri="{91240B29-F687-4F45-9708-019B960494DF}"/>
              <a:ext uri="{AF507438-7753-43E0-B8FC-AC1667EBCBE1}"/>
            </a:extLst>
          </p:spPr>
          <p:txBody>
            <a:bodyPr wrap="none"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cs typeface="+mn-cs"/>
              </a:endParaRPr>
            </a:p>
          </p:txBody>
        </p:sp>
        <p:sp>
          <p:nvSpPr>
            <p:cNvPr id="91150" name="Oval 14"/>
            <p:cNvSpPr>
              <a:spLocks noChangeArrowheads="1"/>
            </p:cNvSpPr>
            <p:nvPr/>
          </p:nvSpPr>
          <p:spPr bwMode="gray">
            <a:xfrm>
              <a:off x="4072" y="1420"/>
              <a:ext cx="680" cy="695"/>
            </a:xfrm>
            <a:prstGeom prst="ellipse">
              <a:avLst/>
            </a:prstGeom>
            <a:gradFill rotWithShape="1">
              <a:gsLst>
                <a:gs pos="0">
                  <a:schemeClr val="folHlink"/>
                </a:gs>
                <a:gs pos="100000">
                  <a:schemeClr val="folHlink">
                    <a:gamma/>
                    <a:shade val="34510"/>
                    <a:invGamma/>
                  </a:schemeClr>
                </a:gs>
              </a:gsLst>
              <a:path path="shape">
                <a:fillToRect l="50000" t="50000" r="50000" b="50000"/>
              </a:path>
            </a:gradFill>
            <a:ln>
              <a:noFill/>
            </a:ln>
            <a:effectLst/>
            <a:extLst>
              <a:ext uri="{91240B29-F687-4F45-9708-019B960494DF}"/>
              <a:ext uri="{AF507438-7753-43E0-B8FC-AC1667EBCBE1}"/>
            </a:extLst>
          </p:spPr>
          <p:txBody>
            <a:bodyPr wrap="none"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b="1">
                <a:cs typeface="+mn-cs"/>
              </a:endParaRPr>
            </a:p>
          </p:txBody>
        </p:sp>
        <p:sp>
          <p:nvSpPr>
            <p:cNvPr id="20528" name="Text Box 15"/>
            <p:cNvSpPr txBox="1">
              <a:spLocks noChangeArrowheads="1"/>
            </p:cNvSpPr>
            <p:nvPr/>
          </p:nvSpPr>
          <p:spPr bwMode="white">
            <a:xfrm>
              <a:off x="1120" y="2335"/>
              <a:ext cx="661" cy="33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0" hangingPunct="0"/>
              <a:r>
                <a:rPr lang="ru-RU" sz="1400" b="1">
                  <a:solidFill>
                    <a:schemeClr val="bg1"/>
                  </a:solidFill>
                  <a:latin typeface="Arial Narrow" pitchFamily="34" charset="0"/>
                </a:rPr>
                <a:t>Обстановка</a:t>
              </a:r>
            </a:p>
            <a:p>
              <a:pPr eaLnBrk="0" hangingPunct="0"/>
              <a:r>
                <a:rPr lang="ru-RU" sz="1400" b="1">
                  <a:solidFill>
                    <a:schemeClr val="bg1"/>
                  </a:solidFill>
                  <a:latin typeface="Arial Narrow" pitchFamily="34" charset="0"/>
                </a:rPr>
                <a:t>комфорта </a:t>
              </a:r>
              <a:endParaRPr lang="en-US" sz="1400" b="1">
                <a:solidFill>
                  <a:schemeClr val="bg1"/>
                </a:solidFill>
                <a:latin typeface="Arial Narrow" pitchFamily="34" charset="0"/>
              </a:endParaRPr>
            </a:p>
          </p:txBody>
        </p:sp>
        <p:sp>
          <p:nvSpPr>
            <p:cNvPr id="20529" name="Text Box 16"/>
            <p:cNvSpPr txBox="1">
              <a:spLocks noChangeArrowheads="1"/>
            </p:cNvSpPr>
            <p:nvPr/>
          </p:nvSpPr>
          <p:spPr bwMode="white">
            <a:xfrm>
              <a:off x="2578" y="1545"/>
              <a:ext cx="472" cy="23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0" hangingPunct="0"/>
              <a:r>
                <a:rPr lang="en-US" b="1">
                  <a:solidFill>
                    <a:schemeClr val="bg1"/>
                  </a:solidFill>
                  <a:latin typeface="Calibri" pitchFamily="34" charset="0"/>
                </a:rPr>
                <a:t>Text</a:t>
              </a:r>
            </a:p>
          </p:txBody>
        </p:sp>
        <p:sp>
          <p:nvSpPr>
            <p:cNvPr id="20530" name="Text Box 17"/>
            <p:cNvSpPr txBox="1">
              <a:spLocks noChangeArrowheads="1"/>
            </p:cNvSpPr>
            <p:nvPr/>
          </p:nvSpPr>
          <p:spPr bwMode="white">
            <a:xfrm>
              <a:off x="4136" y="1506"/>
              <a:ext cx="628" cy="46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algn="ctr" eaLnBrk="0" hangingPunct="0"/>
              <a:r>
                <a:rPr lang="ru-RU" sz="1400" b="1">
                  <a:solidFill>
                    <a:schemeClr val="bg1"/>
                  </a:solidFill>
                  <a:latin typeface="Arial Narrow" pitchFamily="34" charset="0"/>
                </a:rPr>
                <a:t>Блочно-</a:t>
              </a:r>
            </a:p>
            <a:p>
              <a:pPr algn="ctr" eaLnBrk="0" hangingPunct="0"/>
              <a:r>
                <a:rPr lang="ru-RU" sz="1400" b="1">
                  <a:solidFill>
                    <a:schemeClr val="bg1"/>
                  </a:solidFill>
                  <a:latin typeface="Arial Narrow" pitchFamily="34" charset="0"/>
                </a:rPr>
                <a:t>модульная</a:t>
              </a:r>
            </a:p>
            <a:p>
              <a:pPr algn="ctr" eaLnBrk="0" hangingPunct="0"/>
              <a:r>
                <a:rPr lang="ru-RU" sz="1400" b="1">
                  <a:solidFill>
                    <a:schemeClr val="bg1"/>
                  </a:solidFill>
                  <a:latin typeface="Arial Narrow" pitchFamily="34" charset="0"/>
                </a:rPr>
                <a:t> система</a:t>
              </a:r>
              <a:endParaRPr lang="en-US" sz="1400" b="1">
                <a:solidFill>
                  <a:schemeClr val="bg1"/>
                </a:solidFill>
                <a:latin typeface="Arial Narrow" pitchFamily="34" charset="0"/>
              </a:endParaRPr>
            </a:p>
          </p:txBody>
        </p:sp>
        <p:sp>
          <p:nvSpPr>
            <p:cNvPr id="20531" name="Text Box 18"/>
            <p:cNvSpPr txBox="1">
              <a:spLocks noChangeArrowheads="1"/>
            </p:cNvSpPr>
            <p:nvPr/>
          </p:nvSpPr>
          <p:spPr bwMode="white">
            <a:xfrm>
              <a:off x="3219" y="2956"/>
              <a:ext cx="472" cy="23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0" hangingPunct="0"/>
              <a:r>
                <a:rPr lang="en-US" b="1">
                  <a:solidFill>
                    <a:schemeClr val="bg1"/>
                  </a:solidFill>
                  <a:latin typeface="Calibri" pitchFamily="34" charset="0"/>
                </a:rPr>
                <a:t>Text</a:t>
              </a:r>
            </a:p>
          </p:txBody>
        </p:sp>
        <p:sp>
          <p:nvSpPr>
            <p:cNvPr id="20532" name="Text Box 19"/>
            <p:cNvSpPr txBox="1">
              <a:spLocks noChangeArrowheads="1"/>
            </p:cNvSpPr>
            <p:nvPr/>
          </p:nvSpPr>
          <p:spPr bwMode="white">
            <a:xfrm>
              <a:off x="1137" y="3267"/>
              <a:ext cx="656" cy="33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algn="ctr" eaLnBrk="0" hangingPunct="0"/>
              <a:r>
                <a:rPr lang="ru-RU" sz="1400" b="1">
                  <a:solidFill>
                    <a:schemeClr val="bg1"/>
                  </a:solidFill>
                  <a:latin typeface="Arial Narrow" pitchFamily="34" charset="0"/>
                </a:rPr>
                <a:t>Организаия</a:t>
              </a:r>
            </a:p>
            <a:p>
              <a:pPr algn="ctr" eaLnBrk="0" hangingPunct="0"/>
              <a:r>
                <a:rPr lang="ru-RU" sz="1400" b="1">
                  <a:solidFill>
                    <a:schemeClr val="bg1"/>
                  </a:solidFill>
                  <a:latin typeface="Arial Narrow" pitchFamily="34" charset="0"/>
                </a:rPr>
                <a:t>урока</a:t>
              </a:r>
              <a:endParaRPr lang="en-US" sz="1400" b="1">
                <a:solidFill>
                  <a:schemeClr val="bg1"/>
                </a:solidFill>
                <a:latin typeface="Arial Narrow" pitchFamily="34" charset="0"/>
              </a:endParaRPr>
            </a:p>
          </p:txBody>
        </p:sp>
        <p:sp>
          <p:nvSpPr>
            <p:cNvPr id="20533" name="Line 21"/>
            <p:cNvSpPr>
              <a:spLocks noChangeShapeType="1"/>
            </p:cNvSpPr>
            <p:nvPr/>
          </p:nvSpPr>
          <p:spPr bwMode="black">
            <a:xfrm>
              <a:off x="1433" y="1739"/>
              <a:ext cx="1249" cy="945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</p:spPr>
          <p:txBody>
            <a:bodyPr wrap="none" anchor="ctr"/>
            <a:lstStyle/>
            <a:p>
              <a:endParaRPr lang="ru-RU"/>
            </a:p>
          </p:txBody>
        </p:sp>
        <p:cxnSp>
          <p:nvCxnSpPr>
            <p:cNvPr id="20534" name="AutoShape 22"/>
            <p:cNvCxnSpPr>
              <a:cxnSpLocks noChangeShapeType="1"/>
              <a:stCxn id="20533" idx="0"/>
            </p:cNvCxnSpPr>
            <p:nvPr/>
          </p:nvCxnSpPr>
          <p:spPr bwMode="black">
            <a:xfrm flipH="1" flipV="1">
              <a:off x="428" y="1737"/>
              <a:ext cx="1005" cy="2"/>
            </a:xfrm>
            <a:prstGeom prst="straightConnector1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</p:spPr>
        </p:cxnSp>
        <p:sp>
          <p:nvSpPr>
            <p:cNvPr id="20535" name="Text Box 23"/>
            <p:cNvSpPr txBox="1">
              <a:spLocks noChangeArrowheads="1"/>
            </p:cNvSpPr>
            <p:nvPr/>
          </p:nvSpPr>
          <p:spPr bwMode="auto">
            <a:xfrm>
              <a:off x="480" y="1296"/>
              <a:ext cx="1296" cy="21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>
              <a:spAutoFit/>
            </a:bodyPr>
            <a:lstStyle/>
            <a:p>
              <a:pPr eaLnBrk="0" hangingPunct="0"/>
              <a:endParaRPr lang="en-US" sz="1600" b="1">
                <a:latin typeface="Calibri" pitchFamily="34" charset="0"/>
              </a:endParaRPr>
            </a:p>
          </p:txBody>
        </p:sp>
      </p:grpSp>
      <p:sp>
        <p:nvSpPr>
          <p:cNvPr id="24" name="Oval 14"/>
          <p:cNvSpPr>
            <a:spLocks noChangeArrowheads="1"/>
          </p:cNvSpPr>
          <p:nvPr/>
        </p:nvSpPr>
        <p:spPr bwMode="gray">
          <a:xfrm>
            <a:off x="3324225" y="4021138"/>
            <a:ext cx="1079500" cy="1103312"/>
          </a:xfrm>
          <a:prstGeom prst="ellipse">
            <a:avLst/>
          </a:prstGeom>
          <a:gradFill rotWithShape="1">
            <a:gsLst>
              <a:gs pos="0">
                <a:schemeClr val="folHlink"/>
              </a:gs>
              <a:gs pos="100000">
                <a:schemeClr val="folHlink">
                  <a:gamma/>
                  <a:shade val="34510"/>
                  <a:invGamma/>
                </a:schemeClr>
              </a:gs>
            </a:gsLst>
            <a:path path="shape">
              <a:fillToRect l="50000" t="50000" r="50000" b="50000"/>
            </a:path>
          </a:gradFill>
          <a:ln>
            <a:noFill/>
          </a:ln>
          <a:effectLst/>
          <a:extLst>
            <a:ext uri="{91240B29-F687-4F45-9708-019B960494DF}"/>
            <a:ext uri="{AF507438-7753-43E0-B8FC-AC1667EBCBE1}"/>
          </a:extLst>
        </p:spPr>
        <p:txBody>
          <a:bodyPr wrap="none" anchor="ctr"/>
          <a:lstStyle/>
          <a:p>
            <a:pPr algn="ctr" eaLnBrk="0" fontAlgn="auto" hangingPunct="0">
              <a:spcBef>
                <a:spcPts val="0"/>
              </a:spcBef>
              <a:spcAft>
                <a:spcPts val="0"/>
              </a:spcAft>
              <a:defRPr/>
            </a:pPr>
            <a:r>
              <a:rPr lang="ru-RU" sz="1400" b="1" dirty="0" err="1">
                <a:solidFill>
                  <a:schemeClr val="bg1"/>
                </a:solidFill>
                <a:latin typeface="Arial Narrow" pitchFamily="34" charset="0"/>
                <a:cs typeface="+mn-cs"/>
              </a:rPr>
              <a:t>Физкульт</a:t>
            </a:r>
            <a:r>
              <a:rPr lang="ru-RU" sz="1400" b="1" dirty="0">
                <a:solidFill>
                  <a:schemeClr val="bg1"/>
                </a:solidFill>
                <a:latin typeface="Arial Narrow" pitchFamily="34" charset="0"/>
                <a:cs typeface="+mn-cs"/>
              </a:rPr>
              <a:t>-</a:t>
            </a:r>
          </a:p>
          <a:p>
            <a:pPr algn="ctr" eaLnBrk="0" fontAlgn="auto" hangingPunct="0">
              <a:spcBef>
                <a:spcPts val="0"/>
              </a:spcBef>
              <a:spcAft>
                <a:spcPts val="0"/>
              </a:spcAft>
              <a:defRPr/>
            </a:pPr>
            <a:r>
              <a:rPr lang="ru-RU" sz="1400" b="1" dirty="0">
                <a:solidFill>
                  <a:schemeClr val="bg1"/>
                </a:solidFill>
                <a:latin typeface="Arial Narrow" pitchFamily="34" charset="0"/>
                <a:cs typeface="+mn-cs"/>
              </a:rPr>
              <a:t>минутка</a:t>
            </a:r>
            <a:endParaRPr lang="en-US" sz="1400" b="1" dirty="0">
              <a:solidFill>
                <a:schemeClr val="bg1"/>
              </a:solidFill>
              <a:latin typeface="Arial Narrow" pitchFamily="34" charset="0"/>
              <a:cs typeface="+mn-cs"/>
            </a:endParaRPr>
          </a:p>
        </p:txBody>
      </p:sp>
      <p:sp>
        <p:nvSpPr>
          <p:cNvPr id="20483" name="Прямоугольник 1"/>
          <p:cNvSpPr>
            <a:spLocks noChangeArrowheads="1"/>
          </p:cNvSpPr>
          <p:nvPr/>
        </p:nvSpPr>
        <p:spPr bwMode="auto">
          <a:xfrm>
            <a:off x="6019800" y="2976563"/>
            <a:ext cx="1036638" cy="7397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eaLnBrk="0" hangingPunct="0"/>
            <a:r>
              <a:rPr lang="ru-RU" sz="1400" b="1">
                <a:solidFill>
                  <a:srgbClr val="C00000"/>
                </a:solidFill>
                <a:latin typeface="Arial Narrow" pitchFamily="34" charset="0"/>
              </a:rPr>
              <a:t>Разноуро-</a:t>
            </a:r>
          </a:p>
          <a:p>
            <a:pPr algn="ctr" eaLnBrk="0" hangingPunct="0"/>
            <a:r>
              <a:rPr lang="ru-RU" sz="1400" b="1">
                <a:solidFill>
                  <a:srgbClr val="C00000"/>
                </a:solidFill>
                <a:latin typeface="Arial Narrow" pitchFamily="34" charset="0"/>
              </a:rPr>
              <a:t>вневые  за-</a:t>
            </a:r>
          </a:p>
          <a:p>
            <a:pPr algn="ctr" eaLnBrk="0" hangingPunct="0"/>
            <a:r>
              <a:rPr lang="ru-RU" sz="1400" b="1">
                <a:solidFill>
                  <a:srgbClr val="C00000"/>
                </a:solidFill>
                <a:latin typeface="Arial Narrow" pitchFamily="34" charset="0"/>
              </a:rPr>
              <a:t>дания</a:t>
            </a:r>
            <a:endParaRPr lang="en-US" sz="1400" b="1">
              <a:solidFill>
                <a:srgbClr val="C00000"/>
              </a:solidFill>
              <a:latin typeface="Arial Narrow" pitchFamily="34" charset="0"/>
            </a:endParaRPr>
          </a:p>
        </p:txBody>
      </p:sp>
      <p:sp>
        <p:nvSpPr>
          <p:cNvPr id="20484" name="Прямоугольник 2"/>
          <p:cNvSpPr>
            <a:spLocks noChangeArrowheads="1"/>
          </p:cNvSpPr>
          <p:nvPr/>
        </p:nvSpPr>
        <p:spPr bwMode="auto">
          <a:xfrm>
            <a:off x="3157538" y="1966913"/>
            <a:ext cx="1246187" cy="73818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 eaLnBrk="0" hangingPunct="0"/>
            <a:r>
              <a:rPr lang="ru-RU" sz="1400" b="1">
                <a:solidFill>
                  <a:schemeClr val="bg1"/>
                </a:solidFill>
                <a:latin typeface="Arial Narrow" pitchFamily="34" charset="0"/>
              </a:rPr>
              <a:t>Чередование</a:t>
            </a:r>
          </a:p>
          <a:p>
            <a:pPr algn="ctr" eaLnBrk="0" hangingPunct="0"/>
            <a:r>
              <a:rPr lang="ru-RU" sz="1400" b="1">
                <a:solidFill>
                  <a:schemeClr val="bg1"/>
                </a:solidFill>
                <a:latin typeface="Arial Narrow" pitchFamily="34" charset="0"/>
              </a:rPr>
              <a:t>видов  деяте-</a:t>
            </a:r>
          </a:p>
          <a:p>
            <a:pPr algn="ctr" eaLnBrk="0" hangingPunct="0"/>
            <a:r>
              <a:rPr lang="ru-RU" sz="1400" b="1">
                <a:solidFill>
                  <a:schemeClr val="bg1"/>
                </a:solidFill>
                <a:latin typeface="Arial Narrow" pitchFamily="34" charset="0"/>
              </a:rPr>
              <a:t>льности</a:t>
            </a:r>
            <a:endParaRPr lang="en-US" sz="1400" b="1">
              <a:solidFill>
                <a:schemeClr val="bg1"/>
              </a:solidFill>
              <a:latin typeface="Arial Narrow" pitchFamily="34" charset="0"/>
            </a:endParaRPr>
          </a:p>
        </p:txBody>
      </p:sp>
      <p:sp>
        <p:nvSpPr>
          <p:cNvPr id="30" name="Заголовок 394"/>
          <p:cNvSpPr>
            <a:spLocks noGrp="1"/>
          </p:cNvSpPr>
          <p:nvPr>
            <p:ph type="title"/>
          </p:nvPr>
        </p:nvSpPr>
        <p:spPr>
          <a:xfrm>
            <a:off x="1244631" y="167090"/>
            <a:ext cx="6643734" cy="764704"/>
          </a:xfrm>
          <a:prstGeom prst="round2SameRect">
            <a:avLst>
              <a:gd name="adj1" fmla="val 16667"/>
              <a:gd name="adj2" fmla="val 38889"/>
            </a:avLst>
          </a:prstGeom>
          <a:gradFill>
            <a:gsLst>
              <a:gs pos="100000">
                <a:srgbClr val="FFCCCC"/>
              </a:gs>
              <a:gs pos="26000">
                <a:schemeClr val="bg1"/>
              </a:gs>
            </a:gsLst>
            <a:path path="circle">
              <a:fillToRect l="50000" t="50000" r="50000" b="50000"/>
            </a:path>
          </a:gradFill>
          <a:scene3d>
            <a:camera prst="orthographicFront"/>
            <a:lightRig rig="threePt" dir="t"/>
          </a:scene3d>
          <a:sp3d>
            <a:bevelT w="171450" h="31750"/>
          </a:sp3d>
        </p:spPr>
        <p:txBody>
          <a:bodyPr rtlCol="0">
            <a:normAutofit fontScale="90000"/>
          </a:bodyPr>
          <a:lstStyle/>
          <a:p>
            <a:pPr fontAlgn="auto">
              <a:spcAft>
                <a:spcPts val="0"/>
              </a:spcAft>
              <a:defRPr/>
            </a:pPr>
            <a:r>
              <a:rPr lang="ru-RU" sz="4000" b="1" dirty="0" smtClean="0">
                <a:ln>
                  <a:solidFill>
                    <a:sysClr val="windowText" lastClr="000000"/>
                  </a:solidFill>
                </a:ln>
                <a:solidFill>
                  <a:srgbClr val="FFCCCC"/>
                </a:solidFill>
                <a:effectLst>
                  <a:outerShdw blurRad="50800" dist="38100" dir="2700000" algn="tl" rotWithShape="0">
                    <a:prstClr val="black">
                      <a:alpha val="40000"/>
                    </a:prstClr>
                  </a:outerShdw>
                </a:effectLst>
              </a:rPr>
              <a:t>Восемь основных заповедей</a:t>
            </a:r>
            <a:endParaRPr lang="ru-RU" sz="4000" b="1" dirty="0">
              <a:ln>
                <a:solidFill>
                  <a:sysClr val="windowText" lastClr="000000"/>
                </a:solidFill>
              </a:ln>
              <a:solidFill>
                <a:srgbClr val="FFCCCC"/>
              </a:solidFill>
              <a:effectLst>
                <a:outerShdw blurRad="50800" dist="38100" dir="2700000" algn="tl" rotWithShape="0">
                  <a:prstClr val="black">
                    <a:alpha val="40000"/>
                  </a:prstClr>
                </a:outerShdw>
              </a:effectLst>
            </a:endParaRPr>
          </a:p>
        </p:txBody>
      </p:sp>
      <p:grpSp>
        <p:nvGrpSpPr>
          <p:cNvPr id="20486" name="Группа 218"/>
          <p:cNvGrpSpPr>
            <a:grpSpLocks/>
          </p:cNvGrpSpPr>
          <p:nvPr/>
        </p:nvGrpSpPr>
        <p:grpSpPr bwMode="auto">
          <a:xfrm>
            <a:off x="-76200" y="4084638"/>
            <a:ext cx="9247188" cy="3081337"/>
            <a:chOff x="-65581" y="3302758"/>
            <a:chExt cx="9247681" cy="3555242"/>
          </a:xfrm>
        </p:grpSpPr>
        <p:sp>
          <p:nvSpPr>
            <p:cNvPr id="36" name="Полилиния 35"/>
            <p:cNvSpPr/>
            <p:nvPr/>
          </p:nvSpPr>
          <p:spPr>
            <a:xfrm>
              <a:off x="-65581" y="5715016"/>
              <a:ext cx="9247681" cy="1142984"/>
            </a:xfrm>
            <a:custGeom>
              <a:avLst/>
              <a:gdLst>
                <a:gd name="connsiteX0" fmla="*/ 9194800 w 9781117"/>
                <a:gd name="connsiteY0" fmla="*/ 511588 h 2492788"/>
                <a:gd name="connsiteX1" fmla="*/ 5715000 w 9781117"/>
                <a:gd name="connsiteY1" fmla="*/ 295688 h 2492788"/>
                <a:gd name="connsiteX2" fmla="*/ 1765300 w 9781117"/>
                <a:gd name="connsiteY2" fmla="*/ 943388 h 2492788"/>
                <a:gd name="connsiteX3" fmla="*/ 63500 w 9781117"/>
                <a:gd name="connsiteY3" fmla="*/ 816388 h 2492788"/>
                <a:gd name="connsiteX4" fmla="*/ 0 w 9781117"/>
                <a:gd name="connsiteY4" fmla="*/ 2480088 h 2492788"/>
                <a:gd name="connsiteX5" fmla="*/ 9232900 w 9781117"/>
                <a:gd name="connsiteY5" fmla="*/ 2492788 h 2492788"/>
                <a:gd name="connsiteX6" fmla="*/ 9194800 w 9781117"/>
                <a:gd name="connsiteY6" fmla="*/ 511588 h 2492788"/>
                <a:gd name="connsiteX0" fmla="*/ 9194800 w 9247681"/>
                <a:gd name="connsiteY0" fmla="*/ 511588 h 2492788"/>
                <a:gd name="connsiteX1" fmla="*/ 5715000 w 9247681"/>
                <a:gd name="connsiteY1" fmla="*/ 295688 h 2492788"/>
                <a:gd name="connsiteX2" fmla="*/ 1765300 w 9247681"/>
                <a:gd name="connsiteY2" fmla="*/ 943388 h 2492788"/>
                <a:gd name="connsiteX3" fmla="*/ 63500 w 9247681"/>
                <a:gd name="connsiteY3" fmla="*/ 816388 h 2492788"/>
                <a:gd name="connsiteX4" fmla="*/ 0 w 9247681"/>
                <a:gd name="connsiteY4" fmla="*/ 2480088 h 2492788"/>
                <a:gd name="connsiteX5" fmla="*/ 9232900 w 9247681"/>
                <a:gd name="connsiteY5" fmla="*/ 2492788 h 2492788"/>
                <a:gd name="connsiteX6" fmla="*/ 9194800 w 9247681"/>
                <a:gd name="connsiteY6" fmla="*/ 511588 h 2492788"/>
                <a:gd name="connsiteX0" fmla="*/ 9194800 w 9247681"/>
                <a:gd name="connsiteY0" fmla="*/ 511588 h 2492788"/>
                <a:gd name="connsiteX1" fmla="*/ 5715000 w 9247681"/>
                <a:gd name="connsiteY1" fmla="*/ 295688 h 2492788"/>
                <a:gd name="connsiteX2" fmla="*/ 1765300 w 9247681"/>
                <a:gd name="connsiteY2" fmla="*/ 943388 h 2492788"/>
                <a:gd name="connsiteX3" fmla="*/ 63500 w 9247681"/>
                <a:gd name="connsiteY3" fmla="*/ 816388 h 2492788"/>
                <a:gd name="connsiteX4" fmla="*/ 0 w 9247681"/>
                <a:gd name="connsiteY4" fmla="*/ 2480088 h 2492788"/>
                <a:gd name="connsiteX5" fmla="*/ 9232900 w 9247681"/>
                <a:gd name="connsiteY5" fmla="*/ 2492788 h 2492788"/>
                <a:gd name="connsiteX6" fmla="*/ 9194800 w 9247681"/>
                <a:gd name="connsiteY6" fmla="*/ 511588 h 2492788"/>
                <a:gd name="connsiteX0" fmla="*/ 9194800 w 9247681"/>
                <a:gd name="connsiteY0" fmla="*/ 511588 h 2492788"/>
                <a:gd name="connsiteX1" fmla="*/ 5715000 w 9247681"/>
                <a:gd name="connsiteY1" fmla="*/ 295688 h 2492788"/>
                <a:gd name="connsiteX2" fmla="*/ 1765300 w 9247681"/>
                <a:gd name="connsiteY2" fmla="*/ 943388 h 2492788"/>
                <a:gd name="connsiteX3" fmla="*/ 63500 w 9247681"/>
                <a:gd name="connsiteY3" fmla="*/ 816388 h 2492788"/>
                <a:gd name="connsiteX4" fmla="*/ 0 w 9247681"/>
                <a:gd name="connsiteY4" fmla="*/ 2480088 h 2492788"/>
                <a:gd name="connsiteX5" fmla="*/ 9232900 w 9247681"/>
                <a:gd name="connsiteY5" fmla="*/ 2492788 h 2492788"/>
                <a:gd name="connsiteX6" fmla="*/ 9194800 w 9247681"/>
                <a:gd name="connsiteY6" fmla="*/ 511588 h 2492788"/>
                <a:gd name="connsiteX0" fmla="*/ 9194800 w 9247681"/>
                <a:gd name="connsiteY0" fmla="*/ 487658 h 2468858"/>
                <a:gd name="connsiteX1" fmla="*/ 5715000 w 9247681"/>
                <a:gd name="connsiteY1" fmla="*/ 271758 h 2468858"/>
                <a:gd name="connsiteX2" fmla="*/ 1765300 w 9247681"/>
                <a:gd name="connsiteY2" fmla="*/ 919458 h 2468858"/>
                <a:gd name="connsiteX3" fmla="*/ 63500 w 9247681"/>
                <a:gd name="connsiteY3" fmla="*/ 792458 h 2468858"/>
                <a:gd name="connsiteX4" fmla="*/ 0 w 9247681"/>
                <a:gd name="connsiteY4" fmla="*/ 2456158 h 2468858"/>
                <a:gd name="connsiteX5" fmla="*/ 9232900 w 9247681"/>
                <a:gd name="connsiteY5" fmla="*/ 2468858 h 2468858"/>
                <a:gd name="connsiteX6" fmla="*/ 9194800 w 9247681"/>
                <a:gd name="connsiteY6" fmla="*/ 487658 h 2468858"/>
                <a:gd name="connsiteX0" fmla="*/ 9194800 w 9247681"/>
                <a:gd name="connsiteY0" fmla="*/ 487658 h 2468858"/>
                <a:gd name="connsiteX1" fmla="*/ 5715000 w 9247681"/>
                <a:gd name="connsiteY1" fmla="*/ 271758 h 2468858"/>
                <a:gd name="connsiteX2" fmla="*/ 1765300 w 9247681"/>
                <a:gd name="connsiteY2" fmla="*/ 919458 h 2468858"/>
                <a:gd name="connsiteX3" fmla="*/ 63500 w 9247681"/>
                <a:gd name="connsiteY3" fmla="*/ 792458 h 2468858"/>
                <a:gd name="connsiteX4" fmla="*/ 0 w 9247681"/>
                <a:gd name="connsiteY4" fmla="*/ 2456158 h 2468858"/>
                <a:gd name="connsiteX5" fmla="*/ 9232900 w 9247681"/>
                <a:gd name="connsiteY5" fmla="*/ 2468858 h 2468858"/>
                <a:gd name="connsiteX6" fmla="*/ 9194800 w 9247681"/>
                <a:gd name="connsiteY6" fmla="*/ 487658 h 2468858"/>
                <a:gd name="connsiteX0" fmla="*/ 9194800 w 9247681"/>
                <a:gd name="connsiteY0" fmla="*/ 487658 h 2468858"/>
                <a:gd name="connsiteX1" fmla="*/ 5715000 w 9247681"/>
                <a:gd name="connsiteY1" fmla="*/ 271758 h 2468858"/>
                <a:gd name="connsiteX2" fmla="*/ 1765300 w 9247681"/>
                <a:gd name="connsiteY2" fmla="*/ 919458 h 2468858"/>
                <a:gd name="connsiteX3" fmla="*/ 63500 w 9247681"/>
                <a:gd name="connsiteY3" fmla="*/ 792458 h 2468858"/>
                <a:gd name="connsiteX4" fmla="*/ 0 w 9247681"/>
                <a:gd name="connsiteY4" fmla="*/ 2456158 h 2468858"/>
                <a:gd name="connsiteX5" fmla="*/ 9232900 w 9247681"/>
                <a:gd name="connsiteY5" fmla="*/ 2468858 h 2468858"/>
                <a:gd name="connsiteX6" fmla="*/ 9194800 w 9247681"/>
                <a:gd name="connsiteY6" fmla="*/ 487658 h 24688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247681" h="2468858">
                  <a:moveTo>
                    <a:pt x="9194800" y="487658"/>
                  </a:moveTo>
                  <a:cubicBezTo>
                    <a:pt x="8608483" y="121475"/>
                    <a:pt x="6832055" y="802503"/>
                    <a:pt x="5715000" y="271758"/>
                  </a:cubicBezTo>
                  <a:cubicBezTo>
                    <a:pt x="5445623" y="0"/>
                    <a:pt x="2116574" y="444364"/>
                    <a:pt x="1765300" y="919458"/>
                  </a:cubicBezTo>
                  <a:cubicBezTo>
                    <a:pt x="1117095" y="1140637"/>
                    <a:pt x="630767" y="834791"/>
                    <a:pt x="63500" y="792458"/>
                  </a:cubicBezTo>
                  <a:lnTo>
                    <a:pt x="0" y="2456158"/>
                  </a:lnTo>
                  <a:lnTo>
                    <a:pt x="9232900" y="2468858"/>
                  </a:lnTo>
                  <a:cubicBezTo>
                    <a:pt x="9215861" y="1804322"/>
                    <a:pt x="9247681" y="1320553"/>
                    <a:pt x="9194800" y="487658"/>
                  </a:cubicBez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 prstMaterial="matte">
              <a:bevelT w="488950" h="1016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2" name="Полилиния 31"/>
            <p:cNvSpPr/>
            <p:nvPr/>
          </p:nvSpPr>
          <p:spPr>
            <a:xfrm>
              <a:off x="-12700" y="5146130"/>
              <a:ext cx="9156700" cy="1711869"/>
            </a:xfrm>
            <a:custGeom>
              <a:avLst/>
              <a:gdLst>
                <a:gd name="connsiteX0" fmla="*/ 0 w 7531100"/>
                <a:gd name="connsiteY0" fmla="*/ 0 h 1384300"/>
                <a:gd name="connsiteX1" fmla="*/ 3200400 w 7531100"/>
                <a:gd name="connsiteY1" fmla="*/ 12700 h 1384300"/>
                <a:gd name="connsiteX2" fmla="*/ 6070600 w 7531100"/>
                <a:gd name="connsiteY2" fmla="*/ 241300 h 1384300"/>
                <a:gd name="connsiteX3" fmla="*/ 7531100 w 7531100"/>
                <a:gd name="connsiteY3" fmla="*/ 1371600 h 1384300"/>
                <a:gd name="connsiteX4" fmla="*/ 0 w 7531100"/>
                <a:gd name="connsiteY4" fmla="*/ 1384300 h 1384300"/>
                <a:gd name="connsiteX5" fmla="*/ 0 w 7531100"/>
                <a:gd name="connsiteY5" fmla="*/ 0 h 1384300"/>
                <a:gd name="connsiteX0" fmla="*/ 0 w 7531100"/>
                <a:gd name="connsiteY0" fmla="*/ 327569 h 1711869"/>
                <a:gd name="connsiteX1" fmla="*/ 3200400 w 7531100"/>
                <a:gd name="connsiteY1" fmla="*/ 340269 h 1711869"/>
                <a:gd name="connsiteX2" fmla="*/ 6070600 w 7531100"/>
                <a:gd name="connsiteY2" fmla="*/ 568869 h 1711869"/>
                <a:gd name="connsiteX3" fmla="*/ 7531100 w 7531100"/>
                <a:gd name="connsiteY3" fmla="*/ 1699169 h 1711869"/>
                <a:gd name="connsiteX4" fmla="*/ 0 w 7531100"/>
                <a:gd name="connsiteY4" fmla="*/ 1711869 h 1711869"/>
                <a:gd name="connsiteX5" fmla="*/ 0 w 7531100"/>
                <a:gd name="connsiteY5" fmla="*/ 327569 h 1711869"/>
                <a:gd name="connsiteX0" fmla="*/ 0 w 7531100"/>
                <a:gd name="connsiteY0" fmla="*/ 327569 h 1711869"/>
                <a:gd name="connsiteX1" fmla="*/ 3200400 w 7531100"/>
                <a:gd name="connsiteY1" fmla="*/ 340269 h 1711869"/>
                <a:gd name="connsiteX2" fmla="*/ 6070600 w 7531100"/>
                <a:gd name="connsiteY2" fmla="*/ 568869 h 1711869"/>
                <a:gd name="connsiteX3" fmla="*/ 7531100 w 7531100"/>
                <a:gd name="connsiteY3" fmla="*/ 1699169 h 1711869"/>
                <a:gd name="connsiteX4" fmla="*/ 0 w 7531100"/>
                <a:gd name="connsiteY4" fmla="*/ 1711869 h 1711869"/>
                <a:gd name="connsiteX5" fmla="*/ 0 w 7531100"/>
                <a:gd name="connsiteY5" fmla="*/ 327569 h 1711869"/>
                <a:gd name="connsiteX0" fmla="*/ 0 w 7531100"/>
                <a:gd name="connsiteY0" fmla="*/ 327569 h 1711869"/>
                <a:gd name="connsiteX1" fmla="*/ 3200400 w 7531100"/>
                <a:gd name="connsiteY1" fmla="*/ 340269 h 1711869"/>
                <a:gd name="connsiteX2" fmla="*/ 6070600 w 7531100"/>
                <a:gd name="connsiteY2" fmla="*/ 568869 h 1711869"/>
                <a:gd name="connsiteX3" fmla="*/ 7531100 w 7531100"/>
                <a:gd name="connsiteY3" fmla="*/ 1699169 h 1711869"/>
                <a:gd name="connsiteX4" fmla="*/ 0 w 7531100"/>
                <a:gd name="connsiteY4" fmla="*/ 1711869 h 1711869"/>
                <a:gd name="connsiteX5" fmla="*/ 0 w 7531100"/>
                <a:gd name="connsiteY5" fmla="*/ 327569 h 1711869"/>
                <a:gd name="connsiteX0" fmla="*/ 0 w 7531100"/>
                <a:gd name="connsiteY0" fmla="*/ 327569 h 1711869"/>
                <a:gd name="connsiteX1" fmla="*/ 3200400 w 7531100"/>
                <a:gd name="connsiteY1" fmla="*/ 340269 h 1711869"/>
                <a:gd name="connsiteX2" fmla="*/ 6070600 w 7531100"/>
                <a:gd name="connsiteY2" fmla="*/ 568869 h 1711869"/>
                <a:gd name="connsiteX3" fmla="*/ 7531100 w 7531100"/>
                <a:gd name="connsiteY3" fmla="*/ 1699169 h 1711869"/>
                <a:gd name="connsiteX4" fmla="*/ 0 w 7531100"/>
                <a:gd name="connsiteY4" fmla="*/ 1711869 h 1711869"/>
                <a:gd name="connsiteX5" fmla="*/ 0 w 7531100"/>
                <a:gd name="connsiteY5" fmla="*/ 327569 h 1711869"/>
                <a:gd name="connsiteX0" fmla="*/ 0 w 7531100"/>
                <a:gd name="connsiteY0" fmla="*/ 327569 h 1711869"/>
                <a:gd name="connsiteX1" fmla="*/ 3200400 w 7531100"/>
                <a:gd name="connsiteY1" fmla="*/ 340269 h 1711869"/>
                <a:gd name="connsiteX2" fmla="*/ 6070600 w 7531100"/>
                <a:gd name="connsiteY2" fmla="*/ 568869 h 1711869"/>
                <a:gd name="connsiteX3" fmla="*/ 7518023 w 7531100"/>
                <a:gd name="connsiteY3" fmla="*/ 311666 h 1711869"/>
                <a:gd name="connsiteX4" fmla="*/ 7531100 w 7531100"/>
                <a:gd name="connsiteY4" fmla="*/ 1699169 h 1711869"/>
                <a:gd name="connsiteX5" fmla="*/ 0 w 7531100"/>
                <a:gd name="connsiteY5" fmla="*/ 1711869 h 1711869"/>
                <a:gd name="connsiteX6" fmla="*/ 0 w 7531100"/>
                <a:gd name="connsiteY6" fmla="*/ 327569 h 1711869"/>
                <a:gd name="connsiteX0" fmla="*/ 0 w 7531100"/>
                <a:gd name="connsiteY0" fmla="*/ 327569 h 1711869"/>
                <a:gd name="connsiteX1" fmla="*/ 3200400 w 7531100"/>
                <a:gd name="connsiteY1" fmla="*/ 340269 h 1711869"/>
                <a:gd name="connsiteX2" fmla="*/ 6070600 w 7531100"/>
                <a:gd name="connsiteY2" fmla="*/ 568869 h 1711869"/>
                <a:gd name="connsiteX3" fmla="*/ 7518023 w 7531100"/>
                <a:gd name="connsiteY3" fmla="*/ 311666 h 1711869"/>
                <a:gd name="connsiteX4" fmla="*/ 7531100 w 7531100"/>
                <a:gd name="connsiteY4" fmla="*/ 1699169 h 1711869"/>
                <a:gd name="connsiteX5" fmla="*/ 0 w 7531100"/>
                <a:gd name="connsiteY5" fmla="*/ 1711869 h 1711869"/>
                <a:gd name="connsiteX6" fmla="*/ 0 w 7531100"/>
                <a:gd name="connsiteY6" fmla="*/ 327569 h 1711869"/>
                <a:gd name="connsiteX0" fmla="*/ 0 w 7531100"/>
                <a:gd name="connsiteY0" fmla="*/ 327569 h 1711869"/>
                <a:gd name="connsiteX1" fmla="*/ 3200400 w 7531100"/>
                <a:gd name="connsiteY1" fmla="*/ 340269 h 1711869"/>
                <a:gd name="connsiteX2" fmla="*/ 6070600 w 7531100"/>
                <a:gd name="connsiteY2" fmla="*/ 568869 h 1711869"/>
                <a:gd name="connsiteX3" fmla="*/ 7518023 w 7531100"/>
                <a:gd name="connsiteY3" fmla="*/ 311666 h 1711869"/>
                <a:gd name="connsiteX4" fmla="*/ 7531100 w 7531100"/>
                <a:gd name="connsiteY4" fmla="*/ 1699169 h 1711869"/>
                <a:gd name="connsiteX5" fmla="*/ 0 w 7531100"/>
                <a:gd name="connsiteY5" fmla="*/ 1711869 h 1711869"/>
                <a:gd name="connsiteX6" fmla="*/ 0 w 7531100"/>
                <a:gd name="connsiteY6" fmla="*/ 327569 h 17118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531100" h="1711869">
                  <a:moveTo>
                    <a:pt x="0" y="327569"/>
                  </a:moveTo>
                  <a:cubicBezTo>
                    <a:pt x="998562" y="0"/>
                    <a:pt x="2157430" y="512234"/>
                    <a:pt x="3200400" y="340269"/>
                  </a:cubicBezTo>
                  <a:cubicBezTo>
                    <a:pt x="4225399" y="178329"/>
                    <a:pt x="5274201" y="94191"/>
                    <a:pt x="6070600" y="568869"/>
                  </a:cubicBezTo>
                  <a:cubicBezTo>
                    <a:pt x="6563499" y="668857"/>
                    <a:pt x="7177844" y="446598"/>
                    <a:pt x="7518023" y="311666"/>
                  </a:cubicBezTo>
                  <a:lnTo>
                    <a:pt x="7531100" y="1699169"/>
                  </a:lnTo>
                  <a:lnTo>
                    <a:pt x="0" y="1711869"/>
                  </a:lnTo>
                  <a:lnTo>
                    <a:pt x="0" y="327569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 prstMaterial="matte">
              <a:bevelT w="488950" h="1016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grpSp>
          <p:nvGrpSpPr>
            <p:cNvPr id="20496" name="Группа 119"/>
            <p:cNvGrpSpPr>
              <a:grpSpLocks/>
            </p:cNvGrpSpPr>
            <p:nvPr/>
          </p:nvGrpSpPr>
          <p:grpSpPr bwMode="auto">
            <a:xfrm>
              <a:off x="428596" y="3632354"/>
              <a:ext cx="1109662" cy="1971543"/>
              <a:chOff x="428596" y="3632354"/>
              <a:chExt cx="1109662" cy="1971543"/>
            </a:xfrm>
          </p:grpSpPr>
          <p:sp>
            <p:nvSpPr>
              <p:cNvPr id="41" name="Равнобедренный треугольник 40"/>
              <p:cNvSpPr/>
              <p:nvPr/>
            </p:nvSpPr>
            <p:spPr>
              <a:xfrm>
                <a:off x="859577" y="4460889"/>
                <a:ext cx="214314" cy="1143008"/>
              </a:xfrm>
              <a:prstGeom prst="triangle">
                <a:avLst/>
              </a:prstGeom>
              <a:blipFill>
                <a:blip r:embed="rId3" cstate="print"/>
                <a:tile tx="0" ty="0" sx="100000" sy="100000" flip="none" algn="tl"/>
              </a:blip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9050" h="190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  <p:sp>
            <p:nvSpPr>
              <p:cNvPr id="42" name="Полилиния 41"/>
              <p:cNvSpPr/>
              <p:nvPr/>
            </p:nvSpPr>
            <p:spPr>
              <a:xfrm>
                <a:off x="428596" y="3632354"/>
                <a:ext cx="1109662" cy="1812775"/>
              </a:xfrm>
              <a:custGeom>
                <a:avLst/>
                <a:gdLst>
                  <a:gd name="connsiteX0" fmla="*/ 0 w 642942"/>
                  <a:gd name="connsiteY0" fmla="*/ 1143008 h 1143008"/>
                  <a:gd name="connsiteX1" fmla="*/ 321471 w 642942"/>
                  <a:gd name="connsiteY1" fmla="*/ 0 h 1143008"/>
                  <a:gd name="connsiteX2" fmla="*/ 642942 w 642942"/>
                  <a:gd name="connsiteY2" fmla="*/ 1143008 h 1143008"/>
                  <a:gd name="connsiteX3" fmla="*/ 0 w 642942"/>
                  <a:gd name="connsiteY3" fmla="*/ 1143008 h 1143008"/>
                  <a:gd name="connsiteX0" fmla="*/ 0 w 642942"/>
                  <a:gd name="connsiteY0" fmla="*/ 1225565 h 1225565"/>
                  <a:gd name="connsiteX1" fmla="*/ 321471 w 642942"/>
                  <a:gd name="connsiteY1" fmla="*/ 82557 h 1225565"/>
                  <a:gd name="connsiteX2" fmla="*/ 642942 w 642942"/>
                  <a:gd name="connsiteY2" fmla="*/ 1225565 h 1225565"/>
                  <a:gd name="connsiteX3" fmla="*/ 0 w 642942"/>
                  <a:gd name="connsiteY3" fmla="*/ 1225565 h 1225565"/>
                  <a:gd name="connsiteX0" fmla="*/ 0 w 642942"/>
                  <a:gd name="connsiteY0" fmla="*/ 1246203 h 1246203"/>
                  <a:gd name="connsiteX1" fmla="*/ 321471 w 642942"/>
                  <a:gd name="connsiteY1" fmla="*/ 103195 h 1246203"/>
                  <a:gd name="connsiteX2" fmla="*/ 642942 w 642942"/>
                  <a:gd name="connsiteY2" fmla="*/ 1246203 h 1246203"/>
                  <a:gd name="connsiteX3" fmla="*/ 0 w 642942"/>
                  <a:gd name="connsiteY3" fmla="*/ 1246203 h 1246203"/>
                  <a:gd name="connsiteX0" fmla="*/ 0 w 892995"/>
                  <a:gd name="connsiteY0" fmla="*/ 1246203 h 1390650"/>
                  <a:gd name="connsiteX1" fmla="*/ 321471 w 892995"/>
                  <a:gd name="connsiteY1" fmla="*/ 103195 h 1390650"/>
                  <a:gd name="connsiteX2" fmla="*/ 642942 w 892995"/>
                  <a:gd name="connsiteY2" fmla="*/ 1246203 h 1390650"/>
                  <a:gd name="connsiteX3" fmla="*/ 0 w 892995"/>
                  <a:gd name="connsiteY3" fmla="*/ 1246203 h 1390650"/>
                  <a:gd name="connsiteX0" fmla="*/ 216667 w 1109662"/>
                  <a:gd name="connsiteY0" fmla="*/ 1246203 h 1428750"/>
                  <a:gd name="connsiteX1" fmla="*/ 538138 w 1109662"/>
                  <a:gd name="connsiteY1" fmla="*/ 103195 h 1428750"/>
                  <a:gd name="connsiteX2" fmla="*/ 859609 w 1109662"/>
                  <a:gd name="connsiteY2" fmla="*/ 1246203 h 1428750"/>
                  <a:gd name="connsiteX3" fmla="*/ 216667 w 1109662"/>
                  <a:gd name="connsiteY3" fmla="*/ 1246203 h 1428750"/>
                  <a:gd name="connsiteX0" fmla="*/ 216667 w 1109662"/>
                  <a:gd name="connsiteY0" fmla="*/ 1246203 h 1444625"/>
                  <a:gd name="connsiteX1" fmla="*/ 538138 w 1109662"/>
                  <a:gd name="connsiteY1" fmla="*/ 103195 h 1444625"/>
                  <a:gd name="connsiteX2" fmla="*/ 859609 w 1109662"/>
                  <a:gd name="connsiteY2" fmla="*/ 1246203 h 1444625"/>
                  <a:gd name="connsiteX3" fmla="*/ 216667 w 1109662"/>
                  <a:gd name="connsiteY3" fmla="*/ 1246203 h 1444625"/>
                  <a:gd name="connsiteX0" fmla="*/ 216667 w 1109662"/>
                  <a:gd name="connsiteY0" fmla="*/ 1246203 h 1444625"/>
                  <a:gd name="connsiteX1" fmla="*/ 538138 w 1109662"/>
                  <a:gd name="connsiteY1" fmla="*/ 103195 h 1444625"/>
                  <a:gd name="connsiteX2" fmla="*/ 859609 w 1109662"/>
                  <a:gd name="connsiteY2" fmla="*/ 1246203 h 1444625"/>
                  <a:gd name="connsiteX3" fmla="*/ 216667 w 1109662"/>
                  <a:gd name="connsiteY3" fmla="*/ 1246203 h 14446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09662" h="1444625">
                    <a:moveTo>
                      <a:pt x="216667" y="1246203"/>
                    </a:moveTo>
                    <a:cubicBezTo>
                      <a:pt x="0" y="1428750"/>
                      <a:pt x="396081" y="0"/>
                      <a:pt x="538138" y="103195"/>
                    </a:cubicBezTo>
                    <a:cubicBezTo>
                      <a:pt x="675481" y="20638"/>
                      <a:pt x="1109662" y="1390650"/>
                      <a:pt x="859609" y="1246203"/>
                    </a:cubicBezTo>
                    <a:cubicBezTo>
                      <a:pt x="650081" y="1444625"/>
                      <a:pt x="523081" y="1406525"/>
                      <a:pt x="216667" y="1246203"/>
                    </a:cubicBezTo>
                    <a:close/>
                  </a:path>
                </a:pathLst>
              </a:custGeom>
              <a:gradFill>
                <a:gsLst>
                  <a:gs pos="100000">
                    <a:srgbClr val="92D050"/>
                  </a:gs>
                  <a:gs pos="0">
                    <a:schemeClr val="accent3">
                      <a:lumMod val="50000"/>
                    </a:schemeClr>
                  </a:gs>
                </a:gsLst>
                <a:lin ang="16200000" scaled="1"/>
              </a:gradFill>
              <a:ln>
                <a:noFill/>
              </a:ln>
              <a:effectLst>
                <a:outerShdw blurRad="266700" dist="165100" dir="3960000" sx="90000" sy="-19000" rotWithShape="0">
                  <a:prstClr val="black">
                    <a:alpha val="39000"/>
                  </a:prstClr>
                </a:outerShdw>
              </a:effectLst>
              <a:scene3d>
                <a:camera prst="orthographicFront"/>
                <a:lightRig rig="threePt" dir="t"/>
              </a:scene3d>
              <a:sp3d prstMaterial="matte">
                <a:bevelT w="4318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</p:grpSp>
        <p:grpSp>
          <p:nvGrpSpPr>
            <p:cNvPr id="20497" name="Группа 120"/>
            <p:cNvGrpSpPr>
              <a:grpSpLocks/>
            </p:cNvGrpSpPr>
            <p:nvPr/>
          </p:nvGrpSpPr>
          <p:grpSpPr bwMode="auto">
            <a:xfrm>
              <a:off x="7858148" y="4209144"/>
              <a:ext cx="928694" cy="1537629"/>
              <a:chOff x="428596" y="3829035"/>
              <a:chExt cx="1109662" cy="1774862"/>
            </a:xfrm>
          </p:grpSpPr>
          <p:sp>
            <p:nvSpPr>
              <p:cNvPr id="39" name="Равнобедренный треугольник 38"/>
              <p:cNvSpPr/>
              <p:nvPr/>
            </p:nvSpPr>
            <p:spPr>
              <a:xfrm>
                <a:off x="859577" y="4460889"/>
                <a:ext cx="214314" cy="1143008"/>
              </a:xfrm>
              <a:prstGeom prst="triangle">
                <a:avLst/>
              </a:prstGeom>
              <a:blipFill>
                <a:blip r:embed="rId3" cstate="print"/>
                <a:tile tx="0" ty="0" sx="100000" sy="100000" flip="none" algn="tl"/>
              </a:blip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9050" h="190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  <p:sp>
            <p:nvSpPr>
              <p:cNvPr id="40" name="Полилиния 39"/>
              <p:cNvSpPr/>
              <p:nvPr/>
            </p:nvSpPr>
            <p:spPr>
              <a:xfrm>
                <a:off x="428596" y="3829035"/>
                <a:ext cx="1109662" cy="1616093"/>
              </a:xfrm>
              <a:custGeom>
                <a:avLst/>
                <a:gdLst>
                  <a:gd name="connsiteX0" fmla="*/ 0 w 642942"/>
                  <a:gd name="connsiteY0" fmla="*/ 1143008 h 1143008"/>
                  <a:gd name="connsiteX1" fmla="*/ 321471 w 642942"/>
                  <a:gd name="connsiteY1" fmla="*/ 0 h 1143008"/>
                  <a:gd name="connsiteX2" fmla="*/ 642942 w 642942"/>
                  <a:gd name="connsiteY2" fmla="*/ 1143008 h 1143008"/>
                  <a:gd name="connsiteX3" fmla="*/ 0 w 642942"/>
                  <a:gd name="connsiteY3" fmla="*/ 1143008 h 1143008"/>
                  <a:gd name="connsiteX0" fmla="*/ 0 w 642942"/>
                  <a:gd name="connsiteY0" fmla="*/ 1225565 h 1225565"/>
                  <a:gd name="connsiteX1" fmla="*/ 321471 w 642942"/>
                  <a:gd name="connsiteY1" fmla="*/ 82557 h 1225565"/>
                  <a:gd name="connsiteX2" fmla="*/ 642942 w 642942"/>
                  <a:gd name="connsiteY2" fmla="*/ 1225565 h 1225565"/>
                  <a:gd name="connsiteX3" fmla="*/ 0 w 642942"/>
                  <a:gd name="connsiteY3" fmla="*/ 1225565 h 1225565"/>
                  <a:gd name="connsiteX0" fmla="*/ 0 w 642942"/>
                  <a:gd name="connsiteY0" fmla="*/ 1246203 h 1246203"/>
                  <a:gd name="connsiteX1" fmla="*/ 321471 w 642942"/>
                  <a:gd name="connsiteY1" fmla="*/ 103195 h 1246203"/>
                  <a:gd name="connsiteX2" fmla="*/ 642942 w 642942"/>
                  <a:gd name="connsiteY2" fmla="*/ 1246203 h 1246203"/>
                  <a:gd name="connsiteX3" fmla="*/ 0 w 642942"/>
                  <a:gd name="connsiteY3" fmla="*/ 1246203 h 1246203"/>
                  <a:gd name="connsiteX0" fmla="*/ 0 w 892995"/>
                  <a:gd name="connsiteY0" fmla="*/ 1246203 h 1390650"/>
                  <a:gd name="connsiteX1" fmla="*/ 321471 w 892995"/>
                  <a:gd name="connsiteY1" fmla="*/ 103195 h 1390650"/>
                  <a:gd name="connsiteX2" fmla="*/ 642942 w 892995"/>
                  <a:gd name="connsiteY2" fmla="*/ 1246203 h 1390650"/>
                  <a:gd name="connsiteX3" fmla="*/ 0 w 892995"/>
                  <a:gd name="connsiteY3" fmla="*/ 1246203 h 1390650"/>
                  <a:gd name="connsiteX0" fmla="*/ 216667 w 1109662"/>
                  <a:gd name="connsiteY0" fmla="*/ 1246203 h 1428750"/>
                  <a:gd name="connsiteX1" fmla="*/ 538138 w 1109662"/>
                  <a:gd name="connsiteY1" fmla="*/ 103195 h 1428750"/>
                  <a:gd name="connsiteX2" fmla="*/ 859609 w 1109662"/>
                  <a:gd name="connsiteY2" fmla="*/ 1246203 h 1428750"/>
                  <a:gd name="connsiteX3" fmla="*/ 216667 w 1109662"/>
                  <a:gd name="connsiteY3" fmla="*/ 1246203 h 1428750"/>
                  <a:gd name="connsiteX0" fmla="*/ 216667 w 1109662"/>
                  <a:gd name="connsiteY0" fmla="*/ 1246203 h 1444625"/>
                  <a:gd name="connsiteX1" fmla="*/ 538138 w 1109662"/>
                  <a:gd name="connsiteY1" fmla="*/ 103195 h 1444625"/>
                  <a:gd name="connsiteX2" fmla="*/ 859609 w 1109662"/>
                  <a:gd name="connsiteY2" fmla="*/ 1246203 h 1444625"/>
                  <a:gd name="connsiteX3" fmla="*/ 216667 w 1109662"/>
                  <a:gd name="connsiteY3" fmla="*/ 1246203 h 1444625"/>
                  <a:gd name="connsiteX0" fmla="*/ 216667 w 1109662"/>
                  <a:gd name="connsiteY0" fmla="*/ 1246203 h 1444625"/>
                  <a:gd name="connsiteX1" fmla="*/ 538138 w 1109662"/>
                  <a:gd name="connsiteY1" fmla="*/ 103195 h 1444625"/>
                  <a:gd name="connsiteX2" fmla="*/ 859609 w 1109662"/>
                  <a:gd name="connsiteY2" fmla="*/ 1246203 h 1444625"/>
                  <a:gd name="connsiteX3" fmla="*/ 216667 w 1109662"/>
                  <a:gd name="connsiteY3" fmla="*/ 1246203 h 14446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09662" h="1444625">
                    <a:moveTo>
                      <a:pt x="216667" y="1246203"/>
                    </a:moveTo>
                    <a:cubicBezTo>
                      <a:pt x="0" y="1428750"/>
                      <a:pt x="396081" y="0"/>
                      <a:pt x="538138" y="103195"/>
                    </a:cubicBezTo>
                    <a:cubicBezTo>
                      <a:pt x="675481" y="20638"/>
                      <a:pt x="1109662" y="1390650"/>
                      <a:pt x="859609" y="1246203"/>
                    </a:cubicBezTo>
                    <a:cubicBezTo>
                      <a:pt x="650081" y="1444625"/>
                      <a:pt x="523081" y="1406525"/>
                      <a:pt x="216667" y="1246203"/>
                    </a:cubicBezTo>
                    <a:close/>
                  </a:path>
                </a:pathLst>
              </a:custGeom>
              <a:gradFill>
                <a:gsLst>
                  <a:gs pos="100000">
                    <a:srgbClr val="92D050"/>
                  </a:gs>
                  <a:gs pos="0">
                    <a:schemeClr val="accent3">
                      <a:lumMod val="50000"/>
                    </a:schemeClr>
                  </a:gs>
                </a:gsLst>
                <a:lin ang="16200000" scaled="1"/>
              </a:gradFill>
              <a:ln>
                <a:noFill/>
              </a:ln>
              <a:effectLst>
                <a:outerShdw blurRad="266700" dist="165100" dir="3960000" sx="90000" sy="-19000" rotWithShape="0">
                  <a:prstClr val="black">
                    <a:alpha val="39000"/>
                  </a:prstClr>
                </a:outerShdw>
              </a:effectLst>
              <a:scene3d>
                <a:camera prst="orthographicFront"/>
                <a:lightRig rig="threePt" dir="t"/>
              </a:scene3d>
              <a:sp3d prstMaterial="matte">
                <a:bevelT w="4318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</p:grpSp>
        <p:grpSp>
          <p:nvGrpSpPr>
            <p:cNvPr id="20498" name="Группа 123"/>
            <p:cNvGrpSpPr>
              <a:grpSpLocks/>
            </p:cNvGrpSpPr>
            <p:nvPr/>
          </p:nvGrpSpPr>
          <p:grpSpPr bwMode="auto">
            <a:xfrm>
              <a:off x="4500562" y="3302758"/>
              <a:ext cx="1357322" cy="2269381"/>
              <a:chOff x="428596" y="3644850"/>
              <a:chExt cx="1109662" cy="1959047"/>
            </a:xfrm>
          </p:grpSpPr>
          <p:sp>
            <p:nvSpPr>
              <p:cNvPr id="37" name="Равнобедренный треугольник 36"/>
              <p:cNvSpPr/>
              <p:nvPr/>
            </p:nvSpPr>
            <p:spPr>
              <a:xfrm>
                <a:off x="859577" y="4460889"/>
                <a:ext cx="214314" cy="1143008"/>
              </a:xfrm>
              <a:prstGeom prst="triangle">
                <a:avLst/>
              </a:prstGeom>
              <a:blipFill>
                <a:blip r:embed="rId3" cstate="print"/>
                <a:tile tx="0" ty="0" sx="100000" sy="100000" flip="none" algn="tl"/>
              </a:blip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9050" h="190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  <p:sp>
            <p:nvSpPr>
              <p:cNvPr id="38" name="Полилиния 37"/>
              <p:cNvSpPr/>
              <p:nvPr/>
            </p:nvSpPr>
            <p:spPr>
              <a:xfrm>
                <a:off x="428596" y="3644850"/>
                <a:ext cx="1109662" cy="1800279"/>
              </a:xfrm>
              <a:custGeom>
                <a:avLst/>
                <a:gdLst>
                  <a:gd name="connsiteX0" fmla="*/ 0 w 642942"/>
                  <a:gd name="connsiteY0" fmla="*/ 1143008 h 1143008"/>
                  <a:gd name="connsiteX1" fmla="*/ 321471 w 642942"/>
                  <a:gd name="connsiteY1" fmla="*/ 0 h 1143008"/>
                  <a:gd name="connsiteX2" fmla="*/ 642942 w 642942"/>
                  <a:gd name="connsiteY2" fmla="*/ 1143008 h 1143008"/>
                  <a:gd name="connsiteX3" fmla="*/ 0 w 642942"/>
                  <a:gd name="connsiteY3" fmla="*/ 1143008 h 1143008"/>
                  <a:gd name="connsiteX0" fmla="*/ 0 w 642942"/>
                  <a:gd name="connsiteY0" fmla="*/ 1225565 h 1225565"/>
                  <a:gd name="connsiteX1" fmla="*/ 321471 w 642942"/>
                  <a:gd name="connsiteY1" fmla="*/ 82557 h 1225565"/>
                  <a:gd name="connsiteX2" fmla="*/ 642942 w 642942"/>
                  <a:gd name="connsiteY2" fmla="*/ 1225565 h 1225565"/>
                  <a:gd name="connsiteX3" fmla="*/ 0 w 642942"/>
                  <a:gd name="connsiteY3" fmla="*/ 1225565 h 1225565"/>
                  <a:gd name="connsiteX0" fmla="*/ 0 w 642942"/>
                  <a:gd name="connsiteY0" fmla="*/ 1246203 h 1246203"/>
                  <a:gd name="connsiteX1" fmla="*/ 321471 w 642942"/>
                  <a:gd name="connsiteY1" fmla="*/ 103195 h 1246203"/>
                  <a:gd name="connsiteX2" fmla="*/ 642942 w 642942"/>
                  <a:gd name="connsiteY2" fmla="*/ 1246203 h 1246203"/>
                  <a:gd name="connsiteX3" fmla="*/ 0 w 642942"/>
                  <a:gd name="connsiteY3" fmla="*/ 1246203 h 1246203"/>
                  <a:gd name="connsiteX0" fmla="*/ 0 w 892995"/>
                  <a:gd name="connsiteY0" fmla="*/ 1246203 h 1390650"/>
                  <a:gd name="connsiteX1" fmla="*/ 321471 w 892995"/>
                  <a:gd name="connsiteY1" fmla="*/ 103195 h 1390650"/>
                  <a:gd name="connsiteX2" fmla="*/ 642942 w 892995"/>
                  <a:gd name="connsiteY2" fmla="*/ 1246203 h 1390650"/>
                  <a:gd name="connsiteX3" fmla="*/ 0 w 892995"/>
                  <a:gd name="connsiteY3" fmla="*/ 1246203 h 1390650"/>
                  <a:gd name="connsiteX0" fmla="*/ 216667 w 1109662"/>
                  <a:gd name="connsiteY0" fmla="*/ 1246203 h 1428750"/>
                  <a:gd name="connsiteX1" fmla="*/ 538138 w 1109662"/>
                  <a:gd name="connsiteY1" fmla="*/ 103195 h 1428750"/>
                  <a:gd name="connsiteX2" fmla="*/ 859609 w 1109662"/>
                  <a:gd name="connsiteY2" fmla="*/ 1246203 h 1428750"/>
                  <a:gd name="connsiteX3" fmla="*/ 216667 w 1109662"/>
                  <a:gd name="connsiteY3" fmla="*/ 1246203 h 1428750"/>
                  <a:gd name="connsiteX0" fmla="*/ 216667 w 1109662"/>
                  <a:gd name="connsiteY0" fmla="*/ 1246203 h 1444625"/>
                  <a:gd name="connsiteX1" fmla="*/ 538138 w 1109662"/>
                  <a:gd name="connsiteY1" fmla="*/ 103195 h 1444625"/>
                  <a:gd name="connsiteX2" fmla="*/ 859609 w 1109662"/>
                  <a:gd name="connsiteY2" fmla="*/ 1246203 h 1444625"/>
                  <a:gd name="connsiteX3" fmla="*/ 216667 w 1109662"/>
                  <a:gd name="connsiteY3" fmla="*/ 1246203 h 1444625"/>
                  <a:gd name="connsiteX0" fmla="*/ 216667 w 1109662"/>
                  <a:gd name="connsiteY0" fmla="*/ 1246203 h 1444625"/>
                  <a:gd name="connsiteX1" fmla="*/ 538138 w 1109662"/>
                  <a:gd name="connsiteY1" fmla="*/ 103195 h 1444625"/>
                  <a:gd name="connsiteX2" fmla="*/ 859609 w 1109662"/>
                  <a:gd name="connsiteY2" fmla="*/ 1246203 h 1444625"/>
                  <a:gd name="connsiteX3" fmla="*/ 216667 w 1109662"/>
                  <a:gd name="connsiteY3" fmla="*/ 1246203 h 14446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09662" h="1444625">
                    <a:moveTo>
                      <a:pt x="216667" y="1246203"/>
                    </a:moveTo>
                    <a:cubicBezTo>
                      <a:pt x="0" y="1428750"/>
                      <a:pt x="396081" y="0"/>
                      <a:pt x="538138" y="103195"/>
                    </a:cubicBezTo>
                    <a:cubicBezTo>
                      <a:pt x="675481" y="20638"/>
                      <a:pt x="1109662" y="1390650"/>
                      <a:pt x="859609" y="1246203"/>
                    </a:cubicBezTo>
                    <a:cubicBezTo>
                      <a:pt x="650081" y="1444625"/>
                      <a:pt x="523081" y="1406525"/>
                      <a:pt x="216667" y="1246203"/>
                    </a:cubicBezTo>
                    <a:close/>
                  </a:path>
                </a:pathLst>
              </a:custGeom>
              <a:gradFill>
                <a:gsLst>
                  <a:gs pos="100000">
                    <a:srgbClr val="92D050"/>
                  </a:gs>
                  <a:gs pos="0">
                    <a:schemeClr val="accent3">
                      <a:lumMod val="50000"/>
                    </a:schemeClr>
                  </a:gs>
                </a:gsLst>
                <a:lin ang="16200000" scaled="1"/>
              </a:gradFill>
              <a:ln>
                <a:noFill/>
              </a:ln>
              <a:effectLst>
                <a:outerShdw blurRad="266700" dist="165100" dir="3960000" sx="90000" sy="-19000" rotWithShape="0">
                  <a:prstClr val="black">
                    <a:alpha val="39000"/>
                  </a:prstClr>
                </a:outerShdw>
              </a:effectLst>
              <a:scene3d>
                <a:camera prst="orthographicFront"/>
                <a:lightRig rig="threePt" dir="t"/>
              </a:scene3d>
              <a:sp3d prstMaterial="matte">
                <a:bevelT w="4318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</p:grpSp>
      </p:grpSp>
      <p:sp>
        <p:nvSpPr>
          <p:cNvPr id="26" name="Oval 12"/>
          <p:cNvSpPr>
            <a:spLocks noChangeArrowheads="1"/>
          </p:cNvSpPr>
          <p:nvPr/>
        </p:nvSpPr>
        <p:spPr bwMode="gray">
          <a:xfrm>
            <a:off x="4826000" y="1320800"/>
            <a:ext cx="1141413" cy="1101725"/>
          </a:xfrm>
          <a:prstGeom prst="ellipse">
            <a:avLst/>
          </a:prstGeom>
          <a:gradFill rotWithShape="1">
            <a:gsLst>
              <a:gs pos="0">
                <a:schemeClr val="accent2"/>
              </a:gs>
              <a:gs pos="100000">
                <a:schemeClr val="accent2">
                  <a:gamma/>
                  <a:shade val="35686"/>
                  <a:invGamma/>
                </a:schemeClr>
              </a:gs>
            </a:gsLst>
            <a:path path="shape">
              <a:fillToRect l="50000" t="50000" r="50000" b="50000"/>
            </a:path>
          </a:gradFill>
          <a:ln>
            <a:noFill/>
          </a:ln>
          <a:effectLst/>
          <a:extLst>
            <a:ext uri="{91240B29-F687-4F45-9708-019B960494DF}"/>
            <a:ext uri="{AF507438-7753-43E0-B8FC-AC1667EBCBE1}"/>
          </a:extLst>
        </p:spPr>
        <p:txBody>
          <a:bodyPr wrap="none" anchor="ctr"/>
          <a:lstStyle/>
          <a:p>
            <a:pPr algn="ctr" eaLnBrk="0" fontAlgn="auto" hangingPunct="0">
              <a:spcBef>
                <a:spcPts val="0"/>
              </a:spcBef>
              <a:spcAft>
                <a:spcPts val="0"/>
              </a:spcAft>
              <a:defRPr/>
            </a:pPr>
            <a:r>
              <a:rPr lang="ru-RU" sz="1400" b="1" dirty="0">
                <a:solidFill>
                  <a:schemeClr val="bg1"/>
                </a:solidFill>
                <a:latin typeface="Arial Narrow" pitchFamily="34" charset="0"/>
                <a:cs typeface="+mn-cs"/>
              </a:rPr>
              <a:t>Дозировка</a:t>
            </a:r>
          </a:p>
          <a:p>
            <a:pPr algn="ctr" eaLnBrk="0" fontAlgn="auto" hangingPunct="0">
              <a:spcBef>
                <a:spcPts val="0"/>
              </a:spcBef>
              <a:spcAft>
                <a:spcPts val="0"/>
              </a:spcAft>
              <a:defRPr/>
            </a:pPr>
            <a:r>
              <a:rPr lang="ru-RU" sz="1400" b="1" dirty="0">
                <a:solidFill>
                  <a:schemeClr val="bg1"/>
                </a:solidFill>
                <a:latin typeface="Arial Narrow" pitchFamily="34" charset="0"/>
                <a:cs typeface="+mn-cs"/>
              </a:rPr>
              <a:t>учебных</a:t>
            </a:r>
          </a:p>
          <a:p>
            <a:pPr algn="ctr" eaLnBrk="0" fontAlgn="auto" hangingPunct="0">
              <a:spcBef>
                <a:spcPts val="0"/>
              </a:spcBef>
              <a:spcAft>
                <a:spcPts val="0"/>
              </a:spcAft>
              <a:defRPr/>
            </a:pPr>
            <a:r>
              <a:rPr lang="ru-RU" sz="1400" b="1" dirty="0">
                <a:solidFill>
                  <a:schemeClr val="bg1"/>
                </a:solidFill>
                <a:latin typeface="Arial Narrow" pitchFamily="34" charset="0"/>
                <a:cs typeface="+mn-cs"/>
              </a:rPr>
              <a:t>нагрузок</a:t>
            </a:r>
            <a:endParaRPr lang="en-US" sz="1400" b="1" dirty="0">
              <a:solidFill>
                <a:schemeClr val="bg1"/>
              </a:solidFill>
              <a:latin typeface="Arial Narrow" pitchFamily="34" charset="0"/>
              <a:cs typeface="+mn-cs"/>
            </a:endParaRPr>
          </a:p>
        </p:txBody>
      </p:sp>
      <p:sp>
        <p:nvSpPr>
          <p:cNvPr id="25" name="Oval 10"/>
          <p:cNvSpPr>
            <a:spLocks noChangeArrowheads="1"/>
          </p:cNvSpPr>
          <p:nvPr/>
        </p:nvSpPr>
        <p:spPr bwMode="gray">
          <a:xfrm>
            <a:off x="4646613" y="3582988"/>
            <a:ext cx="1143000" cy="1101725"/>
          </a:xfrm>
          <a:prstGeom prst="ellipse">
            <a:avLst/>
          </a:prstGeom>
          <a:gradFill rotWithShape="1">
            <a:gsLst>
              <a:gs pos="0">
                <a:schemeClr val="hlink"/>
              </a:gs>
              <a:gs pos="100000">
                <a:schemeClr val="hlink">
                  <a:gamma/>
                  <a:shade val="34510"/>
                  <a:invGamma/>
                </a:schemeClr>
              </a:gs>
            </a:gsLst>
            <a:path path="shape">
              <a:fillToRect l="50000" t="50000" r="50000" b="50000"/>
            </a:path>
          </a:gradFill>
          <a:ln>
            <a:noFill/>
          </a:ln>
          <a:effectLst/>
          <a:extLst>
            <a:ext uri="{91240B29-F687-4F45-9708-019B960494DF}"/>
            <a:ext uri="{AF507438-7753-43E0-B8FC-AC1667EBCBE1}"/>
          </a:extLst>
        </p:spPr>
        <p:txBody>
          <a:bodyPr wrap="none" anchor="ctr"/>
          <a:lstStyle/>
          <a:p>
            <a:pPr algn="ctr" eaLnBrk="0" fontAlgn="auto" hangingPunct="0">
              <a:spcBef>
                <a:spcPts val="0"/>
              </a:spcBef>
              <a:spcAft>
                <a:spcPts val="0"/>
              </a:spcAft>
              <a:defRPr/>
            </a:pPr>
            <a:r>
              <a:rPr lang="ru-RU" sz="1400" b="1" dirty="0">
                <a:solidFill>
                  <a:schemeClr val="bg1"/>
                </a:solidFill>
                <a:latin typeface="Arial Narrow" pitchFamily="34" charset="0"/>
                <a:cs typeface="+mn-cs"/>
              </a:rPr>
              <a:t>Психологи-</a:t>
            </a:r>
          </a:p>
          <a:p>
            <a:pPr algn="ctr" eaLnBrk="0" fontAlgn="auto" hangingPunct="0">
              <a:spcBef>
                <a:spcPts val="0"/>
              </a:spcBef>
              <a:spcAft>
                <a:spcPts val="0"/>
              </a:spcAft>
              <a:defRPr/>
            </a:pPr>
            <a:r>
              <a:rPr lang="ru-RU" sz="1400" b="1" dirty="0" err="1">
                <a:solidFill>
                  <a:schemeClr val="bg1"/>
                </a:solidFill>
                <a:latin typeface="Arial Narrow" pitchFamily="34" charset="0"/>
                <a:cs typeface="+mn-cs"/>
              </a:rPr>
              <a:t>ческая</a:t>
            </a:r>
            <a:endParaRPr lang="ru-RU" sz="1400" b="1" dirty="0">
              <a:solidFill>
                <a:schemeClr val="bg1"/>
              </a:solidFill>
              <a:latin typeface="Arial Narrow" pitchFamily="34" charset="0"/>
              <a:cs typeface="+mn-cs"/>
            </a:endParaRPr>
          </a:p>
          <a:p>
            <a:pPr algn="ctr" eaLnBrk="0" fontAlgn="auto" hangingPunct="0">
              <a:spcBef>
                <a:spcPts val="0"/>
              </a:spcBef>
              <a:spcAft>
                <a:spcPts val="0"/>
              </a:spcAft>
              <a:defRPr/>
            </a:pPr>
            <a:r>
              <a:rPr lang="ru-RU" sz="1400" b="1" dirty="0">
                <a:solidFill>
                  <a:schemeClr val="bg1"/>
                </a:solidFill>
                <a:latin typeface="Arial Narrow" pitchFamily="34" charset="0"/>
                <a:cs typeface="+mn-cs"/>
              </a:rPr>
              <a:t>разгрузка</a:t>
            </a:r>
            <a:endParaRPr lang="en-US" sz="1400" b="1" dirty="0">
              <a:solidFill>
                <a:schemeClr val="bg1"/>
              </a:solidFill>
              <a:latin typeface="Arial Narrow" pitchFamily="34" charset="0"/>
              <a:cs typeface="+mn-cs"/>
            </a:endParaRPr>
          </a:p>
        </p:txBody>
      </p:sp>
      <p:sp>
        <p:nvSpPr>
          <p:cNvPr id="4" name="Прямоугольник 3"/>
          <p:cNvSpPr/>
          <p:nvPr/>
        </p:nvSpPr>
        <p:spPr>
          <a:xfrm>
            <a:off x="579438" y="1463675"/>
            <a:ext cx="2308225" cy="369888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 eaLnBrk="0" fontAlgn="auto" hangingPunct="0">
              <a:spcBef>
                <a:spcPts val="0"/>
              </a:spcBef>
              <a:spcAft>
                <a:spcPts val="0"/>
              </a:spcAft>
              <a:defRPr/>
            </a:pPr>
            <a:r>
              <a:rPr lang="ru-RU" b="1" dirty="0">
                <a:solidFill>
                  <a:srgbClr val="C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 Narrow" pitchFamily="34" charset="0"/>
                <a:cs typeface="+mn-cs"/>
              </a:rPr>
              <a:t>Основные технологии</a:t>
            </a:r>
            <a:endParaRPr lang="en-US" b="1" dirty="0">
              <a:solidFill>
                <a:srgbClr val="C0000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 Narrow" pitchFamily="34" charset="0"/>
              <a:cs typeface="+mn-cs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9" name="Овал 108"/>
          <p:cNvSpPr/>
          <p:nvPr/>
        </p:nvSpPr>
        <p:spPr>
          <a:xfrm>
            <a:off x="163482" y="387328"/>
            <a:ext cx="1053703" cy="1006623"/>
          </a:xfrm>
          <a:prstGeom prst="ellipse">
            <a:avLst/>
          </a:prstGeom>
          <a:gradFill flip="none" rotWithShape="1">
            <a:gsLst>
              <a:gs pos="100000">
                <a:schemeClr val="bg1">
                  <a:alpha val="0"/>
                </a:schemeClr>
              </a:gs>
              <a:gs pos="46000">
                <a:schemeClr val="bg1"/>
              </a:gs>
            </a:gsLst>
            <a:path path="circle">
              <a:fillToRect l="50000" t="50000" r="50000" b="50000"/>
            </a:path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/>
          </a:p>
        </p:txBody>
      </p:sp>
      <p:grpSp>
        <p:nvGrpSpPr>
          <p:cNvPr id="22532" name="Группа 387"/>
          <p:cNvGrpSpPr>
            <a:grpSpLocks/>
          </p:cNvGrpSpPr>
          <p:nvPr/>
        </p:nvGrpSpPr>
        <p:grpSpPr bwMode="auto">
          <a:xfrm>
            <a:off x="-679450" y="1790700"/>
            <a:ext cx="6650038" cy="5227638"/>
            <a:chOff x="-836391" y="302553"/>
            <a:chExt cx="9285264" cy="7124638"/>
          </a:xfrm>
        </p:grpSpPr>
        <p:sp>
          <p:nvSpPr>
            <p:cNvPr id="383" name="Полилиния 382"/>
            <p:cNvSpPr/>
            <p:nvPr/>
          </p:nvSpPr>
          <p:spPr>
            <a:xfrm rot="1219034">
              <a:off x="208762" y="2054135"/>
              <a:ext cx="8240111" cy="621713"/>
            </a:xfrm>
            <a:custGeom>
              <a:avLst/>
              <a:gdLst>
                <a:gd name="connsiteX0" fmla="*/ 63062 w 8240111"/>
                <a:gd name="connsiteY0" fmla="*/ 0 h 809297"/>
                <a:gd name="connsiteX1" fmla="*/ 8240111 w 8240111"/>
                <a:gd name="connsiteY1" fmla="*/ 42041 h 809297"/>
                <a:gd name="connsiteX2" fmla="*/ 8219090 w 8240111"/>
                <a:gd name="connsiteY2" fmla="*/ 809297 h 809297"/>
                <a:gd name="connsiteX3" fmla="*/ 0 w 8240111"/>
                <a:gd name="connsiteY3" fmla="*/ 315310 h 809297"/>
                <a:gd name="connsiteX4" fmla="*/ 63062 w 8240111"/>
                <a:gd name="connsiteY4" fmla="*/ 0 h 809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40111" h="809297">
                  <a:moveTo>
                    <a:pt x="63062" y="0"/>
                  </a:moveTo>
                  <a:lnTo>
                    <a:pt x="8240111" y="42041"/>
                  </a:lnTo>
                  <a:lnTo>
                    <a:pt x="8219090" y="809297"/>
                  </a:lnTo>
                  <a:lnTo>
                    <a:pt x="0" y="315310"/>
                  </a:lnTo>
                  <a:lnTo>
                    <a:pt x="63062" y="0"/>
                  </a:lnTo>
                  <a:close/>
                </a:path>
              </a:pathLst>
            </a:custGeom>
            <a:gradFill flip="none" rotWithShape="1">
              <a:gsLst>
                <a:gs pos="100000">
                  <a:schemeClr val="bg1">
                    <a:alpha val="54000"/>
                  </a:schemeClr>
                </a:gs>
                <a:gs pos="0">
                  <a:schemeClr val="bg1">
                    <a:alpha val="0"/>
                  </a:schemeClr>
                </a:gs>
              </a:gsLst>
              <a:lin ang="9000000" scaled="0"/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84" name="Полилиния 383"/>
            <p:cNvSpPr/>
            <p:nvPr/>
          </p:nvSpPr>
          <p:spPr>
            <a:xfrm rot="1635534">
              <a:off x="184862" y="2709745"/>
              <a:ext cx="8240111" cy="621713"/>
            </a:xfrm>
            <a:custGeom>
              <a:avLst/>
              <a:gdLst>
                <a:gd name="connsiteX0" fmla="*/ 63062 w 8240111"/>
                <a:gd name="connsiteY0" fmla="*/ 0 h 809297"/>
                <a:gd name="connsiteX1" fmla="*/ 8240111 w 8240111"/>
                <a:gd name="connsiteY1" fmla="*/ 42041 h 809297"/>
                <a:gd name="connsiteX2" fmla="*/ 8219090 w 8240111"/>
                <a:gd name="connsiteY2" fmla="*/ 809297 h 809297"/>
                <a:gd name="connsiteX3" fmla="*/ 0 w 8240111"/>
                <a:gd name="connsiteY3" fmla="*/ 315310 h 809297"/>
                <a:gd name="connsiteX4" fmla="*/ 63062 w 8240111"/>
                <a:gd name="connsiteY4" fmla="*/ 0 h 809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40111" h="809297">
                  <a:moveTo>
                    <a:pt x="63062" y="0"/>
                  </a:moveTo>
                  <a:lnTo>
                    <a:pt x="8240111" y="42041"/>
                  </a:lnTo>
                  <a:lnTo>
                    <a:pt x="8219090" y="809297"/>
                  </a:lnTo>
                  <a:lnTo>
                    <a:pt x="0" y="315310"/>
                  </a:lnTo>
                  <a:lnTo>
                    <a:pt x="63062" y="0"/>
                  </a:lnTo>
                  <a:close/>
                </a:path>
              </a:pathLst>
            </a:custGeom>
            <a:gradFill flip="none" rotWithShape="1">
              <a:gsLst>
                <a:gs pos="100000">
                  <a:schemeClr val="bg1">
                    <a:alpha val="54000"/>
                  </a:schemeClr>
                </a:gs>
                <a:gs pos="0">
                  <a:schemeClr val="bg1">
                    <a:alpha val="0"/>
                  </a:schemeClr>
                </a:gs>
              </a:gsLst>
              <a:lin ang="9000000" scaled="0"/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85" name="Полилиния 384"/>
            <p:cNvSpPr/>
            <p:nvPr/>
          </p:nvSpPr>
          <p:spPr>
            <a:xfrm rot="2120141">
              <a:off x="-7745" y="3397179"/>
              <a:ext cx="8240111" cy="621713"/>
            </a:xfrm>
            <a:custGeom>
              <a:avLst/>
              <a:gdLst>
                <a:gd name="connsiteX0" fmla="*/ 63062 w 8240111"/>
                <a:gd name="connsiteY0" fmla="*/ 0 h 809297"/>
                <a:gd name="connsiteX1" fmla="*/ 8240111 w 8240111"/>
                <a:gd name="connsiteY1" fmla="*/ 42041 h 809297"/>
                <a:gd name="connsiteX2" fmla="*/ 8219090 w 8240111"/>
                <a:gd name="connsiteY2" fmla="*/ 809297 h 809297"/>
                <a:gd name="connsiteX3" fmla="*/ 0 w 8240111"/>
                <a:gd name="connsiteY3" fmla="*/ 315310 h 809297"/>
                <a:gd name="connsiteX4" fmla="*/ 63062 w 8240111"/>
                <a:gd name="connsiteY4" fmla="*/ 0 h 809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40111" h="809297">
                  <a:moveTo>
                    <a:pt x="63062" y="0"/>
                  </a:moveTo>
                  <a:lnTo>
                    <a:pt x="8240111" y="42041"/>
                  </a:lnTo>
                  <a:lnTo>
                    <a:pt x="8219090" y="809297"/>
                  </a:lnTo>
                  <a:lnTo>
                    <a:pt x="0" y="315310"/>
                  </a:lnTo>
                  <a:lnTo>
                    <a:pt x="63062" y="0"/>
                  </a:lnTo>
                  <a:close/>
                </a:path>
              </a:pathLst>
            </a:custGeom>
            <a:gradFill flip="none" rotWithShape="1">
              <a:gsLst>
                <a:gs pos="100000">
                  <a:schemeClr val="bg1">
                    <a:alpha val="54000"/>
                  </a:schemeClr>
                </a:gs>
                <a:gs pos="0">
                  <a:schemeClr val="bg1">
                    <a:alpha val="0"/>
                  </a:schemeClr>
                </a:gs>
              </a:gsLst>
              <a:lin ang="9000000" scaled="0"/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86" name="Полилиния 385"/>
            <p:cNvSpPr/>
            <p:nvPr/>
          </p:nvSpPr>
          <p:spPr>
            <a:xfrm rot="2683881">
              <a:off x="-836391" y="3656663"/>
              <a:ext cx="8240111" cy="621713"/>
            </a:xfrm>
            <a:custGeom>
              <a:avLst/>
              <a:gdLst>
                <a:gd name="connsiteX0" fmla="*/ 63062 w 8240111"/>
                <a:gd name="connsiteY0" fmla="*/ 0 h 809297"/>
                <a:gd name="connsiteX1" fmla="*/ 8240111 w 8240111"/>
                <a:gd name="connsiteY1" fmla="*/ 42041 h 809297"/>
                <a:gd name="connsiteX2" fmla="*/ 8219090 w 8240111"/>
                <a:gd name="connsiteY2" fmla="*/ 809297 h 809297"/>
                <a:gd name="connsiteX3" fmla="*/ 0 w 8240111"/>
                <a:gd name="connsiteY3" fmla="*/ 315310 h 809297"/>
                <a:gd name="connsiteX4" fmla="*/ 63062 w 8240111"/>
                <a:gd name="connsiteY4" fmla="*/ 0 h 809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40111" h="809297">
                  <a:moveTo>
                    <a:pt x="63062" y="0"/>
                  </a:moveTo>
                  <a:lnTo>
                    <a:pt x="8240111" y="42041"/>
                  </a:lnTo>
                  <a:lnTo>
                    <a:pt x="8219090" y="809297"/>
                  </a:lnTo>
                  <a:lnTo>
                    <a:pt x="0" y="315310"/>
                  </a:lnTo>
                  <a:lnTo>
                    <a:pt x="63062" y="0"/>
                  </a:lnTo>
                  <a:close/>
                </a:path>
              </a:pathLst>
            </a:custGeom>
            <a:gradFill flip="none" rotWithShape="1">
              <a:gsLst>
                <a:gs pos="100000">
                  <a:schemeClr val="bg1">
                    <a:alpha val="54000"/>
                  </a:schemeClr>
                </a:gs>
                <a:gs pos="0">
                  <a:schemeClr val="bg1">
                    <a:alpha val="0"/>
                  </a:schemeClr>
                </a:gs>
              </a:gsLst>
              <a:lin ang="9000000" scaled="0"/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87" name="Полилиния 386"/>
            <p:cNvSpPr/>
            <p:nvPr/>
          </p:nvSpPr>
          <p:spPr>
            <a:xfrm rot="3406944">
              <a:off x="-1350748" y="3554015"/>
              <a:ext cx="7124638" cy="621713"/>
            </a:xfrm>
            <a:custGeom>
              <a:avLst/>
              <a:gdLst>
                <a:gd name="connsiteX0" fmla="*/ 63062 w 8240111"/>
                <a:gd name="connsiteY0" fmla="*/ 0 h 809297"/>
                <a:gd name="connsiteX1" fmla="*/ 8240111 w 8240111"/>
                <a:gd name="connsiteY1" fmla="*/ 42041 h 809297"/>
                <a:gd name="connsiteX2" fmla="*/ 8219090 w 8240111"/>
                <a:gd name="connsiteY2" fmla="*/ 809297 h 809297"/>
                <a:gd name="connsiteX3" fmla="*/ 0 w 8240111"/>
                <a:gd name="connsiteY3" fmla="*/ 315310 h 809297"/>
                <a:gd name="connsiteX4" fmla="*/ 63062 w 8240111"/>
                <a:gd name="connsiteY4" fmla="*/ 0 h 809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40111" h="809297">
                  <a:moveTo>
                    <a:pt x="63062" y="0"/>
                  </a:moveTo>
                  <a:lnTo>
                    <a:pt x="8240111" y="42041"/>
                  </a:lnTo>
                  <a:lnTo>
                    <a:pt x="8219090" y="809297"/>
                  </a:lnTo>
                  <a:lnTo>
                    <a:pt x="0" y="315310"/>
                  </a:lnTo>
                  <a:lnTo>
                    <a:pt x="63062" y="0"/>
                  </a:lnTo>
                  <a:close/>
                </a:path>
              </a:pathLst>
            </a:custGeom>
            <a:gradFill flip="none" rotWithShape="1">
              <a:gsLst>
                <a:gs pos="100000">
                  <a:schemeClr val="bg1">
                    <a:alpha val="54000"/>
                  </a:schemeClr>
                </a:gs>
                <a:gs pos="0">
                  <a:schemeClr val="bg1">
                    <a:alpha val="0"/>
                  </a:schemeClr>
                </a:gs>
              </a:gsLst>
              <a:lin ang="9000000" scaled="0"/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</p:grpSp>
      <p:sp>
        <p:nvSpPr>
          <p:cNvPr id="107" name="Облако 106"/>
          <p:cNvSpPr/>
          <p:nvPr/>
        </p:nvSpPr>
        <p:spPr>
          <a:xfrm>
            <a:off x="2203112" y="721610"/>
            <a:ext cx="5000660" cy="857256"/>
          </a:xfrm>
          <a:prstGeom prst="cloud">
            <a:avLst/>
          </a:prstGeom>
          <a:gradFill flip="none" rotWithShape="1">
            <a:gsLst>
              <a:gs pos="0">
                <a:srgbClr val="AAE1F4"/>
              </a:gs>
              <a:gs pos="100000">
                <a:schemeClr val="accent1">
                  <a:lumMod val="20000"/>
                  <a:lumOff val="80000"/>
                </a:schemeClr>
              </a:gs>
            </a:gsLst>
            <a:lin ang="10200000" scaled="0"/>
            <a:tileRect/>
          </a:gradFill>
          <a:ln>
            <a:noFill/>
          </a:ln>
          <a:scene3d>
            <a:camera prst="orthographicFront"/>
            <a:lightRig rig="threePt" dir="t"/>
          </a:scene3d>
          <a:sp3d>
            <a:bevelT w="18415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/>
          </a:p>
        </p:txBody>
      </p:sp>
      <p:sp>
        <p:nvSpPr>
          <p:cNvPr id="108" name="Облако 107"/>
          <p:cNvSpPr/>
          <p:nvPr/>
        </p:nvSpPr>
        <p:spPr>
          <a:xfrm>
            <a:off x="5429256" y="1957569"/>
            <a:ext cx="3429024" cy="714380"/>
          </a:xfrm>
          <a:prstGeom prst="cloud">
            <a:avLst/>
          </a:prstGeom>
          <a:gradFill flip="none" rotWithShape="1">
            <a:gsLst>
              <a:gs pos="0">
                <a:srgbClr val="AAE1F4"/>
              </a:gs>
              <a:gs pos="100000">
                <a:schemeClr val="accent1">
                  <a:lumMod val="20000"/>
                  <a:lumOff val="80000"/>
                </a:schemeClr>
              </a:gs>
            </a:gsLst>
            <a:lin ang="10200000" scaled="0"/>
            <a:tileRect/>
          </a:gradFill>
          <a:ln>
            <a:noFill/>
          </a:ln>
          <a:scene3d>
            <a:camera prst="orthographicFront"/>
            <a:lightRig rig="threePt" dir="t"/>
          </a:scene3d>
          <a:sp3d>
            <a:bevelT w="18415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/>
          </a:p>
        </p:txBody>
      </p:sp>
      <p:grpSp>
        <p:nvGrpSpPr>
          <p:cNvPr id="22539" name="Группа 218"/>
          <p:cNvGrpSpPr>
            <a:grpSpLocks/>
          </p:cNvGrpSpPr>
          <p:nvPr/>
        </p:nvGrpSpPr>
        <p:grpSpPr bwMode="auto">
          <a:xfrm>
            <a:off x="-55563" y="3786188"/>
            <a:ext cx="9248776" cy="3082925"/>
            <a:chOff x="-65581" y="3302758"/>
            <a:chExt cx="9247681" cy="3555242"/>
          </a:xfrm>
        </p:grpSpPr>
        <p:sp>
          <p:nvSpPr>
            <p:cNvPr id="117" name="Полилиния 116"/>
            <p:cNvSpPr/>
            <p:nvPr/>
          </p:nvSpPr>
          <p:spPr>
            <a:xfrm>
              <a:off x="-12700" y="5146130"/>
              <a:ext cx="9156700" cy="1711869"/>
            </a:xfrm>
            <a:custGeom>
              <a:avLst/>
              <a:gdLst>
                <a:gd name="connsiteX0" fmla="*/ 0 w 7531100"/>
                <a:gd name="connsiteY0" fmla="*/ 0 h 1384300"/>
                <a:gd name="connsiteX1" fmla="*/ 3200400 w 7531100"/>
                <a:gd name="connsiteY1" fmla="*/ 12700 h 1384300"/>
                <a:gd name="connsiteX2" fmla="*/ 6070600 w 7531100"/>
                <a:gd name="connsiteY2" fmla="*/ 241300 h 1384300"/>
                <a:gd name="connsiteX3" fmla="*/ 7531100 w 7531100"/>
                <a:gd name="connsiteY3" fmla="*/ 1371600 h 1384300"/>
                <a:gd name="connsiteX4" fmla="*/ 0 w 7531100"/>
                <a:gd name="connsiteY4" fmla="*/ 1384300 h 1384300"/>
                <a:gd name="connsiteX5" fmla="*/ 0 w 7531100"/>
                <a:gd name="connsiteY5" fmla="*/ 0 h 1384300"/>
                <a:gd name="connsiteX0" fmla="*/ 0 w 7531100"/>
                <a:gd name="connsiteY0" fmla="*/ 327569 h 1711869"/>
                <a:gd name="connsiteX1" fmla="*/ 3200400 w 7531100"/>
                <a:gd name="connsiteY1" fmla="*/ 340269 h 1711869"/>
                <a:gd name="connsiteX2" fmla="*/ 6070600 w 7531100"/>
                <a:gd name="connsiteY2" fmla="*/ 568869 h 1711869"/>
                <a:gd name="connsiteX3" fmla="*/ 7531100 w 7531100"/>
                <a:gd name="connsiteY3" fmla="*/ 1699169 h 1711869"/>
                <a:gd name="connsiteX4" fmla="*/ 0 w 7531100"/>
                <a:gd name="connsiteY4" fmla="*/ 1711869 h 1711869"/>
                <a:gd name="connsiteX5" fmla="*/ 0 w 7531100"/>
                <a:gd name="connsiteY5" fmla="*/ 327569 h 1711869"/>
                <a:gd name="connsiteX0" fmla="*/ 0 w 7531100"/>
                <a:gd name="connsiteY0" fmla="*/ 327569 h 1711869"/>
                <a:gd name="connsiteX1" fmla="*/ 3200400 w 7531100"/>
                <a:gd name="connsiteY1" fmla="*/ 340269 h 1711869"/>
                <a:gd name="connsiteX2" fmla="*/ 6070600 w 7531100"/>
                <a:gd name="connsiteY2" fmla="*/ 568869 h 1711869"/>
                <a:gd name="connsiteX3" fmla="*/ 7531100 w 7531100"/>
                <a:gd name="connsiteY3" fmla="*/ 1699169 h 1711869"/>
                <a:gd name="connsiteX4" fmla="*/ 0 w 7531100"/>
                <a:gd name="connsiteY4" fmla="*/ 1711869 h 1711869"/>
                <a:gd name="connsiteX5" fmla="*/ 0 w 7531100"/>
                <a:gd name="connsiteY5" fmla="*/ 327569 h 1711869"/>
                <a:gd name="connsiteX0" fmla="*/ 0 w 7531100"/>
                <a:gd name="connsiteY0" fmla="*/ 327569 h 1711869"/>
                <a:gd name="connsiteX1" fmla="*/ 3200400 w 7531100"/>
                <a:gd name="connsiteY1" fmla="*/ 340269 h 1711869"/>
                <a:gd name="connsiteX2" fmla="*/ 6070600 w 7531100"/>
                <a:gd name="connsiteY2" fmla="*/ 568869 h 1711869"/>
                <a:gd name="connsiteX3" fmla="*/ 7531100 w 7531100"/>
                <a:gd name="connsiteY3" fmla="*/ 1699169 h 1711869"/>
                <a:gd name="connsiteX4" fmla="*/ 0 w 7531100"/>
                <a:gd name="connsiteY4" fmla="*/ 1711869 h 1711869"/>
                <a:gd name="connsiteX5" fmla="*/ 0 w 7531100"/>
                <a:gd name="connsiteY5" fmla="*/ 327569 h 1711869"/>
                <a:gd name="connsiteX0" fmla="*/ 0 w 7531100"/>
                <a:gd name="connsiteY0" fmla="*/ 327569 h 1711869"/>
                <a:gd name="connsiteX1" fmla="*/ 3200400 w 7531100"/>
                <a:gd name="connsiteY1" fmla="*/ 340269 h 1711869"/>
                <a:gd name="connsiteX2" fmla="*/ 6070600 w 7531100"/>
                <a:gd name="connsiteY2" fmla="*/ 568869 h 1711869"/>
                <a:gd name="connsiteX3" fmla="*/ 7531100 w 7531100"/>
                <a:gd name="connsiteY3" fmla="*/ 1699169 h 1711869"/>
                <a:gd name="connsiteX4" fmla="*/ 0 w 7531100"/>
                <a:gd name="connsiteY4" fmla="*/ 1711869 h 1711869"/>
                <a:gd name="connsiteX5" fmla="*/ 0 w 7531100"/>
                <a:gd name="connsiteY5" fmla="*/ 327569 h 1711869"/>
                <a:gd name="connsiteX0" fmla="*/ 0 w 7531100"/>
                <a:gd name="connsiteY0" fmla="*/ 327569 h 1711869"/>
                <a:gd name="connsiteX1" fmla="*/ 3200400 w 7531100"/>
                <a:gd name="connsiteY1" fmla="*/ 340269 h 1711869"/>
                <a:gd name="connsiteX2" fmla="*/ 6070600 w 7531100"/>
                <a:gd name="connsiteY2" fmla="*/ 568869 h 1711869"/>
                <a:gd name="connsiteX3" fmla="*/ 7518023 w 7531100"/>
                <a:gd name="connsiteY3" fmla="*/ 311666 h 1711869"/>
                <a:gd name="connsiteX4" fmla="*/ 7531100 w 7531100"/>
                <a:gd name="connsiteY4" fmla="*/ 1699169 h 1711869"/>
                <a:gd name="connsiteX5" fmla="*/ 0 w 7531100"/>
                <a:gd name="connsiteY5" fmla="*/ 1711869 h 1711869"/>
                <a:gd name="connsiteX6" fmla="*/ 0 w 7531100"/>
                <a:gd name="connsiteY6" fmla="*/ 327569 h 1711869"/>
                <a:gd name="connsiteX0" fmla="*/ 0 w 7531100"/>
                <a:gd name="connsiteY0" fmla="*/ 327569 h 1711869"/>
                <a:gd name="connsiteX1" fmla="*/ 3200400 w 7531100"/>
                <a:gd name="connsiteY1" fmla="*/ 340269 h 1711869"/>
                <a:gd name="connsiteX2" fmla="*/ 6070600 w 7531100"/>
                <a:gd name="connsiteY2" fmla="*/ 568869 h 1711869"/>
                <a:gd name="connsiteX3" fmla="*/ 7518023 w 7531100"/>
                <a:gd name="connsiteY3" fmla="*/ 311666 h 1711869"/>
                <a:gd name="connsiteX4" fmla="*/ 7531100 w 7531100"/>
                <a:gd name="connsiteY4" fmla="*/ 1699169 h 1711869"/>
                <a:gd name="connsiteX5" fmla="*/ 0 w 7531100"/>
                <a:gd name="connsiteY5" fmla="*/ 1711869 h 1711869"/>
                <a:gd name="connsiteX6" fmla="*/ 0 w 7531100"/>
                <a:gd name="connsiteY6" fmla="*/ 327569 h 1711869"/>
                <a:gd name="connsiteX0" fmla="*/ 0 w 7531100"/>
                <a:gd name="connsiteY0" fmla="*/ 327569 h 1711869"/>
                <a:gd name="connsiteX1" fmla="*/ 3200400 w 7531100"/>
                <a:gd name="connsiteY1" fmla="*/ 340269 h 1711869"/>
                <a:gd name="connsiteX2" fmla="*/ 6070600 w 7531100"/>
                <a:gd name="connsiteY2" fmla="*/ 568869 h 1711869"/>
                <a:gd name="connsiteX3" fmla="*/ 7518023 w 7531100"/>
                <a:gd name="connsiteY3" fmla="*/ 311666 h 1711869"/>
                <a:gd name="connsiteX4" fmla="*/ 7531100 w 7531100"/>
                <a:gd name="connsiteY4" fmla="*/ 1699169 h 1711869"/>
                <a:gd name="connsiteX5" fmla="*/ 0 w 7531100"/>
                <a:gd name="connsiteY5" fmla="*/ 1711869 h 1711869"/>
                <a:gd name="connsiteX6" fmla="*/ 0 w 7531100"/>
                <a:gd name="connsiteY6" fmla="*/ 327569 h 17118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531100" h="1711869">
                  <a:moveTo>
                    <a:pt x="0" y="327569"/>
                  </a:moveTo>
                  <a:cubicBezTo>
                    <a:pt x="998562" y="0"/>
                    <a:pt x="2157430" y="512234"/>
                    <a:pt x="3200400" y="340269"/>
                  </a:cubicBezTo>
                  <a:cubicBezTo>
                    <a:pt x="4225399" y="178329"/>
                    <a:pt x="5274201" y="94191"/>
                    <a:pt x="6070600" y="568869"/>
                  </a:cubicBezTo>
                  <a:cubicBezTo>
                    <a:pt x="6563499" y="668857"/>
                    <a:pt x="7177844" y="446598"/>
                    <a:pt x="7518023" y="311666"/>
                  </a:cubicBezTo>
                  <a:lnTo>
                    <a:pt x="7531100" y="1699169"/>
                  </a:lnTo>
                  <a:lnTo>
                    <a:pt x="0" y="1711869"/>
                  </a:lnTo>
                  <a:lnTo>
                    <a:pt x="0" y="327569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 prstMaterial="matte">
              <a:bevelT w="488950" h="1016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grpSp>
          <p:nvGrpSpPr>
            <p:cNvPr id="22986" name="Группа 119"/>
            <p:cNvGrpSpPr>
              <a:grpSpLocks/>
            </p:cNvGrpSpPr>
            <p:nvPr/>
          </p:nvGrpSpPr>
          <p:grpSpPr bwMode="auto">
            <a:xfrm>
              <a:off x="428596" y="3632354"/>
              <a:ext cx="1109662" cy="1971543"/>
              <a:chOff x="428596" y="3632354"/>
              <a:chExt cx="1109662" cy="1971543"/>
            </a:xfrm>
          </p:grpSpPr>
          <p:sp>
            <p:nvSpPr>
              <p:cNvPr id="118" name="Равнобедренный треугольник 117"/>
              <p:cNvSpPr/>
              <p:nvPr/>
            </p:nvSpPr>
            <p:spPr>
              <a:xfrm>
                <a:off x="859577" y="4460889"/>
                <a:ext cx="214314" cy="1143008"/>
              </a:xfrm>
              <a:prstGeom prst="triangle">
                <a:avLst/>
              </a:prstGeom>
              <a:blipFill>
                <a:blip r:embed="rId3" cstate="print"/>
                <a:tile tx="0" ty="0" sx="100000" sy="100000" flip="none" algn="tl"/>
              </a:blip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9050" h="190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  <p:sp>
            <p:nvSpPr>
              <p:cNvPr id="119" name="Полилиния 118"/>
              <p:cNvSpPr/>
              <p:nvPr/>
            </p:nvSpPr>
            <p:spPr>
              <a:xfrm>
                <a:off x="428596" y="3632354"/>
                <a:ext cx="1109662" cy="1812775"/>
              </a:xfrm>
              <a:custGeom>
                <a:avLst/>
                <a:gdLst>
                  <a:gd name="connsiteX0" fmla="*/ 0 w 642942"/>
                  <a:gd name="connsiteY0" fmla="*/ 1143008 h 1143008"/>
                  <a:gd name="connsiteX1" fmla="*/ 321471 w 642942"/>
                  <a:gd name="connsiteY1" fmla="*/ 0 h 1143008"/>
                  <a:gd name="connsiteX2" fmla="*/ 642942 w 642942"/>
                  <a:gd name="connsiteY2" fmla="*/ 1143008 h 1143008"/>
                  <a:gd name="connsiteX3" fmla="*/ 0 w 642942"/>
                  <a:gd name="connsiteY3" fmla="*/ 1143008 h 1143008"/>
                  <a:gd name="connsiteX0" fmla="*/ 0 w 642942"/>
                  <a:gd name="connsiteY0" fmla="*/ 1225565 h 1225565"/>
                  <a:gd name="connsiteX1" fmla="*/ 321471 w 642942"/>
                  <a:gd name="connsiteY1" fmla="*/ 82557 h 1225565"/>
                  <a:gd name="connsiteX2" fmla="*/ 642942 w 642942"/>
                  <a:gd name="connsiteY2" fmla="*/ 1225565 h 1225565"/>
                  <a:gd name="connsiteX3" fmla="*/ 0 w 642942"/>
                  <a:gd name="connsiteY3" fmla="*/ 1225565 h 1225565"/>
                  <a:gd name="connsiteX0" fmla="*/ 0 w 642942"/>
                  <a:gd name="connsiteY0" fmla="*/ 1246203 h 1246203"/>
                  <a:gd name="connsiteX1" fmla="*/ 321471 w 642942"/>
                  <a:gd name="connsiteY1" fmla="*/ 103195 h 1246203"/>
                  <a:gd name="connsiteX2" fmla="*/ 642942 w 642942"/>
                  <a:gd name="connsiteY2" fmla="*/ 1246203 h 1246203"/>
                  <a:gd name="connsiteX3" fmla="*/ 0 w 642942"/>
                  <a:gd name="connsiteY3" fmla="*/ 1246203 h 1246203"/>
                  <a:gd name="connsiteX0" fmla="*/ 0 w 892995"/>
                  <a:gd name="connsiteY0" fmla="*/ 1246203 h 1390650"/>
                  <a:gd name="connsiteX1" fmla="*/ 321471 w 892995"/>
                  <a:gd name="connsiteY1" fmla="*/ 103195 h 1390650"/>
                  <a:gd name="connsiteX2" fmla="*/ 642942 w 892995"/>
                  <a:gd name="connsiteY2" fmla="*/ 1246203 h 1390650"/>
                  <a:gd name="connsiteX3" fmla="*/ 0 w 892995"/>
                  <a:gd name="connsiteY3" fmla="*/ 1246203 h 1390650"/>
                  <a:gd name="connsiteX0" fmla="*/ 216667 w 1109662"/>
                  <a:gd name="connsiteY0" fmla="*/ 1246203 h 1428750"/>
                  <a:gd name="connsiteX1" fmla="*/ 538138 w 1109662"/>
                  <a:gd name="connsiteY1" fmla="*/ 103195 h 1428750"/>
                  <a:gd name="connsiteX2" fmla="*/ 859609 w 1109662"/>
                  <a:gd name="connsiteY2" fmla="*/ 1246203 h 1428750"/>
                  <a:gd name="connsiteX3" fmla="*/ 216667 w 1109662"/>
                  <a:gd name="connsiteY3" fmla="*/ 1246203 h 1428750"/>
                  <a:gd name="connsiteX0" fmla="*/ 216667 w 1109662"/>
                  <a:gd name="connsiteY0" fmla="*/ 1246203 h 1444625"/>
                  <a:gd name="connsiteX1" fmla="*/ 538138 w 1109662"/>
                  <a:gd name="connsiteY1" fmla="*/ 103195 h 1444625"/>
                  <a:gd name="connsiteX2" fmla="*/ 859609 w 1109662"/>
                  <a:gd name="connsiteY2" fmla="*/ 1246203 h 1444625"/>
                  <a:gd name="connsiteX3" fmla="*/ 216667 w 1109662"/>
                  <a:gd name="connsiteY3" fmla="*/ 1246203 h 1444625"/>
                  <a:gd name="connsiteX0" fmla="*/ 216667 w 1109662"/>
                  <a:gd name="connsiteY0" fmla="*/ 1246203 h 1444625"/>
                  <a:gd name="connsiteX1" fmla="*/ 538138 w 1109662"/>
                  <a:gd name="connsiteY1" fmla="*/ 103195 h 1444625"/>
                  <a:gd name="connsiteX2" fmla="*/ 859609 w 1109662"/>
                  <a:gd name="connsiteY2" fmla="*/ 1246203 h 1444625"/>
                  <a:gd name="connsiteX3" fmla="*/ 216667 w 1109662"/>
                  <a:gd name="connsiteY3" fmla="*/ 1246203 h 14446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09662" h="1444625">
                    <a:moveTo>
                      <a:pt x="216667" y="1246203"/>
                    </a:moveTo>
                    <a:cubicBezTo>
                      <a:pt x="0" y="1428750"/>
                      <a:pt x="396081" y="0"/>
                      <a:pt x="538138" y="103195"/>
                    </a:cubicBezTo>
                    <a:cubicBezTo>
                      <a:pt x="675481" y="20638"/>
                      <a:pt x="1109662" y="1390650"/>
                      <a:pt x="859609" y="1246203"/>
                    </a:cubicBezTo>
                    <a:cubicBezTo>
                      <a:pt x="650081" y="1444625"/>
                      <a:pt x="523081" y="1406525"/>
                      <a:pt x="216667" y="1246203"/>
                    </a:cubicBezTo>
                    <a:close/>
                  </a:path>
                </a:pathLst>
              </a:custGeom>
              <a:gradFill>
                <a:gsLst>
                  <a:gs pos="100000">
                    <a:srgbClr val="92D050"/>
                  </a:gs>
                  <a:gs pos="0">
                    <a:schemeClr val="accent3">
                      <a:lumMod val="50000"/>
                    </a:schemeClr>
                  </a:gs>
                </a:gsLst>
                <a:lin ang="16200000" scaled="1"/>
              </a:gradFill>
              <a:ln>
                <a:noFill/>
              </a:ln>
              <a:effectLst>
                <a:outerShdw blurRad="266700" dist="165100" dir="3960000" sx="90000" sy="-19000" rotWithShape="0">
                  <a:prstClr val="black">
                    <a:alpha val="39000"/>
                  </a:prstClr>
                </a:outerShdw>
              </a:effectLst>
              <a:scene3d>
                <a:camera prst="orthographicFront"/>
                <a:lightRig rig="threePt" dir="t"/>
              </a:scene3d>
              <a:sp3d prstMaterial="matte">
                <a:bevelT w="4318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</p:grpSp>
        <p:grpSp>
          <p:nvGrpSpPr>
            <p:cNvPr id="22987" name="Группа 120"/>
            <p:cNvGrpSpPr>
              <a:grpSpLocks/>
            </p:cNvGrpSpPr>
            <p:nvPr/>
          </p:nvGrpSpPr>
          <p:grpSpPr bwMode="auto">
            <a:xfrm>
              <a:off x="7858148" y="4209144"/>
              <a:ext cx="928694" cy="1537629"/>
              <a:chOff x="428596" y="3829035"/>
              <a:chExt cx="1109662" cy="1774862"/>
            </a:xfrm>
          </p:grpSpPr>
          <p:sp>
            <p:nvSpPr>
              <p:cNvPr id="122" name="Равнобедренный треугольник 121"/>
              <p:cNvSpPr/>
              <p:nvPr/>
            </p:nvSpPr>
            <p:spPr>
              <a:xfrm>
                <a:off x="859577" y="4460889"/>
                <a:ext cx="214314" cy="1143008"/>
              </a:xfrm>
              <a:prstGeom prst="triangle">
                <a:avLst/>
              </a:prstGeom>
              <a:blipFill>
                <a:blip r:embed="rId3" cstate="print"/>
                <a:tile tx="0" ty="0" sx="100000" sy="100000" flip="none" algn="tl"/>
              </a:blip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9050" h="190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  <p:sp>
            <p:nvSpPr>
              <p:cNvPr id="123" name="Полилиния 122"/>
              <p:cNvSpPr/>
              <p:nvPr/>
            </p:nvSpPr>
            <p:spPr>
              <a:xfrm>
                <a:off x="428596" y="3829035"/>
                <a:ext cx="1109662" cy="1616093"/>
              </a:xfrm>
              <a:custGeom>
                <a:avLst/>
                <a:gdLst>
                  <a:gd name="connsiteX0" fmla="*/ 0 w 642942"/>
                  <a:gd name="connsiteY0" fmla="*/ 1143008 h 1143008"/>
                  <a:gd name="connsiteX1" fmla="*/ 321471 w 642942"/>
                  <a:gd name="connsiteY1" fmla="*/ 0 h 1143008"/>
                  <a:gd name="connsiteX2" fmla="*/ 642942 w 642942"/>
                  <a:gd name="connsiteY2" fmla="*/ 1143008 h 1143008"/>
                  <a:gd name="connsiteX3" fmla="*/ 0 w 642942"/>
                  <a:gd name="connsiteY3" fmla="*/ 1143008 h 1143008"/>
                  <a:gd name="connsiteX0" fmla="*/ 0 w 642942"/>
                  <a:gd name="connsiteY0" fmla="*/ 1225565 h 1225565"/>
                  <a:gd name="connsiteX1" fmla="*/ 321471 w 642942"/>
                  <a:gd name="connsiteY1" fmla="*/ 82557 h 1225565"/>
                  <a:gd name="connsiteX2" fmla="*/ 642942 w 642942"/>
                  <a:gd name="connsiteY2" fmla="*/ 1225565 h 1225565"/>
                  <a:gd name="connsiteX3" fmla="*/ 0 w 642942"/>
                  <a:gd name="connsiteY3" fmla="*/ 1225565 h 1225565"/>
                  <a:gd name="connsiteX0" fmla="*/ 0 w 642942"/>
                  <a:gd name="connsiteY0" fmla="*/ 1246203 h 1246203"/>
                  <a:gd name="connsiteX1" fmla="*/ 321471 w 642942"/>
                  <a:gd name="connsiteY1" fmla="*/ 103195 h 1246203"/>
                  <a:gd name="connsiteX2" fmla="*/ 642942 w 642942"/>
                  <a:gd name="connsiteY2" fmla="*/ 1246203 h 1246203"/>
                  <a:gd name="connsiteX3" fmla="*/ 0 w 642942"/>
                  <a:gd name="connsiteY3" fmla="*/ 1246203 h 1246203"/>
                  <a:gd name="connsiteX0" fmla="*/ 0 w 892995"/>
                  <a:gd name="connsiteY0" fmla="*/ 1246203 h 1390650"/>
                  <a:gd name="connsiteX1" fmla="*/ 321471 w 892995"/>
                  <a:gd name="connsiteY1" fmla="*/ 103195 h 1390650"/>
                  <a:gd name="connsiteX2" fmla="*/ 642942 w 892995"/>
                  <a:gd name="connsiteY2" fmla="*/ 1246203 h 1390650"/>
                  <a:gd name="connsiteX3" fmla="*/ 0 w 892995"/>
                  <a:gd name="connsiteY3" fmla="*/ 1246203 h 1390650"/>
                  <a:gd name="connsiteX0" fmla="*/ 216667 w 1109662"/>
                  <a:gd name="connsiteY0" fmla="*/ 1246203 h 1428750"/>
                  <a:gd name="connsiteX1" fmla="*/ 538138 w 1109662"/>
                  <a:gd name="connsiteY1" fmla="*/ 103195 h 1428750"/>
                  <a:gd name="connsiteX2" fmla="*/ 859609 w 1109662"/>
                  <a:gd name="connsiteY2" fmla="*/ 1246203 h 1428750"/>
                  <a:gd name="connsiteX3" fmla="*/ 216667 w 1109662"/>
                  <a:gd name="connsiteY3" fmla="*/ 1246203 h 1428750"/>
                  <a:gd name="connsiteX0" fmla="*/ 216667 w 1109662"/>
                  <a:gd name="connsiteY0" fmla="*/ 1246203 h 1444625"/>
                  <a:gd name="connsiteX1" fmla="*/ 538138 w 1109662"/>
                  <a:gd name="connsiteY1" fmla="*/ 103195 h 1444625"/>
                  <a:gd name="connsiteX2" fmla="*/ 859609 w 1109662"/>
                  <a:gd name="connsiteY2" fmla="*/ 1246203 h 1444625"/>
                  <a:gd name="connsiteX3" fmla="*/ 216667 w 1109662"/>
                  <a:gd name="connsiteY3" fmla="*/ 1246203 h 1444625"/>
                  <a:gd name="connsiteX0" fmla="*/ 216667 w 1109662"/>
                  <a:gd name="connsiteY0" fmla="*/ 1246203 h 1444625"/>
                  <a:gd name="connsiteX1" fmla="*/ 538138 w 1109662"/>
                  <a:gd name="connsiteY1" fmla="*/ 103195 h 1444625"/>
                  <a:gd name="connsiteX2" fmla="*/ 859609 w 1109662"/>
                  <a:gd name="connsiteY2" fmla="*/ 1246203 h 1444625"/>
                  <a:gd name="connsiteX3" fmla="*/ 216667 w 1109662"/>
                  <a:gd name="connsiteY3" fmla="*/ 1246203 h 14446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09662" h="1444625">
                    <a:moveTo>
                      <a:pt x="216667" y="1246203"/>
                    </a:moveTo>
                    <a:cubicBezTo>
                      <a:pt x="0" y="1428750"/>
                      <a:pt x="396081" y="0"/>
                      <a:pt x="538138" y="103195"/>
                    </a:cubicBezTo>
                    <a:cubicBezTo>
                      <a:pt x="675481" y="20638"/>
                      <a:pt x="1109662" y="1390650"/>
                      <a:pt x="859609" y="1246203"/>
                    </a:cubicBezTo>
                    <a:cubicBezTo>
                      <a:pt x="650081" y="1444625"/>
                      <a:pt x="523081" y="1406525"/>
                      <a:pt x="216667" y="1246203"/>
                    </a:cubicBezTo>
                    <a:close/>
                  </a:path>
                </a:pathLst>
              </a:custGeom>
              <a:gradFill>
                <a:gsLst>
                  <a:gs pos="100000">
                    <a:srgbClr val="92D050"/>
                  </a:gs>
                  <a:gs pos="0">
                    <a:schemeClr val="accent3">
                      <a:lumMod val="50000"/>
                    </a:schemeClr>
                  </a:gs>
                </a:gsLst>
                <a:lin ang="16200000" scaled="1"/>
              </a:gradFill>
              <a:ln>
                <a:noFill/>
              </a:ln>
              <a:effectLst>
                <a:outerShdw blurRad="266700" dist="165100" dir="3960000" sx="90000" sy="-19000" rotWithShape="0">
                  <a:prstClr val="black">
                    <a:alpha val="39000"/>
                  </a:prstClr>
                </a:outerShdw>
              </a:effectLst>
              <a:scene3d>
                <a:camera prst="orthographicFront"/>
                <a:lightRig rig="threePt" dir="t"/>
              </a:scene3d>
              <a:sp3d prstMaterial="matte">
                <a:bevelT w="4318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</p:grpSp>
        <p:grpSp>
          <p:nvGrpSpPr>
            <p:cNvPr id="22988" name="Группа 123"/>
            <p:cNvGrpSpPr>
              <a:grpSpLocks/>
            </p:cNvGrpSpPr>
            <p:nvPr/>
          </p:nvGrpSpPr>
          <p:grpSpPr bwMode="auto">
            <a:xfrm>
              <a:off x="4500562" y="3302758"/>
              <a:ext cx="1357322" cy="2269381"/>
              <a:chOff x="428596" y="3644850"/>
              <a:chExt cx="1109662" cy="1959047"/>
            </a:xfrm>
          </p:grpSpPr>
          <p:sp>
            <p:nvSpPr>
              <p:cNvPr id="125" name="Равнобедренный треугольник 124"/>
              <p:cNvSpPr/>
              <p:nvPr/>
            </p:nvSpPr>
            <p:spPr>
              <a:xfrm>
                <a:off x="859577" y="4460889"/>
                <a:ext cx="214314" cy="1143008"/>
              </a:xfrm>
              <a:prstGeom prst="triangle">
                <a:avLst/>
              </a:prstGeom>
              <a:blipFill>
                <a:blip r:embed="rId3" cstate="print"/>
                <a:tile tx="0" ty="0" sx="100000" sy="100000" flip="none" algn="tl"/>
              </a:blip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9050" h="190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  <p:sp>
            <p:nvSpPr>
              <p:cNvPr id="126" name="Полилиния 125"/>
              <p:cNvSpPr/>
              <p:nvPr/>
            </p:nvSpPr>
            <p:spPr>
              <a:xfrm>
                <a:off x="428596" y="3644850"/>
                <a:ext cx="1109662" cy="1800279"/>
              </a:xfrm>
              <a:custGeom>
                <a:avLst/>
                <a:gdLst>
                  <a:gd name="connsiteX0" fmla="*/ 0 w 642942"/>
                  <a:gd name="connsiteY0" fmla="*/ 1143008 h 1143008"/>
                  <a:gd name="connsiteX1" fmla="*/ 321471 w 642942"/>
                  <a:gd name="connsiteY1" fmla="*/ 0 h 1143008"/>
                  <a:gd name="connsiteX2" fmla="*/ 642942 w 642942"/>
                  <a:gd name="connsiteY2" fmla="*/ 1143008 h 1143008"/>
                  <a:gd name="connsiteX3" fmla="*/ 0 w 642942"/>
                  <a:gd name="connsiteY3" fmla="*/ 1143008 h 1143008"/>
                  <a:gd name="connsiteX0" fmla="*/ 0 w 642942"/>
                  <a:gd name="connsiteY0" fmla="*/ 1225565 h 1225565"/>
                  <a:gd name="connsiteX1" fmla="*/ 321471 w 642942"/>
                  <a:gd name="connsiteY1" fmla="*/ 82557 h 1225565"/>
                  <a:gd name="connsiteX2" fmla="*/ 642942 w 642942"/>
                  <a:gd name="connsiteY2" fmla="*/ 1225565 h 1225565"/>
                  <a:gd name="connsiteX3" fmla="*/ 0 w 642942"/>
                  <a:gd name="connsiteY3" fmla="*/ 1225565 h 1225565"/>
                  <a:gd name="connsiteX0" fmla="*/ 0 w 642942"/>
                  <a:gd name="connsiteY0" fmla="*/ 1246203 h 1246203"/>
                  <a:gd name="connsiteX1" fmla="*/ 321471 w 642942"/>
                  <a:gd name="connsiteY1" fmla="*/ 103195 h 1246203"/>
                  <a:gd name="connsiteX2" fmla="*/ 642942 w 642942"/>
                  <a:gd name="connsiteY2" fmla="*/ 1246203 h 1246203"/>
                  <a:gd name="connsiteX3" fmla="*/ 0 w 642942"/>
                  <a:gd name="connsiteY3" fmla="*/ 1246203 h 1246203"/>
                  <a:gd name="connsiteX0" fmla="*/ 0 w 892995"/>
                  <a:gd name="connsiteY0" fmla="*/ 1246203 h 1390650"/>
                  <a:gd name="connsiteX1" fmla="*/ 321471 w 892995"/>
                  <a:gd name="connsiteY1" fmla="*/ 103195 h 1390650"/>
                  <a:gd name="connsiteX2" fmla="*/ 642942 w 892995"/>
                  <a:gd name="connsiteY2" fmla="*/ 1246203 h 1390650"/>
                  <a:gd name="connsiteX3" fmla="*/ 0 w 892995"/>
                  <a:gd name="connsiteY3" fmla="*/ 1246203 h 1390650"/>
                  <a:gd name="connsiteX0" fmla="*/ 216667 w 1109662"/>
                  <a:gd name="connsiteY0" fmla="*/ 1246203 h 1428750"/>
                  <a:gd name="connsiteX1" fmla="*/ 538138 w 1109662"/>
                  <a:gd name="connsiteY1" fmla="*/ 103195 h 1428750"/>
                  <a:gd name="connsiteX2" fmla="*/ 859609 w 1109662"/>
                  <a:gd name="connsiteY2" fmla="*/ 1246203 h 1428750"/>
                  <a:gd name="connsiteX3" fmla="*/ 216667 w 1109662"/>
                  <a:gd name="connsiteY3" fmla="*/ 1246203 h 1428750"/>
                  <a:gd name="connsiteX0" fmla="*/ 216667 w 1109662"/>
                  <a:gd name="connsiteY0" fmla="*/ 1246203 h 1444625"/>
                  <a:gd name="connsiteX1" fmla="*/ 538138 w 1109662"/>
                  <a:gd name="connsiteY1" fmla="*/ 103195 h 1444625"/>
                  <a:gd name="connsiteX2" fmla="*/ 859609 w 1109662"/>
                  <a:gd name="connsiteY2" fmla="*/ 1246203 h 1444625"/>
                  <a:gd name="connsiteX3" fmla="*/ 216667 w 1109662"/>
                  <a:gd name="connsiteY3" fmla="*/ 1246203 h 1444625"/>
                  <a:gd name="connsiteX0" fmla="*/ 216667 w 1109662"/>
                  <a:gd name="connsiteY0" fmla="*/ 1246203 h 1444625"/>
                  <a:gd name="connsiteX1" fmla="*/ 538138 w 1109662"/>
                  <a:gd name="connsiteY1" fmla="*/ 103195 h 1444625"/>
                  <a:gd name="connsiteX2" fmla="*/ 859609 w 1109662"/>
                  <a:gd name="connsiteY2" fmla="*/ 1246203 h 1444625"/>
                  <a:gd name="connsiteX3" fmla="*/ 216667 w 1109662"/>
                  <a:gd name="connsiteY3" fmla="*/ 1246203 h 14446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09662" h="1444625">
                    <a:moveTo>
                      <a:pt x="216667" y="1246203"/>
                    </a:moveTo>
                    <a:cubicBezTo>
                      <a:pt x="0" y="1428750"/>
                      <a:pt x="396081" y="0"/>
                      <a:pt x="538138" y="103195"/>
                    </a:cubicBezTo>
                    <a:cubicBezTo>
                      <a:pt x="675481" y="20638"/>
                      <a:pt x="1109662" y="1390650"/>
                      <a:pt x="859609" y="1246203"/>
                    </a:cubicBezTo>
                    <a:cubicBezTo>
                      <a:pt x="650081" y="1444625"/>
                      <a:pt x="523081" y="1406525"/>
                      <a:pt x="216667" y="1246203"/>
                    </a:cubicBezTo>
                    <a:close/>
                  </a:path>
                </a:pathLst>
              </a:custGeom>
              <a:gradFill>
                <a:gsLst>
                  <a:gs pos="100000">
                    <a:srgbClr val="92D050"/>
                  </a:gs>
                  <a:gs pos="0">
                    <a:schemeClr val="accent3">
                      <a:lumMod val="50000"/>
                    </a:schemeClr>
                  </a:gs>
                </a:gsLst>
                <a:lin ang="16200000" scaled="1"/>
              </a:gradFill>
              <a:ln>
                <a:noFill/>
              </a:ln>
              <a:effectLst>
                <a:outerShdw blurRad="266700" dist="165100" dir="3960000" sx="90000" sy="-19000" rotWithShape="0">
                  <a:prstClr val="black">
                    <a:alpha val="39000"/>
                  </a:prstClr>
                </a:outerShdw>
              </a:effectLst>
              <a:scene3d>
                <a:camera prst="orthographicFront"/>
                <a:lightRig rig="threePt" dir="t"/>
              </a:scene3d>
              <a:sp3d prstMaterial="matte">
                <a:bevelT w="4318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</p:grpSp>
        <p:sp>
          <p:nvSpPr>
            <p:cNvPr id="116" name="Полилиния 115"/>
            <p:cNvSpPr/>
            <p:nvPr/>
          </p:nvSpPr>
          <p:spPr>
            <a:xfrm>
              <a:off x="-65581" y="5715016"/>
              <a:ext cx="9247681" cy="1142984"/>
            </a:xfrm>
            <a:custGeom>
              <a:avLst/>
              <a:gdLst>
                <a:gd name="connsiteX0" fmla="*/ 9194800 w 9781117"/>
                <a:gd name="connsiteY0" fmla="*/ 511588 h 2492788"/>
                <a:gd name="connsiteX1" fmla="*/ 5715000 w 9781117"/>
                <a:gd name="connsiteY1" fmla="*/ 295688 h 2492788"/>
                <a:gd name="connsiteX2" fmla="*/ 1765300 w 9781117"/>
                <a:gd name="connsiteY2" fmla="*/ 943388 h 2492788"/>
                <a:gd name="connsiteX3" fmla="*/ 63500 w 9781117"/>
                <a:gd name="connsiteY3" fmla="*/ 816388 h 2492788"/>
                <a:gd name="connsiteX4" fmla="*/ 0 w 9781117"/>
                <a:gd name="connsiteY4" fmla="*/ 2480088 h 2492788"/>
                <a:gd name="connsiteX5" fmla="*/ 9232900 w 9781117"/>
                <a:gd name="connsiteY5" fmla="*/ 2492788 h 2492788"/>
                <a:gd name="connsiteX6" fmla="*/ 9194800 w 9781117"/>
                <a:gd name="connsiteY6" fmla="*/ 511588 h 2492788"/>
                <a:gd name="connsiteX0" fmla="*/ 9194800 w 9247681"/>
                <a:gd name="connsiteY0" fmla="*/ 511588 h 2492788"/>
                <a:gd name="connsiteX1" fmla="*/ 5715000 w 9247681"/>
                <a:gd name="connsiteY1" fmla="*/ 295688 h 2492788"/>
                <a:gd name="connsiteX2" fmla="*/ 1765300 w 9247681"/>
                <a:gd name="connsiteY2" fmla="*/ 943388 h 2492788"/>
                <a:gd name="connsiteX3" fmla="*/ 63500 w 9247681"/>
                <a:gd name="connsiteY3" fmla="*/ 816388 h 2492788"/>
                <a:gd name="connsiteX4" fmla="*/ 0 w 9247681"/>
                <a:gd name="connsiteY4" fmla="*/ 2480088 h 2492788"/>
                <a:gd name="connsiteX5" fmla="*/ 9232900 w 9247681"/>
                <a:gd name="connsiteY5" fmla="*/ 2492788 h 2492788"/>
                <a:gd name="connsiteX6" fmla="*/ 9194800 w 9247681"/>
                <a:gd name="connsiteY6" fmla="*/ 511588 h 2492788"/>
                <a:gd name="connsiteX0" fmla="*/ 9194800 w 9247681"/>
                <a:gd name="connsiteY0" fmla="*/ 511588 h 2492788"/>
                <a:gd name="connsiteX1" fmla="*/ 5715000 w 9247681"/>
                <a:gd name="connsiteY1" fmla="*/ 295688 h 2492788"/>
                <a:gd name="connsiteX2" fmla="*/ 1765300 w 9247681"/>
                <a:gd name="connsiteY2" fmla="*/ 943388 h 2492788"/>
                <a:gd name="connsiteX3" fmla="*/ 63500 w 9247681"/>
                <a:gd name="connsiteY3" fmla="*/ 816388 h 2492788"/>
                <a:gd name="connsiteX4" fmla="*/ 0 w 9247681"/>
                <a:gd name="connsiteY4" fmla="*/ 2480088 h 2492788"/>
                <a:gd name="connsiteX5" fmla="*/ 9232900 w 9247681"/>
                <a:gd name="connsiteY5" fmla="*/ 2492788 h 2492788"/>
                <a:gd name="connsiteX6" fmla="*/ 9194800 w 9247681"/>
                <a:gd name="connsiteY6" fmla="*/ 511588 h 2492788"/>
                <a:gd name="connsiteX0" fmla="*/ 9194800 w 9247681"/>
                <a:gd name="connsiteY0" fmla="*/ 511588 h 2492788"/>
                <a:gd name="connsiteX1" fmla="*/ 5715000 w 9247681"/>
                <a:gd name="connsiteY1" fmla="*/ 295688 h 2492788"/>
                <a:gd name="connsiteX2" fmla="*/ 1765300 w 9247681"/>
                <a:gd name="connsiteY2" fmla="*/ 943388 h 2492788"/>
                <a:gd name="connsiteX3" fmla="*/ 63500 w 9247681"/>
                <a:gd name="connsiteY3" fmla="*/ 816388 h 2492788"/>
                <a:gd name="connsiteX4" fmla="*/ 0 w 9247681"/>
                <a:gd name="connsiteY4" fmla="*/ 2480088 h 2492788"/>
                <a:gd name="connsiteX5" fmla="*/ 9232900 w 9247681"/>
                <a:gd name="connsiteY5" fmla="*/ 2492788 h 2492788"/>
                <a:gd name="connsiteX6" fmla="*/ 9194800 w 9247681"/>
                <a:gd name="connsiteY6" fmla="*/ 511588 h 2492788"/>
                <a:gd name="connsiteX0" fmla="*/ 9194800 w 9247681"/>
                <a:gd name="connsiteY0" fmla="*/ 487658 h 2468858"/>
                <a:gd name="connsiteX1" fmla="*/ 5715000 w 9247681"/>
                <a:gd name="connsiteY1" fmla="*/ 271758 h 2468858"/>
                <a:gd name="connsiteX2" fmla="*/ 1765300 w 9247681"/>
                <a:gd name="connsiteY2" fmla="*/ 919458 h 2468858"/>
                <a:gd name="connsiteX3" fmla="*/ 63500 w 9247681"/>
                <a:gd name="connsiteY3" fmla="*/ 792458 h 2468858"/>
                <a:gd name="connsiteX4" fmla="*/ 0 w 9247681"/>
                <a:gd name="connsiteY4" fmla="*/ 2456158 h 2468858"/>
                <a:gd name="connsiteX5" fmla="*/ 9232900 w 9247681"/>
                <a:gd name="connsiteY5" fmla="*/ 2468858 h 2468858"/>
                <a:gd name="connsiteX6" fmla="*/ 9194800 w 9247681"/>
                <a:gd name="connsiteY6" fmla="*/ 487658 h 2468858"/>
                <a:gd name="connsiteX0" fmla="*/ 9194800 w 9247681"/>
                <a:gd name="connsiteY0" fmla="*/ 487658 h 2468858"/>
                <a:gd name="connsiteX1" fmla="*/ 5715000 w 9247681"/>
                <a:gd name="connsiteY1" fmla="*/ 271758 h 2468858"/>
                <a:gd name="connsiteX2" fmla="*/ 1765300 w 9247681"/>
                <a:gd name="connsiteY2" fmla="*/ 919458 h 2468858"/>
                <a:gd name="connsiteX3" fmla="*/ 63500 w 9247681"/>
                <a:gd name="connsiteY3" fmla="*/ 792458 h 2468858"/>
                <a:gd name="connsiteX4" fmla="*/ 0 w 9247681"/>
                <a:gd name="connsiteY4" fmla="*/ 2456158 h 2468858"/>
                <a:gd name="connsiteX5" fmla="*/ 9232900 w 9247681"/>
                <a:gd name="connsiteY5" fmla="*/ 2468858 h 2468858"/>
                <a:gd name="connsiteX6" fmla="*/ 9194800 w 9247681"/>
                <a:gd name="connsiteY6" fmla="*/ 487658 h 2468858"/>
                <a:gd name="connsiteX0" fmla="*/ 9194800 w 9247681"/>
                <a:gd name="connsiteY0" fmla="*/ 487658 h 2468858"/>
                <a:gd name="connsiteX1" fmla="*/ 5715000 w 9247681"/>
                <a:gd name="connsiteY1" fmla="*/ 271758 h 2468858"/>
                <a:gd name="connsiteX2" fmla="*/ 1765300 w 9247681"/>
                <a:gd name="connsiteY2" fmla="*/ 919458 h 2468858"/>
                <a:gd name="connsiteX3" fmla="*/ 63500 w 9247681"/>
                <a:gd name="connsiteY3" fmla="*/ 792458 h 2468858"/>
                <a:gd name="connsiteX4" fmla="*/ 0 w 9247681"/>
                <a:gd name="connsiteY4" fmla="*/ 2456158 h 2468858"/>
                <a:gd name="connsiteX5" fmla="*/ 9232900 w 9247681"/>
                <a:gd name="connsiteY5" fmla="*/ 2468858 h 2468858"/>
                <a:gd name="connsiteX6" fmla="*/ 9194800 w 9247681"/>
                <a:gd name="connsiteY6" fmla="*/ 487658 h 24688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247681" h="2468858">
                  <a:moveTo>
                    <a:pt x="9194800" y="487658"/>
                  </a:moveTo>
                  <a:cubicBezTo>
                    <a:pt x="8608483" y="121475"/>
                    <a:pt x="6832055" y="802503"/>
                    <a:pt x="5715000" y="271758"/>
                  </a:cubicBezTo>
                  <a:cubicBezTo>
                    <a:pt x="5445623" y="0"/>
                    <a:pt x="2116574" y="444364"/>
                    <a:pt x="1765300" y="919458"/>
                  </a:cubicBezTo>
                  <a:cubicBezTo>
                    <a:pt x="1117095" y="1140637"/>
                    <a:pt x="630767" y="834791"/>
                    <a:pt x="63500" y="792458"/>
                  </a:cubicBezTo>
                  <a:lnTo>
                    <a:pt x="0" y="2456158"/>
                  </a:lnTo>
                  <a:lnTo>
                    <a:pt x="9232900" y="2468858"/>
                  </a:lnTo>
                  <a:cubicBezTo>
                    <a:pt x="9215861" y="1804322"/>
                    <a:pt x="9247681" y="1320553"/>
                    <a:pt x="9194800" y="487658"/>
                  </a:cubicBez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 prstMaterial="matte">
              <a:bevelT w="488950" h="1016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</p:grpSp>
      <p:grpSp>
        <p:nvGrpSpPr>
          <p:cNvPr id="22540" name="Группа 143"/>
          <p:cNvGrpSpPr>
            <a:grpSpLocks/>
          </p:cNvGrpSpPr>
          <p:nvPr/>
        </p:nvGrpSpPr>
        <p:grpSpPr bwMode="auto">
          <a:xfrm rot="626960">
            <a:off x="7869238" y="5934075"/>
            <a:ext cx="928687" cy="1000125"/>
            <a:chOff x="5898071" y="4400554"/>
            <a:chExt cx="2324143" cy="2470145"/>
          </a:xfrm>
        </p:grpSpPr>
        <p:sp>
          <p:nvSpPr>
            <p:cNvPr id="145" name="Полилиния 144"/>
            <p:cNvSpPr/>
            <p:nvPr/>
          </p:nvSpPr>
          <p:spPr>
            <a:xfrm>
              <a:off x="5898071" y="4931288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146" name="Полилиния 145"/>
            <p:cNvSpPr/>
            <p:nvPr/>
          </p:nvSpPr>
          <p:spPr>
            <a:xfrm>
              <a:off x="6357950" y="4918589"/>
              <a:ext cx="79269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147" name="Полилиния 146"/>
            <p:cNvSpPr/>
            <p:nvPr/>
          </p:nvSpPr>
          <p:spPr>
            <a:xfrm>
              <a:off x="6072198" y="4918589"/>
              <a:ext cx="114988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148" name="Полилиния 147"/>
            <p:cNvSpPr/>
            <p:nvPr/>
          </p:nvSpPr>
          <p:spPr>
            <a:xfrm flipH="1">
              <a:off x="7000892" y="4918589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149" name="Полилиния 148"/>
            <p:cNvSpPr/>
            <p:nvPr/>
          </p:nvSpPr>
          <p:spPr>
            <a:xfrm flipH="1">
              <a:off x="7000892" y="4918589"/>
              <a:ext cx="785818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150" name="Полилиния 149"/>
            <p:cNvSpPr/>
            <p:nvPr/>
          </p:nvSpPr>
          <p:spPr>
            <a:xfrm flipH="1">
              <a:off x="6929454" y="4918589"/>
              <a:ext cx="500066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grpSp>
          <p:nvGrpSpPr>
            <p:cNvPr id="22963" name="Группа 137"/>
            <p:cNvGrpSpPr>
              <a:grpSpLocks/>
            </p:cNvGrpSpPr>
            <p:nvPr/>
          </p:nvGrpSpPr>
          <p:grpSpPr bwMode="auto">
            <a:xfrm rot="-169710">
              <a:off x="6560974" y="4400554"/>
              <a:ext cx="798923" cy="2457470"/>
              <a:chOff x="6586553" y="4400554"/>
              <a:chExt cx="798923" cy="2457470"/>
            </a:xfrm>
          </p:grpSpPr>
          <p:sp>
            <p:nvSpPr>
              <p:cNvPr id="156" name="Полилиния 155"/>
              <p:cNvSpPr/>
              <p:nvPr/>
            </p:nvSpPr>
            <p:spPr>
              <a:xfrm flipH="1">
                <a:off x="6929454" y="5143512"/>
                <a:ext cx="142905" cy="1714512"/>
              </a:xfrm>
              <a:custGeom>
                <a:avLst/>
                <a:gdLst>
                  <a:gd name="connsiteX0" fmla="*/ 1016000 w 1016000"/>
                  <a:gd name="connsiteY0" fmla="*/ 1778000 h 1803400"/>
                  <a:gd name="connsiteX1" fmla="*/ 0 w 1016000"/>
                  <a:gd name="connsiteY1" fmla="*/ 0 h 1803400"/>
                  <a:gd name="connsiteX2" fmla="*/ 901700 w 1016000"/>
                  <a:gd name="connsiteY2" fmla="*/ 1803400 h 1803400"/>
                  <a:gd name="connsiteX3" fmla="*/ 1016000 w 1016000"/>
                  <a:gd name="connsiteY3" fmla="*/ 1778000 h 1803400"/>
                  <a:gd name="connsiteX0" fmla="*/ 1016000 w 1016000"/>
                  <a:gd name="connsiteY0" fmla="*/ 1914011 h 1939411"/>
                  <a:gd name="connsiteX1" fmla="*/ 0 w 1016000"/>
                  <a:gd name="connsiteY1" fmla="*/ 136011 h 1939411"/>
                  <a:gd name="connsiteX2" fmla="*/ 901700 w 1016000"/>
                  <a:gd name="connsiteY2" fmla="*/ 1939411 h 1939411"/>
                  <a:gd name="connsiteX3" fmla="*/ 1016000 w 1016000"/>
                  <a:gd name="connsiteY3" fmla="*/ 1914011 h 1939411"/>
                  <a:gd name="connsiteX0" fmla="*/ 1269483 w 1269483"/>
                  <a:gd name="connsiteY0" fmla="*/ 2019845 h 2045245"/>
                  <a:gd name="connsiteX1" fmla="*/ 253483 w 1269483"/>
                  <a:gd name="connsiteY1" fmla="*/ 241845 h 2045245"/>
                  <a:gd name="connsiteX2" fmla="*/ 1155183 w 1269483"/>
                  <a:gd name="connsiteY2" fmla="*/ 2045245 h 2045245"/>
                  <a:gd name="connsiteX3" fmla="*/ 1269483 w 1269483"/>
                  <a:gd name="connsiteY3" fmla="*/ 2019845 h 2045245"/>
                  <a:gd name="connsiteX0" fmla="*/ 1175829 w 1175829"/>
                  <a:gd name="connsiteY0" fmla="*/ 1914011 h 1939411"/>
                  <a:gd name="connsiteX1" fmla="*/ 159829 w 1175829"/>
                  <a:gd name="connsiteY1" fmla="*/ 136011 h 1939411"/>
                  <a:gd name="connsiteX2" fmla="*/ 1061529 w 1175829"/>
                  <a:gd name="connsiteY2" fmla="*/ 1939411 h 1939411"/>
                  <a:gd name="connsiteX3" fmla="*/ 1175829 w 1175829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538181 w 697974"/>
                  <a:gd name="connsiteY2" fmla="*/ 1939411 h 1939411"/>
                  <a:gd name="connsiteX3" fmla="*/ 652481 w 697974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363701 w 697974"/>
                  <a:gd name="connsiteY2" fmla="*/ 1939411 h 1939411"/>
                  <a:gd name="connsiteX3" fmla="*/ 652481 w 697974"/>
                  <a:gd name="connsiteY3" fmla="*/ 1914011 h 1939411"/>
                  <a:gd name="connsiteX0" fmla="*/ 477999 w 523492"/>
                  <a:gd name="connsiteY0" fmla="*/ 1914011 h 1939411"/>
                  <a:gd name="connsiteX1" fmla="*/ 159828 w 523492"/>
                  <a:gd name="connsiteY1" fmla="*/ 136011 h 1939411"/>
                  <a:gd name="connsiteX2" fmla="*/ 363701 w 523492"/>
                  <a:gd name="connsiteY2" fmla="*/ 1939411 h 1939411"/>
                  <a:gd name="connsiteX3" fmla="*/ 477999 w 523492"/>
                  <a:gd name="connsiteY3" fmla="*/ 1914011 h 1939411"/>
                  <a:gd name="connsiteX0" fmla="*/ 129045 w 215906"/>
                  <a:gd name="connsiteY0" fmla="*/ 1914011 h 1939411"/>
                  <a:gd name="connsiteX1" fmla="*/ 159828 w 215906"/>
                  <a:gd name="connsiteY1" fmla="*/ 136011 h 1939411"/>
                  <a:gd name="connsiteX2" fmla="*/ 14747 w 215906"/>
                  <a:gd name="connsiteY2" fmla="*/ 1939411 h 1939411"/>
                  <a:gd name="connsiteX3" fmla="*/ 129045 w 215906"/>
                  <a:gd name="connsiteY3" fmla="*/ 1914011 h 1939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5906" h="1939411">
                    <a:moveTo>
                      <a:pt x="129045" y="1914011"/>
                    </a:moveTo>
                    <a:cubicBezTo>
                      <a:pt x="174538" y="948262"/>
                      <a:pt x="215907" y="0"/>
                      <a:pt x="159828" y="136011"/>
                    </a:cubicBezTo>
                    <a:cubicBezTo>
                      <a:pt x="-1" y="124344"/>
                      <a:pt x="106262" y="806428"/>
                      <a:pt x="14747" y="1939411"/>
                    </a:cubicBezTo>
                    <a:lnTo>
                      <a:pt x="129045" y="1914011"/>
                    </a:lnTo>
                    <a:close/>
                  </a:path>
                </a:pathLst>
              </a:custGeom>
              <a:gradFill>
                <a:gsLst>
                  <a:gs pos="100000">
                    <a:srgbClr val="92D050"/>
                  </a:gs>
                  <a:gs pos="0">
                    <a:schemeClr val="accent3">
                      <a:lumMod val="50000"/>
                    </a:schemeClr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9050" h="190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  <p:sp>
            <p:nvSpPr>
              <p:cNvPr id="157" name="Полилиния 156"/>
              <p:cNvSpPr/>
              <p:nvPr/>
            </p:nvSpPr>
            <p:spPr>
              <a:xfrm>
                <a:off x="6586553" y="440522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  <p:sp>
            <p:nvSpPr>
              <p:cNvPr id="158" name="Полилиния 157"/>
              <p:cNvSpPr/>
              <p:nvPr/>
            </p:nvSpPr>
            <p:spPr>
              <a:xfrm>
                <a:off x="6663958" y="440055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</p:grpSp>
        <p:grpSp>
          <p:nvGrpSpPr>
            <p:cNvPr id="22964" name="Группа 138"/>
            <p:cNvGrpSpPr>
              <a:grpSpLocks/>
            </p:cNvGrpSpPr>
            <p:nvPr/>
          </p:nvGrpSpPr>
          <p:grpSpPr bwMode="auto">
            <a:xfrm rot="639347">
              <a:off x="6792579" y="4410371"/>
              <a:ext cx="798923" cy="2457470"/>
              <a:chOff x="6586553" y="4400554"/>
              <a:chExt cx="798923" cy="2457470"/>
            </a:xfrm>
          </p:grpSpPr>
          <p:sp>
            <p:nvSpPr>
              <p:cNvPr id="153" name="Полилиния 152"/>
              <p:cNvSpPr/>
              <p:nvPr/>
            </p:nvSpPr>
            <p:spPr>
              <a:xfrm flipH="1">
                <a:off x="6929454" y="5143512"/>
                <a:ext cx="142905" cy="1714512"/>
              </a:xfrm>
              <a:custGeom>
                <a:avLst/>
                <a:gdLst>
                  <a:gd name="connsiteX0" fmla="*/ 1016000 w 1016000"/>
                  <a:gd name="connsiteY0" fmla="*/ 1778000 h 1803400"/>
                  <a:gd name="connsiteX1" fmla="*/ 0 w 1016000"/>
                  <a:gd name="connsiteY1" fmla="*/ 0 h 1803400"/>
                  <a:gd name="connsiteX2" fmla="*/ 901700 w 1016000"/>
                  <a:gd name="connsiteY2" fmla="*/ 1803400 h 1803400"/>
                  <a:gd name="connsiteX3" fmla="*/ 1016000 w 1016000"/>
                  <a:gd name="connsiteY3" fmla="*/ 1778000 h 1803400"/>
                  <a:gd name="connsiteX0" fmla="*/ 1016000 w 1016000"/>
                  <a:gd name="connsiteY0" fmla="*/ 1914011 h 1939411"/>
                  <a:gd name="connsiteX1" fmla="*/ 0 w 1016000"/>
                  <a:gd name="connsiteY1" fmla="*/ 136011 h 1939411"/>
                  <a:gd name="connsiteX2" fmla="*/ 901700 w 1016000"/>
                  <a:gd name="connsiteY2" fmla="*/ 1939411 h 1939411"/>
                  <a:gd name="connsiteX3" fmla="*/ 1016000 w 1016000"/>
                  <a:gd name="connsiteY3" fmla="*/ 1914011 h 1939411"/>
                  <a:gd name="connsiteX0" fmla="*/ 1269483 w 1269483"/>
                  <a:gd name="connsiteY0" fmla="*/ 2019845 h 2045245"/>
                  <a:gd name="connsiteX1" fmla="*/ 253483 w 1269483"/>
                  <a:gd name="connsiteY1" fmla="*/ 241845 h 2045245"/>
                  <a:gd name="connsiteX2" fmla="*/ 1155183 w 1269483"/>
                  <a:gd name="connsiteY2" fmla="*/ 2045245 h 2045245"/>
                  <a:gd name="connsiteX3" fmla="*/ 1269483 w 1269483"/>
                  <a:gd name="connsiteY3" fmla="*/ 2019845 h 2045245"/>
                  <a:gd name="connsiteX0" fmla="*/ 1175829 w 1175829"/>
                  <a:gd name="connsiteY0" fmla="*/ 1914011 h 1939411"/>
                  <a:gd name="connsiteX1" fmla="*/ 159829 w 1175829"/>
                  <a:gd name="connsiteY1" fmla="*/ 136011 h 1939411"/>
                  <a:gd name="connsiteX2" fmla="*/ 1061529 w 1175829"/>
                  <a:gd name="connsiteY2" fmla="*/ 1939411 h 1939411"/>
                  <a:gd name="connsiteX3" fmla="*/ 1175829 w 1175829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538181 w 697974"/>
                  <a:gd name="connsiteY2" fmla="*/ 1939411 h 1939411"/>
                  <a:gd name="connsiteX3" fmla="*/ 652481 w 697974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363701 w 697974"/>
                  <a:gd name="connsiteY2" fmla="*/ 1939411 h 1939411"/>
                  <a:gd name="connsiteX3" fmla="*/ 652481 w 697974"/>
                  <a:gd name="connsiteY3" fmla="*/ 1914011 h 1939411"/>
                  <a:gd name="connsiteX0" fmla="*/ 477999 w 523492"/>
                  <a:gd name="connsiteY0" fmla="*/ 1914011 h 1939411"/>
                  <a:gd name="connsiteX1" fmla="*/ 159828 w 523492"/>
                  <a:gd name="connsiteY1" fmla="*/ 136011 h 1939411"/>
                  <a:gd name="connsiteX2" fmla="*/ 363701 w 523492"/>
                  <a:gd name="connsiteY2" fmla="*/ 1939411 h 1939411"/>
                  <a:gd name="connsiteX3" fmla="*/ 477999 w 523492"/>
                  <a:gd name="connsiteY3" fmla="*/ 1914011 h 1939411"/>
                  <a:gd name="connsiteX0" fmla="*/ 129045 w 215906"/>
                  <a:gd name="connsiteY0" fmla="*/ 1914011 h 1939411"/>
                  <a:gd name="connsiteX1" fmla="*/ 159828 w 215906"/>
                  <a:gd name="connsiteY1" fmla="*/ 136011 h 1939411"/>
                  <a:gd name="connsiteX2" fmla="*/ 14747 w 215906"/>
                  <a:gd name="connsiteY2" fmla="*/ 1939411 h 1939411"/>
                  <a:gd name="connsiteX3" fmla="*/ 129045 w 215906"/>
                  <a:gd name="connsiteY3" fmla="*/ 1914011 h 1939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5906" h="1939411">
                    <a:moveTo>
                      <a:pt x="129045" y="1914011"/>
                    </a:moveTo>
                    <a:cubicBezTo>
                      <a:pt x="174538" y="948262"/>
                      <a:pt x="215907" y="0"/>
                      <a:pt x="159828" y="136011"/>
                    </a:cubicBezTo>
                    <a:cubicBezTo>
                      <a:pt x="-1" y="124344"/>
                      <a:pt x="106262" y="806428"/>
                      <a:pt x="14747" y="1939411"/>
                    </a:cubicBezTo>
                    <a:lnTo>
                      <a:pt x="129045" y="1914011"/>
                    </a:lnTo>
                    <a:close/>
                  </a:path>
                </a:pathLst>
              </a:custGeom>
              <a:gradFill>
                <a:gsLst>
                  <a:gs pos="100000">
                    <a:srgbClr val="92D050"/>
                  </a:gs>
                  <a:gs pos="0">
                    <a:schemeClr val="accent3">
                      <a:lumMod val="50000"/>
                    </a:schemeClr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9050" h="190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  <p:sp>
            <p:nvSpPr>
              <p:cNvPr id="154" name="Полилиния 153"/>
              <p:cNvSpPr/>
              <p:nvPr/>
            </p:nvSpPr>
            <p:spPr>
              <a:xfrm>
                <a:off x="6586553" y="440522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  <p:sp>
            <p:nvSpPr>
              <p:cNvPr id="155" name="Полилиния 154"/>
              <p:cNvSpPr/>
              <p:nvPr/>
            </p:nvSpPr>
            <p:spPr>
              <a:xfrm>
                <a:off x="6663958" y="440055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</p:grpSp>
      </p:grpSp>
      <p:grpSp>
        <p:nvGrpSpPr>
          <p:cNvPr id="22541" name="Группа 158"/>
          <p:cNvGrpSpPr>
            <a:grpSpLocks/>
          </p:cNvGrpSpPr>
          <p:nvPr/>
        </p:nvGrpSpPr>
        <p:grpSpPr bwMode="auto">
          <a:xfrm rot="388224">
            <a:off x="6557963" y="5856288"/>
            <a:ext cx="1292225" cy="1084262"/>
            <a:chOff x="5898071" y="4400554"/>
            <a:chExt cx="2324143" cy="2470145"/>
          </a:xfrm>
        </p:grpSpPr>
        <p:sp>
          <p:nvSpPr>
            <p:cNvPr id="160" name="Полилиния 159"/>
            <p:cNvSpPr/>
            <p:nvPr/>
          </p:nvSpPr>
          <p:spPr>
            <a:xfrm>
              <a:off x="5898071" y="4931288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161" name="Полилиния 160"/>
            <p:cNvSpPr/>
            <p:nvPr/>
          </p:nvSpPr>
          <p:spPr>
            <a:xfrm>
              <a:off x="6357950" y="4918589"/>
              <a:ext cx="79269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162" name="Полилиния 161"/>
            <p:cNvSpPr/>
            <p:nvPr/>
          </p:nvSpPr>
          <p:spPr>
            <a:xfrm>
              <a:off x="6072198" y="4918589"/>
              <a:ext cx="114988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163" name="Полилиния 162"/>
            <p:cNvSpPr/>
            <p:nvPr/>
          </p:nvSpPr>
          <p:spPr>
            <a:xfrm flipH="1">
              <a:off x="7000892" y="4918589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164" name="Полилиния 163"/>
            <p:cNvSpPr/>
            <p:nvPr/>
          </p:nvSpPr>
          <p:spPr>
            <a:xfrm flipH="1">
              <a:off x="7000892" y="4918589"/>
              <a:ext cx="785818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165" name="Полилиния 164"/>
            <p:cNvSpPr/>
            <p:nvPr/>
          </p:nvSpPr>
          <p:spPr>
            <a:xfrm flipH="1">
              <a:off x="6929454" y="4918589"/>
              <a:ext cx="500066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grpSp>
          <p:nvGrpSpPr>
            <p:cNvPr id="22935" name="Группа 137"/>
            <p:cNvGrpSpPr>
              <a:grpSpLocks/>
            </p:cNvGrpSpPr>
            <p:nvPr/>
          </p:nvGrpSpPr>
          <p:grpSpPr bwMode="auto">
            <a:xfrm rot="-169710">
              <a:off x="6560974" y="4400554"/>
              <a:ext cx="798923" cy="2457470"/>
              <a:chOff x="6586553" y="4400554"/>
              <a:chExt cx="798923" cy="2457470"/>
            </a:xfrm>
          </p:grpSpPr>
          <p:sp>
            <p:nvSpPr>
              <p:cNvPr id="171" name="Полилиния 170"/>
              <p:cNvSpPr/>
              <p:nvPr/>
            </p:nvSpPr>
            <p:spPr>
              <a:xfrm flipH="1">
                <a:off x="6929454" y="5143512"/>
                <a:ext cx="142905" cy="1714512"/>
              </a:xfrm>
              <a:custGeom>
                <a:avLst/>
                <a:gdLst>
                  <a:gd name="connsiteX0" fmla="*/ 1016000 w 1016000"/>
                  <a:gd name="connsiteY0" fmla="*/ 1778000 h 1803400"/>
                  <a:gd name="connsiteX1" fmla="*/ 0 w 1016000"/>
                  <a:gd name="connsiteY1" fmla="*/ 0 h 1803400"/>
                  <a:gd name="connsiteX2" fmla="*/ 901700 w 1016000"/>
                  <a:gd name="connsiteY2" fmla="*/ 1803400 h 1803400"/>
                  <a:gd name="connsiteX3" fmla="*/ 1016000 w 1016000"/>
                  <a:gd name="connsiteY3" fmla="*/ 1778000 h 1803400"/>
                  <a:gd name="connsiteX0" fmla="*/ 1016000 w 1016000"/>
                  <a:gd name="connsiteY0" fmla="*/ 1914011 h 1939411"/>
                  <a:gd name="connsiteX1" fmla="*/ 0 w 1016000"/>
                  <a:gd name="connsiteY1" fmla="*/ 136011 h 1939411"/>
                  <a:gd name="connsiteX2" fmla="*/ 901700 w 1016000"/>
                  <a:gd name="connsiteY2" fmla="*/ 1939411 h 1939411"/>
                  <a:gd name="connsiteX3" fmla="*/ 1016000 w 1016000"/>
                  <a:gd name="connsiteY3" fmla="*/ 1914011 h 1939411"/>
                  <a:gd name="connsiteX0" fmla="*/ 1269483 w 1269483"/>
                  <a:gd name="connsiteY0" fmla="*/ 2019845 h 2045245"/>
                  <a:gd name="connsiteX1" fmla="*/ 253483 w 1269483"/>
                  <a:gd name="connsiteY1" fmla="*/ 241845 h 2045245"/>
                  <a:gd name="connsiteX2" fmla="*/ 1155183 w 1269483"/>
                  <a:gd name="connsiteY2" fmla="*/ 2045245 h 2045245"/>
                  <a:gd name="connsiteX3" fmla="*/ 1269483 w 1269483"/>
                  <a:gd name="connsiteY3" fmla="*/ 2019845 h 2045245"/>
                  <a:gd name="connsiteX0" fmla="*/ 1175829 w 1175829"/>
                  <a:gd name="connsiteY0" fmla="*/ 1914011 h 1939411"/>
                  <a:gd name="connsiteX1" fmla="*/ 159829 w 1175829"/>
                  <a:gd name="connsiteY1" fmla="*/ 136011 h 1939411"/>
                  <a:gd name="connsiteX2" fmla="*/ 1061529 w 1175829"/>
                  <a:gd name="connsiteY2" fmla="*/ 1939411 h 1939411"/>
                  <a:gd name="connsiteX3" fmla="*/ 1175829 w 1175829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538181 w 697974"/>
                  <a:gd name="connsiteY2" fmla="*/ 1939411 h 1939411"/>
                  <a:gd name="connsiteX3" fmla="*/ 652481 w 697974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363701 w 697974"/>
                  <a:gd name="connsiteY2" fmla="*/ 1939411 h 1939411"/>
                  <a:gd name="connsiteX3" fmla="*/ 652481 w 697974"/>
                  <a:gd name="connsiteY3" fmla="*/ 1914011 h 1939411"/>
                  <a:gd name="connsiteX0" fmla="*/ 477999 w 523492"/>
                  <a:gd name="connsiteY0" fmla="*/ 1914011 h 1939411"/>
                  <a:gd name="connsiteX1" fmla="*/ 159828 w 523492"/>
                  <a:gd name="connsiteY1" fmla="*/ 136011 h 1939411"/>
                  <a:gd name="connsiteX2" fmla="*/ 363701 w 523492"/>
                  <a:gd name="connsiteY2" fmla="*/ 1939411 h 1939411"/>
                  <a:gd name="connsiteX3" fmla="*/ 477999 w 523492"/>
                  <a:gd name="connsiteY3" fmla="*/ 1914011 h 1939411"/>
                  <a:gd name="connsiteX0" fmla="*/ 129045 w 215906"/>
                  <a:gd name="connsiteY0" fmla="*/ 1914011 h 1939411"/>
                  <a:gd name="connsiteX1" fmla="*/ 159828 w 215906"/>
                  <a:gd name="connsiteY1" fmla="*/ 136011 h 1939411"/>
                  <a:gd name="connsiteX2" fmla="*/ 14747 w 215906"/>
                  <a:gd name="connsiteY2" fmla="*/ 1939411 h 1939411"/>
                  <a:gd name="connsiteX3" fmla="*/ 129045 w 215906"/>
                  <a:gd name="connsiteY3" fmla="*/ 1914011 h 1939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5906" h="1939411">
                    <a:moveTo>
                      <a:pt x="129045" y="1914011"/>
                    </a:moveTo>
                    <a:cubicBezTo>
                      <a:pt x="174538" y="948262"/>
                      <a:pt x="215907" y="0"/>
                      <a:pt x="159828" y="136011"/>
                    </a:cubicBezTo>
                    <a:cubicBezTo>
                      <a:pt x="-1" y="124344"/>
                      <a:pt x="106262" y="806428"/>
                      <a:pt x="14747" y="1939411"/>
                    </a:cubicBezTo>
                    <a:lnTo>
                      <a:pt x="129045" y="1914011"/>
                    </a:lnTo>
                    <a:close/>
                  </a:path>
                </a:pathLst>
              </a:custGeom>
              <a:gradFill>
                <a:gsLst>
                  <a:gs pos="100000">
                    <a:srgbClr val="92D050"/>
                  </a:gs>
                  <a:gs pos="0">
                    <a:schemeClr val="accent3">
                      <a:lumMod val="50000"/>
                    </a:schemeClr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9050" h="190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  <p:sp>
            <p:nvSpPr>
              <p:cNvPr id="172" name="Полилиния 171"/>
              <p:cNvSpPr/>
              <p:nvPr/>
            </p:nvSpPr>
            <p:spPr>
              <a:xfrm>
                <a:off x="6586553" y="440522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  <p:sp>
            <p:nvSpPr>
              <p:cNvPr id="173" name="Полилиния 172"/>
              <p:cNvSpPr/>
              <p:nvPr/>
            </p:nvSpPr>
            <p:spPr>
              <a:xfrm>
                <a:off x="6663958" y="440055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</p:grpSp>
      </p:grpSp>
      <p:grpSp>
        <p:nvGrpSpPr>
          <p:cNvPr id="22542" name="Группа 173"/>
          <p:cNvGrpSpPr>
            <a:grpSpLocks/>
          </p:cNvGrpSpPr>
          <p:nvPr/>
        </p:nvGrpSpPr>
        <p:grpSpPr bwMode="auto">
          <a:xfrm rot="626960">
            <a:off x="8369300" y="5934075"/>
            <a:ext cx="928688" cy="1000125"/>
            <a:chOff x="5898071" y="4400554"/>
            <a:chExt cx="2324143" cy="2470145"/>
          </a:xfrm>
        </p:grpSpPr>
        <p:sp>
          <p:nvSpPr>
            <p:cNvPr id="175" name="Полилиния 174"/>
            <p:cNvSpPr/>
            <p:nvPr/>
          </p:nvSpPr>
          <p:spPr>
            <a:xfrm>
              <a:off x="5898071" y="4931288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176" name="Полилиния 175"/>
            <p:cNvSpPr/>
            <p:nvPr/>
          </p:nvSpPr>
          <p:spPr>
            <a:xfrm>
              <a:off x="6357950" y="4918589"/>
              <a:ext cx="79269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177" name="Полилиния 176"/>
            <p:cNvSpPr/>
            <p:nvPr/>
          </p:nvSpPr>
          <p:spPr>
            <a:xfrm>
              <a:off x="6072198" y="4918589"/>
              <a:ext cx="114988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178" name="Полилиния 177"/>
            <p:cNvSpPr/>
            <p:nvPr/>
          </p:nvSpPr>
          <p:spPr>
            <a:xfrm flipH="1">
              <a:off x="7000892" y="4918589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179" name="Полилиния 178"/>
            <p:cNvSpPr/>
            <p:nvPr/>
          </p:nvSpPr>
          <p:spPr>
            <a:xfrm flipH="1">
              <a:off x="7000892" y="4918589"/>
              <a:ext cx="785818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180" name="Полилиния 179"/>
            <p:cNvSpPr/>
            <p:nvPr/>
          </p:nvSpPr>
          <p:spPr>
            <a:xfrm flipH="1">
              <a:off x="6929454" y="4918589"/>
              <a:ext cx="500066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grpSp>
          <p:nvGrpSpPr>
            <p:cNvPr id="22907" name="Группа 137"/>
            <p:cNvGrpSpPr>
              <a:grpSpLocks/>
            </p:cNvGrpSpPr>
            <p:nvPr/>
          </p:nvGrpSpPr>
          <p:grpSpPr bwMode="auto">
            <a:xfrm rot="-169710">
              <a:off x="6560974" y="4400554"/>
              <a:ext cx="798923" cy="2457470"/>
              <a:chOff x="6586553" y="4400554"/>
              <a:chExt cx="798923" cy="2457470"/>
            </a:xfrm>
          </p:grpSpPr>
          <p:sp>
            <p:nvSpPr>
              <p:cNvPr id="186" name="Полилиния 185"/>
              <p:cNvSpPr/>
              <p:nvPr/>
            </p:nvSpPr>
            <p:spPr>
              <a:xfrm flipH="1">
                <a:off x="6929454" y="5143512"/>
                <a:ext cx="142905" cy="1714512"/>
              </a:xfrm>
              <a:custGeom>
                <a:avLst/>
                <a:gdLst>
                  <a:gd name="connsiteX0" fmla="*/ 1016000 w 1016000"/>
                  <a:gd name="connsiteY0" fmla="*/ 1778000 h 1803400"/>
                  <a:gd name="connsiteX1" fmla="*/ 0 w 1016000"/>
                  <a:gd name="connsiteY1" fmla="*/ 0 h 1803400"/>
                  <a:gd name="connsiteX2" fmla="*/ 901700 w 1016000"/>
                  <a:gd name="connsiteY2" fmla="*/ 1803400 h 1803400"/>
                  <a:gd name="connsiteX3" fmla="*/ 1016000 w 1016000"/>
                  <a:gd name="connsiteY3" fmla="*/ 1778000 h 1803400"/>
                  <a:gd name="connsiteX0" fmla="*/ 1016000 w 1016000"/>
                  <a:gd name="connsiteY0" fmla="*/ 1914011 h 1939411"/>
                  <a:gd name="connsiteX1" fmla="*/ 0 w 1016000"/>
                  <a:gd name="connsiteY1" fmla="*/ 136011 h 1939411"/>
                  <a:gd name="connsiteX2" fmla="*/ 901700 w 1016000"/>
                  <a:gd name="connsiteY2" fmla="*/ 1939411 h 1939411"/>
                  <a:gd name="connsiteX3" fmla="*/ 1016000 w 1016000"/>
                  <a:gd name="connsiteY3" fmla="*/ 1914011 h 1939411"/>
                  <a:gd name="connsiteX0" fmla="*/ 1269483 w 1269483"/>
                  <a:gd name="connsiteY0" fmla="*/ 2019845 h 2045245"/>
                  <a:gd name="connsiteX1" fmla="*/ 253483 w 1269483"/>
                  <a:gd name="connsiteY1" fmla="*/ 241845 h 2045245"/>
                  <a:gd name="connsiteX2" fmla="*/ 1155183 w 1269483"/>
                  <a:gd name="connsiteY2" fmla="*/ 2045245 h 2045245"/>
                  <a:gd name="connsiteX3" fmla="*/ 1269483 w 1269483"/>
                  <a:gd name="connsiteY3" fmla="*/ 2019845 h 2045245"/>
                  <a:gd name="connsiteX0" fmla="*/ 1175829 w 1175829"/>
                  <a:gd name="connsiteY0" fmla="*/ 1914011 h 1939411"/>
                  <a:gd name="connsiteX1" fmla="*/ 159829 w 1175829"/>
                  <a:gd name="connsiteY1" fmla="*/ 136011 h 1939411"/>
                  <a:gd name="connsiteX2" fmla="*/ 1061529 w 1175829"/>
                  <a:gd name="connsiteY2" fmla="*/ 1939411 h 1939411"/>
                  <a:gd name="connsiteX3" fmla="*/ 1175829 w 1175829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538181 w 697974"/>
                  <a:gd name="connsiteY2" fmla="*/ 1939411 h 1939411"/>
                  <a:gd name="connsiteX3" fmla="*/ 652481 w 697974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363701 w 697974"/>
                  <a:gd name="connsiteY2" fmla="*/ 1939411 h 1939411"/>
                  <a:gd name="connsiteX3" fmla="*/ 652481 w 697974"/>
                  <a:gd name="connsiteY3" fmla="*/ 1914011 h 1939411"/>
                  <a:gd name="connsiteX0" fmla="*/ 477999 w 523492"/>
                  <a:gd name="connsiteY0" fmla="*/ 1914011 h 1939411"/>
                  <a:gd name="connsiteX1" fmla="*/ 159828 w 523492"/>
                  <a:gd name="connsiteY1" fmla="*/ 136011 h 1939411"/>
                  <a:gd name="connsiteX2" fmla="*/ 363701 w 523492"/>
                  <a:gd name="connsiteY2" fmla="*/ 1939411 h 1939411"/>
                  <a:gd name="connsiteX3" fmla="*/ 477999 w 523492"/>
                  <a:gd name="connsiteY3" fmla="*/ 1914011 h 1939411"/>
                  <a:gd name="connsiteX0" fmla="*/ 129045 w 215906"/>
                  <a:gd name="connsiteY0" fmla="*/ 1914011 h 1939411"/>
                  <a:gd name="connsiteX1" fmla="*/ 159828 w 215906"/>
                  <a:gd name="connsiteY1" fmla="*/ 136011 h 1939411"/>
                  <a:gd name="connsiteX2" fmla="*/ 14747 w 215906"/>
                  <a:gd name="connsiteY2" fmla="*/ 1939411 h 1939411"/>
                  <a:gd name="connsiteX3" fmla="*/ 129045 w 215906"/>
                  <a:gd name="connsiteY3" fmla="*/ 1914011 h 1939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5906" h="1939411">
                    <a:moveTo>
                      <a:pt x="129045" y="1914011"/>
                    </a:moveTo>
                    <a:cubicBezTo>
                      <a:pt x="174538" y="948262"/>
                      <a:pt x="215907" y="0"/>
                      <a:pt x="159828" y="136011"/>
                    </a:cubicBezTo>
                    <a:cubicBezTo>
                      <a:pt x="-1" y="124344"/>
                      <a:pt x="106262" y="806428"/>
                      <a:pt x="14747" y="1939411"/>
                    </a:cubicBezTo>
                    <a:lnTo>
                      <a:pt x="129045" y="1914011"/>
                    </a:lnTo>
                    <a:close/>
                  </a:path>
                </a:pathLst>
              </a:custGeom>
              <a:gradFill>
                <a:gsLst>
                  <a:gs pos="100000">
                    <a:srgbClr val="92D050"/>
                  </a:gs>
                  <a:gs pos="0">
                    <a:schemeClr val="accent3">
                      <a:lumMod val="50000"/>
                    </a:schemeClr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9050" h="190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  <p:sp>
            <p:nvSpPr>
              <p:cNvPr id="187" name="Полилиния 186"/>
              <p:cNvSpPr/>
              <p:nvPr/>
            </p:nvSpPr>
            <p:spPr>
              <a:xfrm>
                <a:off x="6586553" y="440522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  <p:sp>
            <p:nvSpPr>
              <p:cNvPr id="188" name="Полилиния 187"/>
              <p:cNvSpPr/>
              <p:nvPr/>
            </p:nvSpPr>
            <p:spPr>
              <a:xfrm>
                <a:off x="6663958" y="440055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</p:grpSp>
      </p:grpSp>
      <p:grpSp>
        <p:nvGrpSpPr>
          <p:cNvPr id="22543" name="Группа 142"/>
          <p:cNvGrpSpPr>
            <a:grpSpLocks/>
          </p:cNvGrpSpPr>
          <p:nvPr/>
        </p:nvGrpSpPr>
        <p:grpSpPr bwMode="auto">
          <a:xfrm rot="-784521">
            <a:off x="7178675" y="5851525"/>
            <a:ext cx="1292225" cy="1079500"/>
            <a:chOff x="5898071" y="4410369"/>
            <a:chExt cx="2324143" cy="2460330"/>
          </a:xfrm>
        </p:grpSpPr>
        <p:sp>
          <p:nvSpPr>
            <p:cNvPr id="127" name="Полилиния 126"/>
            <p:cNvSpPr/>
            <p:nvPr/>
          </p:nvSpPr>
          <p:spPr>
            <a:xfrm>
              <a:off x="5898071" y="4931288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128" name="Полилиния 127"/>
            <p:cNvSpPr/>
            <p:nvPr/>
          </p:nvSpPr>
          <p:spPr>
            <a:xfrm>
              <a:off x="6357950" y="4918589"/>
              <a:ext cx="79269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129" name="Полилиния 128"/>
            <p:cNvSpPr/>
            <p:nvPr/>
          </p:nvSpPr>
          <p:spPr>
            <a:xfrm>
              <a:off x="6072198" y="4918589"/>
              <a:ext cx="114988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130" name="Полилиния 129"/>
            <p:cNvSpPr/>
            <p:nvPr/>
          </p:nvSpPr>
          <p:spPr>
            <a:xfrm flipH="1">
              <a:off x="7000892" y="4918589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132" name="Полилиния 131"/>
            <p:cNvSpPr/>
            <p:nvPr/>
          </p:nvSpPr>
          <p:spPr>
            <a:xfrm flipH="1">
              <a:off x="7000892" y="4918589"/>
              <a:ext cx="785818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grpSp>
          <p:nvGrpSpPr>
            <p:cNvPr id="22879" name="Группа 138"/>
            <p:cNvGrpSpPr>
              <a:grpSpLocks/>
            </p:cNvGrpSpPr>
            <p:nvPr/>
          </p:nvGrpSpPr>
          <p:grpSpPr bwMode="auto">
            <a:xfrm rot="639347">
              <a:off x="6792579" y="4410369"/>
              <a:ext cx="798923" cy="2457470"/>
              <a:chOff x="6586553" y="4400554"/>
              <a:chExt cx="798923" cy="2457470"/>
            </a:xfrm>
          </p:grpSpPr>
          <p:sp>
            <p:nvSpPr>
              <p:cNvPr id="140" name="Полилиния 139"/>
              <p:cNvSpPr/>
              <p:nvPr/>
            </p:nvSpPr>
            <p:spPr>
              <a:xfrm flipH="1">
                <a:off x="6929454" y="5143512"/>
                <a:ext cx="142905" cy="1714512"/>
              </a:xfrm>
              <a:custGeom>
                <a:avLst/>
                <a:gdLst>
                  <a:gd name="connsiteX0" fmla="*/ 1016000 w 1016000"/>
                  <a:gd name="connsiteY0" fmla="*/ 1778000 h 1803400"/>
                  <a:gd name="connsiteX1" fmla="*/ 0 w 1016000"/>
                  <a:gd name="connsiteY1" fmla="*/ 0 h 1803400"/>
                  <a:gd name="connsiteX2" fmla="*/ 901700 w 1016000"/>
                  <a:gd name="connsiteY2" fmla="*/ 1803400 h 1803400"/>
                  <a:gd name="connsiteX3" fmla="*/ 1016000 w 1016000"/>
                  <a:gd name="connsiteY3" fmla="*/ 1778000 h 1803400"/>
                  <a:gd name="connsiteX0" fmla="*/ 1016000 w 1016000"/>
                  <a:gd name="connsiteY0" fmla="*/ 1914011 h 1939411"/>
                  <a:gd name="connsiteX1" fmla="*/ 0 w 1016000"/>
                  <a:gd name="connsiteY1" fmla="*/ 136011 h 1939411"/>
                  <a:gd name="connsiteX2" fmla="*/ 901700 w 1016000"/>
                  <a:gd name="connsiteY2" fmla="*/ 1939411 h 1939411"/>
                  <a:gd name="connsiteX3" fmla="*/ 1016000 w 1016000"/>
                  <a:gd name="connsiteY3" fmla="*/ 1914011 h 1939411"/>
                  <a:gd name="connsiteX0" fmla="*/ 1269483 w 1269483"/>
                  <a:gd name="connsiteY0" fmla="*/ 2019845 h 2045245"/>
                  <a:gd name="connsiteX1" fmla="*/ 253483 w 1269483"/>
                  <a:gd name="connsiteY1" fmla="*/ 241845 h 2045245"/>
                  <a:gd name="connsiteX2" fmla="*/ 1155183 w 1269483"/>
                  <a:gd name="connsiteY2" fmla="*/ 2045245 h 2045245"/>
                  <a:gd name="connsiteX3" fmla="*/ 1269483 w 1269483"/>
                  <a:gd name="connsiteY3" fmla="*/ 2019845 h 2045245"/>
                  <a:gd name="connsiteX0" fmla="*/ 1175829 w 1175829"/>
                  <a:gd name="connsiteY0" fmla="*/ 1914011 h 1939411"/>
                  <a:gd name="connsiteX1" fmla="*/ 159829 w 1175829"/>
                  <a:gd name="connsiteY1" fmla="*/ 136011 h 1939411"/>
                  <a:gd name="connsiteX2" fmla="*/ 1061529 w 1175829"/>
                  <a:gd name="connsiteY2" fmla="*/ 1939411 h 1939411"/>
                  <a:gd name="connsiteX3" fmla="*/ 1175829 w 1175829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538181 w 697974"/>
                  <a:gd name="connsiteY2" fmla="*/ 1939411 h 1939411"/>
                  <a:gd name="connsiteX3" fmla="*/ 652481 w 697974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363701 w 697974"/>
                  <a:gd name="connsiteY2" fmla="*/ 1939411 h 1939411"/>
                  <a:gd name="connsiteX3" fmla="*/ 652481 w 697974"/>
                  <a:gd name="connsiteY3" fmla="*/ 1914011 h 1939411"/>
                  <a:gd name="connsiteX0" fmla="*/ 477999 w 523492"/>
                  <a:gd name="connsiteY0" fmla="*/ 1914011 h 1939411"/>
                  <a:gd name="connsiteX1" fmla="*/ 159828 w 523492"/>
                  <a:gd name="connsiteY1" fmla="*/ 136011 h 1939411"/>
                  <a:gd name="connsiteX2" fmla="*/ 363701 w 523492"/>
                  <a:gd name="connsiteY2" fmla="*/ 1939411 h 1939411"/>
                  <a:gd name="connsiteX3" fmla="*/ 477999 w 523492"/>
                  <a:gd name="connsiteY3" fmla="*/ 1914011 h 1939411"/>
                  <a:gd name="connsiteX0" fmla="*/ 129045 w 215906"/>
                  <a:gd name="connsiteY0" fmla="*/ 1914011 h 1939411"/>
                  <a:gd name="connsiteX1" fmla="*/ 159828 w 215906"/>
                  <a:gd name="connsiteY1" fmla="*/ 136011 h 1939411"/>
                  <a:gd name="connsiteX2" fmla="*/ 14747 w 215906"/>
                  <a:gd name="connsiteY2" fmla="*/ 1939411 h 1939411"/>
                  <a:gd name="connsiteX3" fmla="*/ 129045 w 215906"/>
                  <a:gd name="connsiteY3" fmla="*/ 1914011 h 1939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5906" h="1939411">
                    <a:moveTo>
                      <a:pt x="129045" y="1914011"/>
                    </a:moveTo>
                    <a:cubicBezTo>
                      <a:pt x="174538" y="948262"/>
                      <a:pt x="215907" y="0"/>
                      <a:pt x="159828" y="136011"/>
                    </a:cubicBezTo>
                    <a:cubicBezTo>
                      <a:pt x="-1" y="124344"/>
                      <a:pt x="106262" y="806428"/>
                      <a:pt x="14747" y="1939411"/>
                    </a:cubicBezTo>
                    <a:lnTo>
                      <a:pt x="129045" y="1914011"/>
                    </a:lnTo>
                    <a:close/>
                  </a:path>
                </a:pathLst>
              </a:custGeom>
              <a:gradFill>
                <a:gsLst>
                  <a:gs pos="100000">
                    <a:srgbClr val="92D050"/>
                  </a:gs>
                  <a:gs pos="0">
                    <a:schemeClr val="accent3">
                      <a:lumMod val="50000"/>
                    </a:schemeClr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9050" h="190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  <p:sp>
            <p:nvSpPr>
              <p:cNvPr id="141" name="Полилиния 140"/>
              <p:cNvSpPr/>
              <p:nvPr/>
            </p:nvSpPr>
            <p:spPr>
              <a:xfrm>
                <a:off x="6586553" y="440522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  <p:sp>
            <p:nvSpPr>
              <p:cNvPr id="142" name="Полилиния 141"/>
              <p:cNvSpPr/>
              <p:nvPr/>
            </p:nvSpPr>
            <p:spPr>
              <a:xfrm>
                <a:off x="6663958" y="440055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</p:grpSp>
      </p:grpSp>
      <p:grpSp>
        <p:nvGrpSpPr>
          <p:cNvPr id="22544" name="Группа 203"/>
          <p:cNvGrpSpPr>
            <a:grpSpLocks/>
          </p:cNvGrpSpPr>
          <p:nvPr/>
        </p:nvGrpSpPr>
        <p:grpSpPr bwMode="auto">
          <a:xfrm rot="626960">
            <a:off x="3440113" y="6005513"/>
            <a:ext cx="928687" cy="1000125"/>
            <a:chOff x="5898071" y="4400554"/>
            <a:chExt cx="2324143" cy="2470145"/>
          </a:xfrm>
        </p:grpSpPr>
        <p:sp>
          <p:nvSpPr>
            <p:cNvPr id="205" name="Полилиния 204"/>
            <p:cNvSpPr/>
            <p:nvPr/>
          </p:nvSpPr>
          <p:spPr>
            <a:xfrm>
              <a:off x="5898071" y="4931288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06" name="Полилиния 205"/>
            <p:cNvSpPr/>
            <p:nvPr/>
          </p:nvSpPr>
          <p:spPr>
            <a:xfrm>
              <a:off x="6357950" y="4918589"/>
              <a:ext cx="79269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07" name="Полилиния 206"/>
            <p:cNvSpPr/>
            <p:nvPr/>
          </p:nvSpPr>
          <p:spPr>
            <a:xfrm>
              <a:off x="6072198" y="4918589"/>
              <a:ext cx="114988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08" name="Полилиния 207"/>
            <p:cNvSpPr/>
            <p:nvPr/>
          </p:nvSpPr>
          <p:spPr>
            <a:xfrm flipH="1">
              <a:off x="7000892" y="4918589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09" name="Полилиния 208"/>
            <p:cNvSpPr/>
            <p:nvPr/>
          </p:nvSpPr>
          <p:spPr>
            <a:xfrm flipH="1">
              <a:off x="7000892" y="4918589"/>
              <a:ext cx="785818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10" name="Полилиния 209"/>
            <p:cNvSpPr/>
            <p:nvPr/>
          </p:nvSpPr>
          <p:spPr>
            <a:xfrm flipH="1">
              <a:off x="6929454" y="4918589"/>
              <a:ext cx="500066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grpSp>
          <p:nvGrpSpPr>
            <p:cNvPr id="22844" name="Группа 137"/>
            <p:cNvGrpSpPr>
              <a:grpSpLocks/>
            </p:cNvGrpSpPr>
            <p:nvPr/>
          </p:nvGrpSpPr>
          <p:grpSpPr bwMode="auto">
            <a:xfrm rot="-169710">
              <a:off x="6560974" y="4400554"/>
              <a:ext cx="798923" cy="2457470"/>
              <a:chOff x="6586553" y="4400554"/>
              <a:chExt cx="798923" cy="2457470"/>
            </a:xfrm>
          </p:grpSpPr>
          <p:sp>
            <p:nvSpPr>
              <p:cNvPr id="216" name="Полилиния 215"/>
              <p:cNvSpPr/>
              <p:nvPr/>
            </p:nvSpPr>
            <p:spPr>
              <a:xfrm flipH="1">
                <a:off x="6929454" y="5143512"/>
                <a:ext cx="142905" cy="1714512"/>
              </a:xfrm>
              <a:custGeom>
                <a:avLst/>
                <a:gdLst>
                  <a:gd name="connsiteX0" fmla="*/ 1016000 w 1016000"/>
                  <a:gd name="connsiteY0" fmla="*/ 1778000 h 1803400"/>
                  <a:gd name="connsiteX1" fmla="*/ 0 w 1016000"/>
                  <a:gd name="connsiteY1" fmla="*/ 0 h 1803400"/>
                  <a:gd name="connsiteX2" fmla="*/ 901700 w 1016000"/>
                  <a:gd name="connsiteY2" fmla="*/ 1803400 h 1803400"/>
                  <a:gd name="connsiteX3" fmla="*/ 1016000 w 1016000"/>
                  <a:gd name="connsiteY3" fmla="*/ 1778000 h 1803400"/>
                  <a:gd name="connsiteX0" fmla="*/ 1016000 w 1016000"/>
                  <a:gd name="connsiteY0" fmla="*/ 1914011 h 1939411"/>
                  <a:gd name="connsiteX1" fmla="*/ 0 w 1016000"/>
                  <a:gd name="connsiteY1" fmla="*/ 136011 h 1939411"/>
                  <a:gd name="connsiteX2" fmla="*/ 901700 w 1016000"/>
                  <a:gd name="connsiteY2" fmla="*/ 1939411 h 1939411"/>
                  <a:gd name="connsiteX3" fmla="*/ 1016000 w 1016000"/>
                  <a:gd name="connsiteY3" fmla="*/ 1914011 h 1939411"/>
                  <a:gd name="connsiteX0" fmla="*/ 1269483 w 1269483"/>
                  <a:gd name="connsiteY0" fmla="*/ 2019845 h 2045245"/>
                  <a:gd name="connsiteX1" fmla="*/ 253483 w 1269483"/>
                  <a:gd name="connsiteY1" fmla="*/ 241845 h 2045245"/>
                  <a:gd name="connsiteX2" fmla="*/ 1155183 w 1269483"/>
                  <a:gd name="connsiteY2" fmla="*/ 2045245 h 2045245"/>
                  <a:gd name="connsiteX3" fmla="*/ 1269483 w 1269483"/>
                  <a:gd name="connsiteY3" fmla="*/ 2019845 h 2045245"/>
                  <a:gd name="connsiteX0" fmla="*/ 1175829 w 1175829"/>
                  <a:gd name="connsiteY0" fmla="*/ 1914011 h 1939411"/>
                  <a:gd name="connsiteX1" fmla="*/ 159829 w 1175829"/>
                  <a:gd name="connsiteY1" fmla="*/ 136011 h 1939411"/>
                  <a:gd name="connsiteX2" fmla="*/ 1061529 w 1175829"/>
                  <a:gd name="connsiteY2" fmla="*/ 1939411 h 1939411"/>
                  <a:gd name="connsiteX3" fmla="*/ 1175829 w 1175829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538181 w 697974"/>
                  <a:gd name="connsiteY2" fmla="*/ 1939411 h 1939411"/>
                  <a:gd name="connsiteX3" fmla="*/ 652481 w 697974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363701 w 697974"/>
                  <a:gd name="connsiteY2" fmla="*/ 1939411 h 1939411"/>
                  <a:gd name="connsiteX3" fmla="*/ 652481 w 697974"/>
                  <a:gd name="connsiteY3" fmla="*/ 1914011 h 1939411"/>
                  <a:gd name="connsiteX0" fmla="*/ 477999 w 523492"/>
                  <a:gd name="connsiteY0" fmla="*/ 1914011 h 1939411"/>
                  <a:gd name="connsiteX1" fmla="*/ 159828 w 523492"/>
                  <a:gd name="connsiteY1" fmla="*/ 136011 h 1939411"/>
                  <a:gd name="connsiteX2" fmla="*/ 363701 w 523492"/>
                  <a:gd name="connsiteY2" fmla="*/ 1939411 h 1939411"/>
                  <a:gd name="connsiteX3" fmla="*/ 477999 w 523492"/>
                  <a:gd name="connsiteY3" fmla="*/ 1914011 h 1939411"/>
                  <a:gd name="connsiteX0" fmla="*/ 129045 w 215906"/>
                  <a:gd name="connsiteY0" fmla="*/ 1914011 h 1939411"/>
                  <a:gd name="connsiteX1" fmla="*/ 159828 w 215906"/>
                  <a:gd name="connsiteY1" fmla="*/ 136011 h 1939411"/>
                  <a:gd name="connsiteX2" fmla="*/ 14747 w 215906"/>
                  <a:gd name="connsiteY2" fmla="*/ 1939411 h 1939411"/>
                  <a:gd name="connsiteX3" fmla="*/ 129045 w 215906"/>
                  <a:gd name="connsiteY3" fmla="*/ 1914011 h 1939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5906" h="1939411">
                    <a:moveTo>
                      <a:pt x="129045" y="1914011"/>
                    </a:moveTo>
                    <a:cubicBezTo>
                      <a:pt x="174538" y="948262"/>
                      <a:pt x="215907" y="0"/>
                      <a:pt x="159828" y="136011"/>
                    </a:cubicBezTo>
                    <a:cubicBezTo>
                      <a:pt x="-1" y="124344"/>
                      <a:pt x="106262" y="806428"/>
                      <a:pt x="14747" y="1939411"/>
                    </a:cubicBezTo>
                    <a:lnTo>
                      <a:pt x="129045" y="1914011"/>
                    </a:lnTo>
                    <a:close/>
                  </a:path>
                </a:pathLst>
              </a:custGeom>
              <a:gradFill>
                <a:gsLst>
                  <a:gs pos="100000">
                    <a:srgbClr val="92D050"/>
                  </a:gs>
                  <a:gs pos="0">
                    <a:schemeClr val="accent3">
                      <a:lumMod val="50000"/>
                    </a:schemeClr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9050" h="190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  <p:sp>
            <p:nvSpPr>
              <p:cNvPr id="217" name="Полилиния 216"/>
              <p:cNvSpPr/>
              <p:nvPr/>
            </p:nvSpPr>
            <p:spPr>
              <a:xfrm>
                <a:off x="6586553" y="440522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  <p:sp>
            <p:nvSpPr>
              <p:cNvPr id="218" name="Полилиния 217"/>
              <p:cNvSpPr/>
              <p:nvPr/>
            </p:nvSpPr>
            <p:spPr>
              <a:xfrm>
                <a:off x="6663958" y="440055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</p:grpSp>
        <p:grpSp>
          <p:nvGrpSpPr>
            <p:cNvPr id="22845" name="Группа 138"/>
            <p:cNvGrpSpPr>
              <a:grpSpLocks/>
            </p:cNvGrpSpPr>
            <p:nvPr/>
          </p:nvGrpSpPr>
          <p:grpSpPr bwMode="auto">
            <a:xfrm rot="639347">
              <a:off x="6792579" y="4410375"/>
              <a:ext cx="798923" cy="2457470"/>
              <a:chOff x="6586553" y="4400554"/>
              <a:chExt cx="798923" cy="2457470"/>
            </a:xfrm>
          </p:grpSpPr>
          <p:sp>
            <p:nvSpPr>
              <p:cNvPr id="213" name="Полилиния 212"/>
              <p:cNvSpPr/>
              <p:nvPr/>
            </p:nvSpPr>
            <p:spPr>
              <a:xfrm flipH="1">
                <a:off x="6929454" y="5143512"/>
                <a:ext cx="142905" cy="1714512"/>
              </a:xfrm>
              <a:custGeom>
                <a:avLst/>
                <a:gdLst>
                  <a:gd name="connsiteX0" fmla="*/ 1016000 w 1016000"/>
                  <a:gd name="connsiteY0" fmla="*/ 1778000 h 1803400"/>
                  <a:gd name="connsiteX1" fmla="*/ 0 w 1016000"/>
                  <a:gd name="connsiteY1" fmla="*/ 0 h 1803400"/>
                  <a:gd name="connsiteX2" fmla="*/ 901700 w 1016000"/>
                  <a:gd name="connsiteY2" fmla="*/ 1803400 h 1803400"/>
                  <a:gd name="connsiteX3" fmla="*/ 1016000 w 1016000"/>
                  <a:gd name="connsiteY3" fmla="*/ 1778000 h 1803400"/>
                  <a:gd name="connsiteX0" fmla="*/ 1016000 w 1016000"/>
                  <a:gd name="connsiteY0" fmla="*/ 1914011 h 1939411"/>
                  <a:gd name="connsiteX1" fmla="*/ 0 w 1016000"/>
                  <a:gd name="connsiteY1" fmla="*/ 136011 h 1939411"/>
                  <a:gd name="connsiteX2" fmla="*/ 901700 w 1016000"/>
                  <a:gd name="connsiteY2" fmla="*/ 1939411 h 1939411"/>
                  <a:gd name="connsiteX3" fmla="*/ 1016000 w 1016000"/>
                  <a:gd name="connsiteY3" fmla="*/ 1914011 h 1939411"/>
                  <a:gd name="connsiteX0" fmla="*/ 1269483 w 1269483"/>
                  <a:gd name="connsiteY0" fmla="*/ 2019845 h 2045245"/>
                  <a:gd name="connsiteX1" fmla="*/ 253483 w 1269483"/>
                  <a:gd name="connsiteY1" fmla="*/ 241845 h 2045245"/>
                  <a:gd name="connsiteX2" fmla="*/ 1155183 w 1269483"/>
                  <a:gd name="connsiteY2" fmla="*/ 2045245 h 2045245"/>
                  <a:gd name="connsiteX3" fmla="*/ 1269483 w 1269483"/>
                  <a:gd name="connsiteY3" fmla="*/ 2019845 h 2045245"/>
                  <a:gd name="connsiteX0" fmla="*/ 1175829 w 1175829"/>
                  <a:gd name="connsiteY0" fmla="*/ 1914011 h 1939411"/>
                  <a:gd name="connsiteX1" fmla="*/ 159829 w 1175829"/>
                  <a:gd name="connsiteY1" fmla="*/ 136011 h 1939411"/>
                  <a:gd name="connsiteX2" fmla="*/ 1061529 w 1175829"/>
                  <a:gd name="connsiteY2" fmla="*/ 1939411 h 1939411"/>
                  <a:gd name="connsiteX3" fmla="*/ 1175829 w 1175829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538181 w 697974"/>
                  <a:gd name="connsiteY2" fmla="*/ 1939411 h 1939411"/>
                  <a:gd name="connsiteX3" fmla="*/ 652481 w 697974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363701 w 697974"/>
                  <a:gd name="connsiteY2" fmla="*/ 1939411 h 1939411"/>
                  <a:gd name="connsiteX3" fmla="*/ 652481 w 697974"/>
                  <a:gd name="connsiteY3" fmla="*/ 1914011 h 1939411"/>
                  <a:gd name="connsiteX0" fmla="*/ 477999 w 523492"/>
                  <a:gd name="connsiteY0" fmla="*/ 1914011 h 1939411"/>
                  <a:gd name="connsiteX1" fmla="*/ 159828 w 523492"/>
                  <a:gd name="connsiteY1" fmla="*/ 136011 h 1939411"/>
                  <a:gd name="connsiteX2" fmla="*/ 363701 w 523492"/>
                  <a:gd name="connsiteY2" fmla="*/ 1939411 h 1939411"/>
                  <a:gd name="connsiteX3" fmla="*/ 477999 w 523492"/>
                  <a:gd name="connsiteY3" fmla="*/ 1914011 h 1939411"/>
                  <a:gd name="connsiteX0" fmla="*/ 129045 w 215906"/>
                  <a:gd name="connsiteY0" fmla="*/ 1914011 h 1939411"/>
                  <a:gd name="connsiteX1" fmla="*/ 159828 w 215906"/>
                  <a:gd name="connsiteY1" fmla="*/ 136011 h 1939411"/>
                  <a:gd name="connsiteX2" fmla="*/ 14747 w 215906"/>
                  <a:gd name="connsiteY2" fmla="*/ 1939411 h 1939411"/>
                  <a:gd name="connsiteX3" fmla="*/ 129045 w 215906"/>
                  <a:gd name="connsiteY3" fmla="*/ 1914011 h 1939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5906" h="1939411">
                    <a:moveTo>
                      <a:pt x="129045" y="1914011"/>
                    </a:moveTo>
                    <a:cubicBezTo>
                      <a:pt x="174538" y="948262"/>
                      <a:pt x="215907" y="0"/>
                      <a:pt x="159828" y="136011"/>
                    </a:cubicBezTo>
                    <a:cubicBezTo>
                      <a:pt x="-1" y="124344"/>
                      <a:pt x="106262" y="806428"/>
                      <a:pt x="14747" y="1939411"/>
                    </a:cubicBezTo>
                    <a:lnTo>
                      <a:pt x="129045" y="1914011"/>
                    </a:lnTo>
                    <a:close/>
                  </a:path>
                </a:pathLst>
              </a:custGeom>
              <a:gradFill>
                <a:gsLst>
                  <a:gs pos="100000">
                    <a:srgbClr val="92D050"/>
                  </a:gs>
                  <a:gs pos="0">
                    <a:schemeClr val="accent3">
                      <a:lumMod val="50000"/>
                    </a:schemeClr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9050" h="190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  <p:sp>
            <p:nvSpPr>
              <p:cNvPr id="214" name="Полилиния 213"/>
              <p:cNvSpPr/>
              <p:nvPr/>
            </p:nvSpPr>
            <p:spPr>
              <a:xfrm>
                <a:off x="6586553" y="440522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  <p:sp>
            <p:nvSpPr>
              <p:cNvPr id="215" name="Полилиния 214"/>
              <p:cNvSpPr/>
              <p:nvPr/>
            </p:nvSpPr>
            <p:spPr>
              <a:xfrm>
                <a:off x="6663958" y="440055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</p:grpSp>
      </p:grpSp>
      <p:grpSp>
        <p:nvGrpSpPr>
          <p:cNvPr id="22545" name="Группа 219"/>
          <p:cNvGrpSpPr>
            <a:grpSpLocks/>
          </p:cNvGrpSpPr>
          <p:nvPr/>
        </p:nvGrpSpPr>
        <p:grpSpPr bwMode="auto">
          <a:xfrm rot="-1122157">
            <a:off x="4922838" y="5908675"/>
            <a:ext cx="928687" cy="1000125"/>
            <a:chOff x="5898071" y="4400554"/>
            <a:chExt cx="2324143" cy="2470145"/>
          </a:xfrm>
        </p:grpSpPr>
        <p:sp>
          <p:nvSpPr>
            <p:cNvPr id="221" name="Полилиния 220"/>
            <p:cNvSpPr/>
            <p:nvPr/>
          </p:nvSpPr>
          <p:spPr>
            <a:xfrm>
              <a:off x="5898071" y="4931288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22" name="Полилиния 221"/>
            <p:cNvSpPr/>
            <p:nvPr/>
          </p:nvSpPr>
          <p:spPr>
            <a:xfrm>
              <a:off x="6357950" y="4918589"/>
              <a:ext cx="79269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23" name="Полилиния 222"/>
            <p:cNvSpPr/>
            <p:nvPr/>
          </p:nvSpPr>
          <p:spPr>
            <a:xfrm>
              <a:off x="6072198" y="4918589"/>
              <a:ext cx="114988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24" name="Полилиния 223"/>
            <p:cNvSpPr/>
            <p:nvPr/>
          </p:nvSpPr>
          <p:spPr>
            <a:xfrm flipH="1">
              <a:off x="7000892" y="4918589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25" name="Полилиния 224"/>
            <p:cNvSpPr/>
            <p:nvPr/>
          </p:nvSpPr>
          <p:spPr>
            <a:xfrm flipH="1">
              <a:off x="7000892" y="4918589"/>
              <a:ext cx="785818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26" name="Полилиния 225"/>
            <p:cNvSpPr/>
            <p:nvPr/>
          </p:nvSpPr>
          <p:spPr>
            <a:xfrm flipH="1">
              <a:off x="6929454" y="4918589"/>
              <a:ext cx="500066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grpSp>
          <p:nvGrpSpPr>
            <p:cNvPr id="22806" name="Группа 137"/>
            <p:cNvGrpSpPr>
              <a:grpSpLocks/>
            </p:cNvGrpSpPr>
            <p:nvPr/>
          </p:nvGrpSpPr>
          <p:grpSpPr bwMode="auto">
            <a:xfrm rot="-169710">
              <a:off x="6560974" y="4400554"/>
              <a:ext cx="798923" cy="2457470"/>
              <a:chOff x="6586553" y="4400554"/>
              <a:chExt cx="798923" cy="2457470"/>
            </a:xfrm>
          </p:grpSpPr>
          <p:sp>
            <p:nvSpPr>
              <p:cNvPr id="232" name="Полилиния 231"/>
              <p:cNvSpPr/>
              <p:nvPr/>
            </p:nvSpPr>
            <p:spPr>
              <a:xfrm flipH="1">
                <a:off x="6929454" y="5143512"/>
                <a:ext cx="142905" cy="1714512"/>
              </a:xfrm>
              <a:custGeom>
                <a:avLst/>
                <a:gdLst>
                  <a:gd name="connsiteX0" fmla="*/ 1016000 w 1016000"/>
                  <a:gd name="connsiteY0" fmla="*/ 1778000 h 1803400"/>
                  <a:gd name="connsiteX1" fmla="*/ 0 w 1016000"/>
                  <a:gd name="connsiteY1" fmla="*/ 0 h 1803400"/>
                  <a:gd name="connsiteX2" fmla="*/ 901700 w 1016000"/>
                  <a:gd name="connsiteY2" fmla="*/ 1803400 h 1803400"/>
                  <a:gd name="connsiteX3" fmla="*/ 1016000 w 1016000"/>
                  <a:gd name="connsiteY3" fmla="*/ 1778000 h 1803400"/>
                  <a:gd name="connsiteX0" fmla="*/ 1016000 w 1016000"/>
                  <a:gd name="connsiteY0" fmla="*/ 1914011 h 1939411"/>
                  <a:gd name="connsiteX1" fmla="*/ 0 w 1016000"/>
                  <a:gd name="connsiteY1" fmla="*/ 136011 h 1939411"/>
                  <a:gd name="connsiteX2" fmla="*/ 901700 w 1016000"/>
                  <a:gd name="connsiteY2" fmla="*/ 1939411 h 1939411"/>
                  <a:gd name="connsiteX3" fmla="*/ 1016000 w 1016000"/>
                  <a:gd name="connsiteY3" fmla="*/ 1914011 h 1939411"/>
                  <a:gd name="connsiteX0" fmla="*/ 1269483 w 1269483"/>
                  <a:gd name="connsiteY0" fmla="*/ 2019845 h 2045245"/>
                  <a:gd name="connsiteX1" fmla="*/ 253483 w 1269483"/>
                  <a:gd name="connsiteY1" fmla="*/ 241845 h 2045245"/>
                  <a:gd name="connsiteX2" fmla="*/ 1155183 w 1269483"/>
                  <a:gd name="connsiteY2" fmla="*/ 2045245 h 2045245"/>
                  <a:gd name="connsiteX3" fmla="*/ 1269483 w 1269483"/>
                  <a:gd name="connsiteY3" fmla="*/ 2019845 h 2045245"/>
                  <a:gd name="connsiteX0" fmla="*/ 1175829 w 1175829"/>
                  <a:gd name="connsiteY0" fmla="*/ 1914011 h 1939411"/>
                  <a:gd name="connsiteX1" fmla="*/ 159829 w 1175829"/>
                  <a:gd name="connsiteY1" fmla="*/ 136011 h 1939411"/>
                  <a:gd name="connsiteX2" fmla="*/ 1061529 w 1175829"/>
                  <a:gd name="connsiteY2" fmla="*/ 1939411 h 1939411"/>
                  <a:gd name="connsiteX3" fmla="*/ 1175829 w 1175829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538181 w 697974"/>
                  <a:gd name="connsiteY2" fmla="*/ 1939411 h 1939411"/>
                  <a:gd name="connsiteX3" fmla="*/ 652481 w 697974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363701 w 697974"/>
                  <a:gd name="connsiteY2" fmla="*/ 1939411 h 1939411"/>
                  <a:gd name="connsiteX3" fmla="*/ 652481 w 697974"/>
                  <a:gd name="connsiteY3" fmla="*/ 1914011 h 1939411"/>
                  <a:gd name="connsiteX0" fmla="*/ 477999 w 523492"/>
                  <a:gd name="connsiteY0" fmla="*/ 1914011 h 1939411"/>
                  <a:gd name="connsiteX1" fmla="*/ 159828 w 523492"/>
                  <a:gd name="connsiteY1" fmla="*/ 136011 h 1939411"/>
                  <a:gd name="connsiteX2" fmla="*/ 363701 w 523492"/>
                  <a:gd name="connsiteY2" fmla="*/ 1939411 h 1939411"/>
                  <a:gd name="connsiteX3" fmla="*/ 477999 w 523492"/>
                  <a:gd name="connsiteY3" fmla="*/ 1914011 h 1939411"/>
                  <a:gd name="connsiteX0" fmla="*/ 129045 w 215906"/>
                  <a:gd name="connsiteY0" fmla="*/ 1914011 h 1939411"/>
                  <a:gd name="connsiteX1" fmla="*/ 159828 w 215906"/>
                  <a:gd name="connsiteY1" fmla="*/ 136011 h 1939411"/>
                  <a:gd name="connsiteX2" fmla="*/ 14747 w 215906"/>
                  <a:gd name="connsiteY2" fmla="*/ 1939411 h 1939411"/>
                  <a:gd name="connsiteX3" fmla="*/ 129045 w 215906"/>
                  <a:gd name="connsiteY3" fmla="*/ 1914011 h 1939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5906" h="1939411">
                    <a:moveTo>
                      <a:pt x="129045" y="1914011"/>
                    </a:moveTo>
                    <a:cubicBezTo>
                      <a:pt x="174538" y="948262"/>
                      <a:pt x="215907" y="0"/>
                      <a:pt x="159828" y="136011"/>
                    </a:cubicBezTo>
                    <a:cubicBezTo>
                      <a:pt x="-1" y="124344"/>
                      <a:pt x="106262" y="806428"/>
                      <a:pt x="14747" y="1939411"/>
                    </a:cubicBezTo>
                    <a:lnTo>
                      <a:pt x="129045" y="1914011"/>
                    </a:lnTo>
                    <a:close/>
                  </a:path>
                </a:pathLst>
              </a:custGeom>
              <a:gradFill>
                <a:gsLst>
                  <a:gs pos="100000">
                    <a:srgbClr val="92D050"/>
                  </a:gs>
                  <a:gs pos="0">
                    <a:schemeClr val="accent3">
                      <a:lumMod val="50000"/>
                    </a:schemeClr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9050" h="190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  <p:sp>
            <p:nvSpPr>
              <p:cNvPr id="233" name="Полилиния 232"/>
              <p:cNvSpPr/>
              <p:nvPr/>
            </p:nvSpPr>
            <p:spPr>
              <a:xfrm>
                <a:off x="6586553" y="440522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  <p:sp>
            <p:nvSpPr>
              <p:cNvPr id="234" name="Полилиния 233"/>
              <p:cNvSpPr/>
              <p:nvPr/>
            </p:nvSpPr>
            <p:spPr>
              <a:xfrm>
                <a:off x="6663958" y="440055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</p:grpSp>
        <p:grpSp>
          <p:nvGrpSpPr>
            <p:cNvPr id="22807" name="Группа 138"/>
            <p:cNvGrpSpPr>
              <a:grpSpLocks/>
            </p:cNvGrpSpPr>
            <p:nvPr/>
          </p:nvGrpSpPr>
          <p:grpSpPr bwMode="auto">
            <a:xfrm rot="639347">
              <a:off x="6792579" y="4410377"/>
              <a:ext cx="798923" cy="2457470"/>
              <a:chOff x="6586553" y="4400554"/>
              <a:chExt cx="798923" cy="2457470"/>
            </a:xfrm>
          </p:grpSpPr>
          <p:sp>
            <p:nvSpPr>
              <p:cNvPr id="229" name="Полилиния 228"/>
              <p:cNvSpPr/>
              <p:nvPr/>
            </p:nvSpPr>
            <p:spPr>
              <a:xfrm flipH="1">
                <a:off x="6929454" y="5143512"/>
                <a:ext cx="142905" cy="1714512"/>
              </a:xfrm>
              <a:custGeom>
                <a:avLst/>
                <a:gdLst>
                  <a:gd name="connsiteX0" fmla="*/ 1016000 w 1016000"/>
                  <a:gd name="connsiteY0" fmla="*/ 1778000 h 1803400"/>
                  <a:gd name="connsiteX1" fmla="*/ 0 w 1016000"/>
                  <a:gd name="connsiteY1" fmla="*/ 0 h 1803400"/>
                  <a:gd name="connsiteX2" fmla="*/ 901700 w 1016000"/>
                  <a:gd name="connsiteY2" fmla="*/ 1803400 h 1803400"/>
                  <a:gd name="connsiteX3" fmla="*/ 1016000 w 1016000"/>
                  <a:gd name="connsiteY3" fmla="*/ 1778000 h 1803400"/>
                  <a:gd name="connsiteX0" fmla="*/ 1016000 w 1016000"/>
                  <a:gd name="connsiteY0" fmla="*/ 1914011 h 1939411"/>
                  <a:gd name="connsiteX1" fmla="*/ 0 w 1016000"/>
                  <a:gd name="connsiteY1" fmla="*/ 136011 h 1939411"/>
                  <a:gd name="connsiteX2" fmla="*/ 901700 w 1016000"/>
                  <a:gd name="connsiteY2" fmla="*/ 1939411 h 1939411"/>
                  <a:gd name="connsiteX3" fmla="*/ 1016000 w 1016000"/>
                  <a:gd name="connsiteY3" fmla="*/ 1914011 h 1939411"/>
                  <a:gd name="connsiteX0" fmla="*/ 1269483 w 1269483"/>
                  <a:gd name="connsiteY0" fmla="*/ 2019845 h 2045245"/>
                  <a:gd name="connsiteX1" fmla="*/ 253483 w 1269483"/>
                  <a:gd name="connsiteY1" fmla="*/ 241845 h 2045245"/>
                  <a:gd name="connsiteX2" fmla="*/ 1155183 w 1269483"/>
                  <a:gd name="connsiteY2" fmla="*/ 2045245 h 2045245"/>
                  <a:gd name="connsiteX3" fmla="*/ 1269483 w 1269483"/>
                  <a:gd name="connsiteY3" fmla="*/ 2019845 h 2045245"/>
                  <a:gd name="connsiteX0" fmla="*/ 1175829 w 1175829"/>
                  <a:gd name="connsiteY0" fmla="*/ 1914011 h 1939411"/>
                  <a:gd name="connsiteX1" fmla="*/ 159829 w 1175829"/>
                  <a:gd name="connsiteY1" fmla="*/ 136011 h 1939411"/>
                  <a:gd name="connsiteX2" fmla="*/ 1061529 w 1175829"/>
                  <a:gd name="connsiteY2" fmla="*/ 1939411 h 1939411"/>
                  <a:gd name="connsiteX3" fmla="*/ 1175829 w 1175829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538181 w 697974"/>
                  <a:gd name="connsiteY2" fmla="*/ 1939411 h 1939411"/>
                  <a:gd name="connsiteX3" fmla="*/ 652481 w 697974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363701 w 697974"/>
                  <a:gd name="connsiteY2" fmla="*/ 1939411 h 1939411"/>
                  <a:gd name="connsiteX3" fmla="*/ 652481 w 697974"/>
                  <a:gd name="connsiteY3" fmla="*/ 1914011 h 1939411"/>
                  <a:gd name="connsiteX0" fmla="*/ 477999 w 523492"/>
                  <a:gd name="connsiteY0" fmla="*/ 1914011 h 1939411"/>
                  <a:gd name="connsiteX1" fmla="*/ 159828 w 523492"/>
                  <a:gd name="connsiteY1" fmla="*/ 136011 h 1939411"/>
                  <a:gd name="connsiteX2" fmla="*/ 363701 w 523492"/>
                  <a:gd name="connsiteY2" fmla="*/ 1939411 h 1939411"/>
                  <a:gd name="connsiteX3" fmla="*/ 477999 w 523492"/>
                  <a:gd name="connsiteY3" fmla="*/ 1914011 h 1939411"/>
                  <a:gd name="connsiteX0" fmla="*/ 129045 w 215906"/>
                  <a:gd name="connsiteY0" fmla="*/ 1914011 h 1939411"/>
                  <a:gd name="connsiteX1" fmla="*/ 159828 w 215906"/>
                  <a:gd name="connsiteY1" fmla="*/ 136011 h 1939411"/>
                  <a:gd name="connsiteX2" fmla="*/ 14747 w 215906"/>
                  <a:gd name="connsiteY2" fmla="*/ 1939411 h 1939411"/>
                  <a:gd name="connsiteX3" fmla="*/ 129045 w 215906"/>
                  <a:gd name="connsiteY3" fmla="*/ 1914011 h 1939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5906" h="1939411">
                    <a:moveTo>
                      <a:pt x="129045" y="1914011"/>
                    </a:moveTo>
                    <a:cubicBezTo>
                      <a:pt x="174538" y="948262"/>
                      <a:pt x="215907" y="0"/>
                      <a:pt x="159828" y="136011"/>
                    </a:cubicBezTo>
                    <a:cubicBezTo>
                      <a:pt x="-1" y="124344"/>
                      <a:pt x="106262" y="806428"/>
                      <a:pt x="14747" y="1939411"/>
                    </a:cubicBezTo>
                    <a:lnTo>
                      <a:pt x="129045" y="1914011"/>
                    </a:lnTo>
                    <a:close/>
                  </a:path>
                </a:pathLst>
              </a:custGeom>
              <a:gradFill>
                <a:gsLst>
                  <a:gs pos="100000">
                    <a:srgbClr val="92D050"/>
                  </a:gs>
                  <a:gs pos="0">
                    <a:schemeClr val="accent3">
                      <a:lumMod val="50000"/>
                    </a:schemeClr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9050" h="190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  <p:sp>
            <p:nvSpPr>
              <p:cNvPr id="230" name="Полилиния 229"/>
              <p:cNvSpPr/>
              <p:nvPr/>
            </p:nvSpPr>
            <p:spPr>
              <a:xfrm>
                <a:off x="6586553" y="440522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  <p:sp>
            <p:nvSpPr>
              <p:cNvPr id="231" name="Полилиния 230"/>
              <p:cNvSpPr/>
              <p:nvPr/>
            </p:nvSpPr>
            <p:spPr>
              <a:xfrm>
                <a:off x="6663958" y="440055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</p:grpSp>
      </p:grpSp>
      <p:grpSp>
        <p:nvGrpSpPr>
          <p:cNvPr id="22546" name="Группа 234"/>
          <p:cNvGrpSpPr>
            <a:grpSpLocks/>
          </p:cNvGrpSpPr>
          <p:nvPr/>
        </p:nvGrpSpPr>
        <p:grpSpPr bwMode="auto">
          <a:xfrm rot="-1183445">
            <a:off x="3927475" y="5984875"/>
            <a:ext cx="928688" cy="1000125"/>
            <a:chOff x="5898071" y="4400554"/>
            <a:chExt cx="2324143" cy="2470145"/>
          </a:xfrm>
        </p:grpSpPr>
        <p:sp>
          <p:nvSpPr>
            <p:cNvPr id="236" name="Полилиния 235"/>
            <p:cNvSpPr/>
            <p:nvPr/>
          </p:nvSpPr>
          <p:spPr>
            <a:xfrm>
              <a:off x="5898071" y="4931288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37" name="Полилиния 236"/>
            <p:cNvSpPr/>
            <p:nvPr/>
          </p:nvSpPr>
          <p:spPr>
            <a:xfrm>
              <a:off x="6357950" y="4918589"/>
              <a:ext cx="79269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38" name="Полилиния 237"/>
            <p:cNvSpPr/>
            <p:nvPr/>
          </p:nvSpPr>
          <p:spPr>
            <a:xfrm>
              <a:off x="6072198" y="4918589"/>
              <a:ext cx="114988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39" name="Полилиния 238"/>
            <p:cNvSpPr/>
            <p:nvPr/>
          </p:nvSpPr>
          <p:spPr>
            <a:xfrm flipH="1">
              <a:off x="7000892" y="4918589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40" name="Полилиния 239"/>
            <p:cNvSpPr/>
            <p:nvPr/>
          </p:nvSpPr>
          <p:spPr>
            <a:xfrm flipH="1">
              <a:off x="7000892" y="4918589"/>
              <a:ext cx="785818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41" name="Полилиния 240"/>
            <p:cNvSpPr/>
            <p:nvPr/>
          </p:nvSpPr>
          <p:spPr>
            <a:xfrm flipH="1">
              <a:off x="6929454" y="4918589"/>
              <a:ext cx="500066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grpSp>
          <p:nvGrpSpPr>
            <p:cNvPr id="22778" name="Группа 137"/>
            <p:cNvGrpSpPr>
              <a:grpSpLocks/>
            </p:cNvGrpSpPr>
            <p:nvPr/>
          </p:nvGrpSpPr>
          <p:grpSpPr bwMode="auto">
            <a:xfrm rot="-169710">
              <a:off x="6560974" y="4400554"/>
              <a:ext cx="798923" cy="2457470"/>
              <a:chOff x="6586553" y="4400554"/>
              <a:chExt cx="798923" cy="2457470"/>
            </a:xfrm>
          </p:grpSpPr>
          <p:sp>
            <p:nvSpPr>
              <p:cNvPr id="247" name="Полилиния 246"/>
              <p:cNvSpPr/>
              <p:nvPr/>
            </p:nvSpPr>
            <p:spPr>
              <a:xfrm flipH="1">
                <a:off x="6929454" y="5143512"/>
                <a:ext cx="142905" cy="1714512"/>
              </a:xfrm>
              <a:custGeom>
                <a:avLst/>
                <a:gdLst>
                  <a:gd name="connsiteX0" fmla="*/ 1016000 w 1016000"/>
                  <a:gd name="connsiteY0" fmla="*/ 1778000 h 1803400"/>
                  <a:gd name="connsiteX1" fmla="*/ 0 w 1016000"/>
                  <a:gd name="connsiteY1" fmla="*/ 0 h 1803400"/>
                  <a:gd name="connsiteX2" fmla="*/ 901700 w 1016000"/>
                  <a:gd name="connsiteY2" fmla="*/ 1803400 h 1803400"/>
                  <a:gd name="connsiteX3" fmla="*/ 1016000 w 1016000"/>
                  <a:gd name="connsiteY3" fmla="*/ 1778000 h 1803400"/>
                  <a:gd name="connsiteX0" fmla="*/ 1016000 w 1016000"/>
                  <a:gd name="connsiteY0" fmla="*/ 1914011 h 1939411"/>
                  <a:gd name="connsiteX1" fmla="*/ 0 w 1016000"/>
                  <a:gd name="connsiteY1" fmla="*/ 136011 h 1939411"/>
                  <a:gd name="connsiteX2" fmla="*/ 901700 w 1016000"/>
                  <a:gd name="connsiteY2" fmla="*/ 1939411 h 1939411"/>
                  <a:gd name="connsiteX3" fmla="*/ 1016000 w 1016000"/>
                  <a:gd name="connsiteY3" fmla="*/ 1914011 h 1939411"/>
                  <a:gd name="connsiteX0" fmla="*/ 1269483 w 1269483"/>
                  <a:gd name="connsiteY0" fmla="*/ 2019845 h 2045245"/>
                  <a:gd name="connsiteX1" fmla="*/ 253483 w 1269483"/>
                  <a:gd name="connsiteY1" fmla="*/ 241845 h 2045245"/>
                  <a:gd name="connsiteX2" fmla="*/ 1155183 w 1269483"/>
                  <a:gd name="connsiteY2" fmla="*/ 2045245 h 2045245"/>
                  <a:gd name="connsiteX3" fmla="*/ 1269483 w 1269483"/>
                  <a:gd name="connsiteY3" fmla="*/ 2019845 h 2045245"/>
                  <a:gd name="connsiteX0" fmla="*/ 1175829 w 1175829"/>
                  <a:gd name="connsiteY0" fmla="*/ 1914011 h 1939411"/>
                  <a:gd name="connsiteX1" fmla="*/ 159829 w 1175829"/>
                  <a:gd name="connsiteY1" fmla="*/ 136011 h 1939411"/>
                  <a:gd name="connsiteX2" fmla="*/ 1061529 w 1175829"/>
                  <a:gd name="connsiteY2" fmla="*/ 1939411 h 1939411"/>
                  <a:gd name="connsiteX3" fmla="*/ 1175829 w 1175829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538181 w 697974"/>
                  <a:gd name="connsiteY2" fmla="*/ 1939411 h 1939411"/>
                  <a:gd name="connsiteX3" fmla="*/ 652481 w 697974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363701 w 697974"/>
                  <a:gd name="connsiteY2" fmla="*/ 1939411 h 1939411"/>
                  <a:gd name="connsiteX3" fmla="*/ 652481 w 697974"/>
                  <a:gd name="connsiteY3" fmla="*/ 1914011 h 1939411"/>
                  <a:gd name="connsiteX0" fmla="*/ 477999 w 523492"/>
                  <a:gd name="connsiteY0" fmla="*/ 1914011 h 1939411"/>
                  <a:gd name="connsiteX1" fmla="*/ 159828 w 523492"/>
                  <a:gd name="connsiteY1" fmla="*/ 136011 h 1939411"/>
                  <a:gd name="connsiteX2" fmla="*/ 363701 w 523492"/>
                  <a:gd name="connsiteY2" fmla="*/ 1939411 h 1939411"/>
                  <a:gd name="connsiteX3" fmla="*/ 477999 w 523492"/>
                  <a:gd name="connsiteY3" fmla="*/ 1914011 h 1939411"/>
                  <a:gd name="connsiteX0" fmla="*/ 129045 w 215906"/>
                  <a:gd name="connsiteY0" fmla="*/ 1914011 h 1939411"/>
                  <a:gd name="connsiteX1" fmla="*/ 159828 w 215906"/>
                  <a:gd name="connsiteY1" fmla="*/ 136011 h 1939411"/>
                  <a:gd name="connsiteX2" fmla="*/ 14747 w 215906"/>
                  <a:gd name="connsiteY2" fmla="*/ 1939411 h 1939411"/>
                  <a:gd name="connsiteX3" fmla="*/ 129045 w 215906"/>
                  <a:gd name="connsiteY3" fmla="*/ 1914011 h 1939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5906" h="1939411">
                    <a:moveTo>
                      <a:pt x="129045" y="1914011"/>
                    </a:moveTo>
                    <a:cubicBezTo>
                      <a:pt x="174538" y="948262"/>
                      <a:pt x="215907" y="0"/>
                      <a:pt x="159828" y="136011"/>
                    </a:cubicBezTo>
                    <a:cubicBezTo>
                      <a:pt x="-1" y="124344"/>
                      <a:pt x="106262" y="806428"/>
                      <a:pt x="14747" y="1939411"/>
                    </a:cubicBezTo>
                    <a:lnTo>
                      <a:pt x="129045" y="1914011"/>
                    </a:lnTo>
                    <a:close/>
                  </a:path>
                </a:pathLst>
              </a:custGeom>
              <a:gradFill>
                <a:gsLst>
                  <a:gs pos="100000">
                    <a:srgbClr val="92D050"/>
                  </a:gs>
                  <a:gs pos="0">
                    <a:schemeClr val="accent3">
                      <a:lumMod val="50000"/>
                    </a:schemeClr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9050" h="190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  <p:sp>
            <p:nvSpPr>
              <p:cNvPr id="248" name="Полилиния 247"/>
              <p:cNvSpPr/>
              <p:nvPr/>
            </p:nvSpPr>
            <p:spPr>
              <a:xfrm>
                <a:off x="6586553" y="440522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  <p:sp>
            <p:nvSpPr>
              <p:cNvPr id="249" name="Полилиния 248"/>
              <p:cNvSpPr/>
              <p:nvPr/>
            </p:nvSpPr>
            <p:spPr>
              <a:xfrm>
                <a:off x="6663958" y="440055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</p:grpSp>
      </p:grpSp>
      <p:grpSp>
        <p:nvGrpSpPr>
          <p:cNvPr id="22547" name="Группа 188"/>
          <p:cNvGrpSpPr>
            <a:grpSpLocks/>
          </p:cNvGrpSpPr>
          <p:nvPr/>
        </p:nvGrpSpPr>
        <p:grpSpPr bwMode="auto">
          <a:xfrm rot="709197">
            <a:off x="4240213" y="5884863"/>
            <a:ext cx="1292225" cy="1082675"/>
            <a:chOff x="5898071" y="4410280"/>
            <a:chExt cx="2324143" cy="2467972"/>
          </a:xfrm>
        </p:grpSpPr>
        <p:sp>
          <p:nvSpPr>
            <p:cNvPr id="190" name="Полилиния 189"/>
            <p:cNvSpPr/>
            <p:nvPr/>
          </p:nvSpPr>
          <p:spPr>
            <a:xfrm>
              <a:off x="5898071" y="4931288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191" name="Полилиния 190"/>
            <p:cNvSpPr/>
            <p:nvPr/>
          </p:nvSpPr>
          <p:spPr>
            <a:xfrm>
              <a:off x="6357950" y="4918589"/>
              <a:ext cx="79269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192" name="Полилиния 191"/>
            <p:cNvSpPr/>
            <p:nvPr/>
          </p:nvSpPr>
          <p:spPr>
            <a:xfrm>
              <a:off x="6072198" y="4918589"/>
              <a:ext cx="114988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193" name="Полилиния 192"/>
            <p:cNvSpPr/>
            <p:nvPr/>
          </p:nvSpPr>
          <p:spPr>
            <a:xfrm flipH="1">
              <a:off x="7000892" y="4918589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194" name="Полилиния 193"/>
            <p:cNvSpPr/>
            <p:nvPr/>
          </p:nvSpPr>
          <p:spPr>
            <a:xfrm flipH="1">
              <a:off x="7000892" y="4918589"/>
              <a:ext cx="785818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195" name="Полилиния 194"/>
            <p:cNvSpPr/>
            <p:nvPr/>
          </p:nvSpPr>
          <p:spPr>
            <a:xfrm flipH="1">
              <a:off x="6929454" y="4918589"/>
              <a:ext cx="500066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grpSp>
          <p:nvGrpSpPr>
            <p:cNvPr id="22750" name="Группа 138"/>
            <p:cNvGrpSpPr>
              <a:grpSpLocks/>
            </p:cNvGrpSpPr>
            <p:nvPr/>
          </p:nvGrpSpPr>
          <p:grpSpPr bwMode="auto">
            <a:xfrm rot="639347">
              <a:off x="6791608" y="4410280"/>
              <a:ext cx="798923" cy="2467972"/>
              <a:chOff x="6586553" y="4400554"/>
              <a:chExt cx="798923" cy="2467972"/>
            </a:xfrm>
          </p:grpSpPr>
          <p:sp>
            <p:nvSpPr>
              <p:cNvPr id="198" name="Полилиния 197"/>
              <p:cNvSpPr/>
              <p:nvPr/>
            </p:nvSpPr>
            <p:spPr>
              <a:xfrm flipH="1">
                <a:off x="6910157" y="5154015"/>
                <a:ext cx="142905" cy="1714511"/>
              </a:xfrm>
              <a:custGeom>
                <a:avLst/>
                <a:gdLst>
                  <a:gd name="connsiteX0" fmla="*/ 1016000 w 1016000"/>
                  <a:gd name="connsiteY0" fmla="*/ 1778000 h 1803400"/>
                  <a:gd name="connsiteX1" fmla="*/ 0 w 1016000"/>
                  <a:gd name="connsiteY1" fmla="*/ 0 h 1803400"/>
                  <a:gd name="connsiteX2" fmla="*/ 901700 w 1016000"/>
                  <a:gd name="connsiteY2" fmla="*/ 1803400 h 1803400"/>
                  <a:gd name="connsiteX3" fmla="*/ 1016000 w 1016000"/>
                  <a:gd name="connsiteY3" fmla="*/ 1778000 h 1803400"/>
                  <a:gd name="connsiteX0" fmla="*/ 1016000 w 1016000"/>
                  <a:gd name="connsiteY0" fmla="*/ 1914011 h 1939411"/>
                  <a:gd name="connsiteX1" fmla="*/ 0 w 1016000"/>
                  <a:gd name="connsiteY1" fmla="*/ 136011 h 1939411"/>
                  <a:gd name="connsiteX2" fmla="*/ 901700 w 1016000"/>
                  <a:gd name="connsiteY2" fmla="*/ 1939411 h 1939411"/>
                  <a:gd name="connsiteX3" fmla="*/ 1016000 w 1016000"/>
                  <a:gd name="connsiteY3" fmla="*/ 1914011 h 1939411"/>
                  <a:gd name="connsiteX0" fmla="*/ 1269483 w 1269483"/>
                  <a:gd name="connsiteY0" fmla="*/ 2019845 h 2045245"/>
                  <a:gd name="connsiteX1" fmla="*/ 253483 w 1269483"/>
                  <a:gd name="connsiteY1" fmla="*/ 241845 h 2045245"/>
                  <a:gd name="connsiteX2" fmla="*/ 1155183 w 1269483"/>
                  <a:gd name="connsiteY2" fmla="*/ 2045245 h 2045245"/>
                  <a:gd name="connsiteX3" fmla="*/ 1269483 w 1269483"/>
                  <a:gd name="connsiteY3" fmla="*/ 2019845 h 2045245"/>
                  <a:gd name="connsiteX0" fmla="*/ 1175829 w 1175829"/>
                  <a:gd name="connsiteY0" fmla="*/ 1914011 h 1939411"/>
                  <a:gd name="connsiteX1" fmla="*/ 159829 w 1175829"/>
                  <a:gd name="connsiteY1" fmla="*/ 136011 h 1939411"/>
                  <a:gd name="connsiteX2" fmla="*/ 1061529 w 1175829"/>
                  <a:gd name="connsiteY2" fmla="*/ 1939411 h 1939411"/>
                  <a:gd name="connsiteX3" fmla="*/ 1175829 w 1175829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538181 w 697974"/>
                  <a:gd name="connsiteY2" fmla="*/ 1939411 h 1939411"/>
                  <a:gd name="connsiteX3" fmla="*/ 652481 w 697974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363701 w 697974"/>
                  <a:gd name="connsiteY2" fmla="*/ 1939411 h 1939411"/>
                  <a:gd name="connsiteX3" fmla="*/ 652481 w 697974"/>
                  <a:gd name="connsiteY3" fmla="*/ 1914011 h 1939411"/>
                  <a:gd name="connsiteX0" fmla="*/ 477999 w 523492"/>
                  <a:gd name="connsiteY0" fmla="*/ 1914011 h 1939411"/>
                  <a:gd name="connsiteX1" fmla="*/ 159828 w 523492"/>
                  <a:gd name="connsiteY1" fmla="*/ 136011 h 1939411"/>
                  <a:gd name="connsiteX2" fmla="*/ 363701 w 523492"/>
                  <a:gd name="connsiteY2" fmla="*/ 1939411 h 1939411"/>
                  <a:gd name="connsiteX3" fmla="*/ 477999 w 523492"/>
                  <a:gd name="connsiteY3" fmla="*/ 1914011 h 1939411"/>
                  <a:gd name="connsiteX0" fmla="*/ 129045 w 215906"/>
                  <a:gd name="connsiteY0" fmla="*/ 1914011 h 1939411"/>
                  <a:gd name="connsiteX1" fmla="*/ 159828 w 215906"/>
                  <a:gd name="connsiteY1" fmla="*/ 136011 h 1939411"/>
                  <a:gd name="connsiteX2" fmla="*/ 14747 w 215906"/>
                  <a:gd name="connsiteY2" fmla="*/ 1939411 h 1939411"/>
                  <a:gd name="connsiteX3" fmla="*/ 129045 w 215906"/>
                  <a:gd name="connsiteY3" fmla="*/ 1914011 h 1939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5906" h="1939411">
                    <a:moveTo>
                      <a:pt x="129045" y="1914011"/>
                    </a:moveTo>
                    <a:cubicBezTo>
                      <a:pt x="174538" y="948262"/>
                      <a:pt x="215907" y="0"/>
                      <a:pt x="159828" y="136011"/>
                    </a:cubicBezTo>
                    <a:cubicBezTo>
                      <a:pt x="-1" y="124344"/>
                      <a:pt x="106262" y="806428"/>
                      <a:pt x="14747" y="1939411"/>
                    </a:cubicBezTo>
                    <a:lnTo>
                      <a:pt x="129045" y="1914011"/>
                    </a:lnTo>
                    <a:close/>
                  </a:path>
                </a:pathLst>
              </a:custGeom>
              <a:gradFill>
                <a:gsLst>
                  <a:gs pos="100000">
                    <a:srgbClr val="92D050"/>
                  </a:gs>
                  <a:gs pos="0">
                    <a:schemeClr val="accent3">
                      <a:lumMod val="50000"/>
                    </a:schemeClr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9050" h="190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  <p:sp>
            <p:nvSpPr>
              <p:cNvPr id="199" name="Полилиния 198"/>
              <p:cNvSpPr/>
              <p:nvPr/>
            </p:nvSpPr>
            <p:spPr>
              <a:xfrm>
                <a:off x="6586553" y="440522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  <p:sp>
            <p:nvSpPr>
              <p:cNvPr id="200" name="Полилиния 199"/>
              <p:cNvSpPr/>
              <p:nvPr/>
            </p:nvSpPr>
            <p:spPr>
              <a:xfrm>
                <a:off x="6663958" y="440055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</p:grpSp>
      </p:grpSp>
      <p:grpSp>
        <p:nvGrpSpPr>
          <p:cNvPr id="22548" name="Группа 249"/>
          <p:cNvGrpSpPr>
            <a:grpSpLocks/>
          </p:cNvGrpSpPr>
          <p:nvPr/>
        </p:nvGrpSpPr>
        <p:grpSpPr bwMode="auto">
          <a:xfrm rot="-1028310">
            <a:off x="3127375" y="5900738"/>
            <a:ext cx="928688" cy="1000125"/>
            <a:chOff x="5898071" y="4400554"/>
            <a:chExt cx="2324143" cy="2470145"/>
          </a:xfrm>
        </p:grpSpPr>
        <p:sp>
          <p:nvSpPr>
            <p:cNvPr id="251" name="Полилиния 250"/>
            <p:cNvSpPr/>
            <p:nvPr/>
          </p:nvSpPr>
          <p:spPr>
            <a:xfrm>
              <a:off x="5898071" y="4931288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52" name="Полилиния 251"/>
            <p:cNvSpPr/>
            <p:nvPr/>
          </p:nvSpPr>
          <p:spPr>
            <a:xfrm>
              <a:off x="6357950" y="4918589"/>
              <a:ext cx="79269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53" name="Полилиния 252"/>
            <p:cNvSpPr/>
            <p:nvPr/>
          </p:nvSpPr>
          <p:spPr>
            <a:xfrm>
              <a:off x="6072198" y="4918589"/>
              <a:ext cx="114988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54" name="Полилиния 253"/>
            <p:cNvSpPr/>
            <p:nvPr/>
          </p:nvSpPr>
          <p:spPr>
            <a:xfrm flipH="1">
              <a:off x="7000892" y="4918589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55" name="Полилиния 254"/>
            <p:cNvSpPr/>
            <p:nvPr/>
          </p:nvSpPr>
          <p:spPr>
            <a:xfrm flipH="1">
              <a:off x="7000892" y="4918589"/>
              <a:ext cx="785818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56" name="Полилиния 255"/>
            <p:cNvSpPr/>
            <p:nvPr/>
          </p:nvSpPr>
          <p:spPr>
            <a:xfrm flipH="1">
              <a:off x="6929454" y="4918589"/>
              <a:ext cx="500066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grpSp>
          <p:nvGrpSpPr>
            <p:cNvPr id="22722" name="Группа 137"/>
            <p:cNvGrpSpPr>
              <a:grpSpLocks/>
            </p:cNvGrpSpPr>
            <p:nvPr/>
          </p:nvGrpSpPr>
          <p:grpSpPr bwMode="auto">
            <a:xfrm rot="-169710">
              <a:off x="6560974" y="4400554"/>
              <a:ext cx="798923" cy="2457470"/>
              <a:chOff x="6586553" y="4400554"/>
              <a:chExt cx="798923" cy="2457470"/>
            </a:xfrm>
          </p:grpSpPr>
          <p:sp>
            <p:nvSpPr>
              <p:cNvPr id="262" name="Полилиния 261"/>
              <p:cNvSpPr/>
              <p:nvPr/>
            </p:nvSpPr>
            <p:spPr>
              <a:xfrm flipH="1">
                <a:off x="6929454" y="5143512"/>
                <a:ext cx="142905" cy="1714512"/>
              </a:xfrm>
              <a:custGeom>
                <a:avLst/>
                <a:gdLst>
                  <a:gd name="connsiteX0" fmla="*/ 1016000 w 1016000"/>
                  <a:gd name="connsiteY0" fmla="*/ 1778000 h 1803400"/>
                  <a:gd name="connsiteX1" fmla="*/ 0 w 1016000"/>
                  <a:gd name="connsiteY1" fmla="*/ 0 h 1803400"/>
                  <a:gd name="connsiteX2" fmla="*/ 901700 w 1016000"/>
                  <a:gd name="connsiteY2" fmla="*/ 1803400 h 1803400"/>
                  <a:gd name="connsiteX3" fmla="*/ 1016000 w 1016000"/>
                  <a:gd name="connsiteY3" fmla="*/ 1778000 h 1803400"/>
                  <a:gd name="connsiteX0" fmla="*/ 1016000 w 1016000"/>
                  <a:gd name="connsiteY0" fmla="*/ 1914011 h 1939411"/>
                  <a:gd name="connsiteX1" fmla="*/ 0 w 1016000"/>
                  <a:gd name="connsiteY1" fmla="*/ 136011 h 1939411"/>
                  <a:gd name="connsiteX2" fmla="*/ 901700 w 1016000"/>
                  <a:gd name="connsiteY2" fmla="*/ 1939411 h 1939411"/>
                  <a:gd name="connsiteX3" fmla="*/ 1016000 w 1016000"/>
                  <a:gd name="connsiteY3" fmla="*/ 1914011 h 1939411"/>
                  <a:gd name="connsiteX0" fmla="*/ 1269483 w 1269483"/>
                  <a:gd name="connsiteY0" fmla="*/ 2019845 h 2045245"/>
                  <a:gd name="connsiteX1" fmla="*/ 253483 w 1269483"/>
                  <a:gd name="connsiteY1" fmla="*/ 241845 h 2045245"/>
                  <a:gd name="connsiteX2" fmla="*/ 1155183 w 1269483"/>
                  <a:gd name="connsiteY2" fmla="*/ 2045245 h 2045245"/>
                  <a:gd name="connsiteX3" fmla="*/ 1269483 w 1269483"/>
                  <a:gd name="connsiteY3" fmla="*/ 2019845 h 2045245"/>
                  <a:gd name="connsiteX0" fmla="*/ 1175829 w 1175829"/>
                  <a:gd name="connsiteY0" fmla="*/ 1914011 h 1939411"/>
                  <a:gd name="connsiteX1" fmla="*/ 159829 w 1175829"/>
                  <a:gd name="connsiteY1" fmla="*/ 136011 h 1939411"/>
                  <a:gd name="connsiteX2" fmla="*/ 1061529 w 1175829"/>
                  <a:gd name="connsiteY2" fmla="*/ 1939411 h 1939411"/>
                  <a:gd name="connsiteX3" fmla="*/ 1175829 w 1175829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538181 w 697974"/>
                  <a:gd name="connsiteY2" fmla="*/ 1939411 h 1939411"/>
                  <a:gd name="connsiteX3" fmla="*/ 652481 w 697974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363701 w 697974"/>
                  <a:gd name="connsiteY2" fmla="*/ 1939411 h 1939411"/>
                  <a:gd name="connsiteX3" fmla="*/ 652481 w 697974"/>
                  <a:gd name="connsiteY3" fmla="*/ 1914011 h 1939411"/>
                  <a:gd name="connsiteX0" fmla="*/ 477999 w 523492"/>
                  <a:gd name="connsiteY0" fmla="*/ 1914011 h 1939411"/>
                  <a:gd name="connsiteX1" fmla="*/ 159828 w 523492"/>
                  <a:gd name="connsiteY1" fmla="*/ 136011 h 1939411"/>
                  <a:gd name="connsiteX2" fmla="*/ 363701 w 523492"/>
                  <a:gd name="connsiteY2" fmla="*/ 1939411 h 1939411"/>
                  <a:gd name="connsiteX3" fmla="*/ 477999 w 523492"/>
                  <a:gd name="connsiteY3" fmla="*/ 1914011 h 1939411"/>
                  <a:gd name="connsiteX0" fmla="*/ 129045 w 215906"/>
                  <a:gd name="connsiteY0" fmla="*/ 1914011 h 1939411"/>
                  <a:gd name="connsiteX1" fmla="*/ 159828 w 215906"/>
                  <a:gd name="connsiteY1" fmla="*/ 136011 h 1939411"/>
                  <a:gd name="connsiteX2" fmla="*/ 14747 w 215906"/>
                  <a:gd name="connsiteY2" fmla="*/ 1939411 h 1939411"/>
                  <a:gd name="connsiteX3" fmla="*/ 129045 w 215906"/>
                  <a:gd name="connsiteY3" fmla="*/ 1914011 h 1939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5906" h="1939411">
                    <a:moveTo>
                      <a:pt x="129045" y="1914011"/>
                    </a:moveTo>
                    <a:cubicBezTo>
                      <a:pt x="174538" y="948262"/>
                      <a:pt x="215907" y="0"/>
                      <a:pt x="159828" y="136011"/>
                    </a:cubicBezTo>
                    <a:cubicBezTo>
                      <a:pt x="-1" y="124344"/>
                      <a:pt x="106262" y="806428"/>
                      <a:pt x="14747" y="1939411"/>
                    </a:cubicBezTo>
                    <a:lnTo>
                      <a:pt x="129045" y="1914011"/>
                    </a:lnTo>
                    <a:close/>
                  </a:path>
                </a:pathLst>
              </a:custGeom>
              <a:gradFill>
                <a:gsLst>
                  <a:gs pos="100000">
                    <a:srgbClr val="92D050"/>
                  </a:gs>
                  <a:gs pos="0">
                    <a:schemeClr val="accent3">
                      <a:lumMod val="50000"/>
                    </a:schemeClr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9050" h="190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  <p:sp>
            <p:nvSpPr>
              <p:cNvPr id="263" name="Полилиния 262"/>
              <p:cNvSpPr/>
              <p:nvPr/>
            </p:nvSpPr>
            <p:spPr>
              <a:xfrm>
                <a:off x="6586553" y="440522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  <p:sp>
            <p:nvSpPr>
              <p:cNvPr id="264" name="Полилиния 263"/>
              <p:cNvSpPr/>
              <p:nvPr/>
            </p:nvSpPr>
            <p:spPr>
              <a:xfrm>
                <a:off x="6663958" y="440055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</p:grpSp>
      </p:grpSp>
      <p:grpSp>
        <p:nvGrpSpPr>
          <p:cNvPr id="22549" name="Группа 284"/>
          <p:cNvGrpSpPr>
            <a:grpSpLocks/>
          </p:cNvGrpSpPr>
          <p:nvPr/>
        </p:nvGrpSpPr>
        <p:grpSpPr bwMode="auto">
          <a:xfrm>
            <a:off x="0" y="6197600"/>
            <a:ext cx="642938" cy="660400"/>
            <a:chOff x="214282" y="5643578"/>
            <a:chExt cx="1285884" cy="1017585"/>
          </a:xfrm>
        </p:grpSpPr>
        <p:sp>
          <p:nvSpPr>
            <p:cNvPr id="280" name="Полилиния 279"/>
            <p:cNvSpPr/>
            <p:nvPr/>
          </p:nvSpPr>
          <p:spPr>
            <a:xfrm>
              <a:off x="785786" y="5715016"/>
              <a:ext cx="714380" cy="946147"/>
            </a:xfrm>
            <a:custGeom>
              <a:avLst/>
              <a:gdLst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60461 h 1160461"/>
                <a:gd name="connsiteX1" fmla="*/ 228600 w 1000125"/>
                <a:gd name="connsiteY1" fmla="*/ 574673 h 1160461"/>
                <a:gd name="connsiteX2" fmla="*/ 404812 w 1000125"/>
                <a:gd name="connsiteY2" fmla="*/ 574673 h 1160461"/>
                <a:gd name="connsiteX3" fmla="*/ 385762 w 1000125"/>
                <a:gd name="connsiteY3" fmla="*/ 384173 h 1160461"/>
                <a:gd name="connsiteX4" fmla="*/ 666750 w 1000125"/>
                <a:gd name="connsiteY4" fmla="*/ 350836 h 1160461"/>
                <a:gd name="connsiteX5" fmla="*/ 642937 w 1000125"/>
                <a:gd name="connsiteY5" fmla="*/ 150811 h 1160461"/>
                <a:gd name="connsiteX6" fmla="*/ 914400 w 1000125"/>
                <a:gd name="connsiteY6" fmla="*/ 12698 h 1160461"/>
                <a:gd name="connsiteX7" fmla="*/ 1000125 w 1000125"/>
                <a:gd name="connsiteY7" fmla="*/ 379411 h 1160461"/>
                <a:gd name="connsiteX8" fmla="*/ 828675 w 1000125"/>
                <a:gd name="connsiteY8" fmla="*/ 403223 h 1160461"/>
                <a:gd name="connsiteX9" fmla="*/ 852487 w 1000125"/>
                <a:gd name="connsiteY9" fmla="*/ 631823 h 1160461"/>
                <a:gd name="connsiteX10" fmla="*/ 638175 w 1000125"/>
                <a:gd name="connsiteY10" fmla="*/ 669923 h 1160461"/>
                <a:gd name="connsiteX11" fmla="*/ 638175 w 1000125"/>
                <a:gd name="connsiteY11" fmla="*/ 850898 h 1160461"/>
                <a:gd name="connsiteX12" fmla="*/ 0 w 1000125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76332" h="1160461">
                  <a:moveTo>
                    <a:pt x="0" y="1160461"/>
                  </a:moveTo>
                  <a:lnTo>
                    <a:pt x="228600" y="574673"/>
                  </a:lnTo>
                  <a:cubicBezTo>
                    <a:pt x="282586" y="474659"/>
                    <a:pt x="346075" y="574673"/>
                    <a:pt x="404812" y="574673"/>
                  </a:cubicBezTo>
                  <a:cubicBezTo>
                    <a:pt x="398462" y="511173"/>
                    <a:pt x="315923" y="481010"/>
                    <a:pt x="385762" y="384173"/>
                  </a:cubicBezTo>
                  <a:cubicBezTo>
                    <a:pt x="498486" y="268286"/>
                    <a:pt x="573087" y="361948"/>
                    <a:pt x="666750" y="350836"/>
                  </a:cubicBezTo>
                  <a:cubicBezTo>
                    <a:pt x="658812" y="284161"/>
                    <a:pt x="541347" y="212725"/>
                    <a:pt x="642937" y="150811"/>
                  </a:cubicBezTo>
                  <a:cubicBezTo>
                    <a:pt x="766771" y="0"/>
                    <a:pt x="823912" y="58736"/>
                    <a:pt x="914400" y="12698"/>
                  </a:cubicBezTo>
                  <a:cubicBezTo>
                    <a:pt x="942975" y="134936"/>
                    <a:pt x="1076332" y="180974"/>
                    <a:pt x="1000125" y="379411"/>
                  </a:cubicBezTo>
                  <a:cubicBezTo>
                    <a:pt x="919170" y="458786"/>
                    <a:pt x="885825" y="395286"/>
                    <a:pt x="828675" y="403223"/>
                  </a:cubicBezTo>
                  <a:cubicBezTo>
                    <a:pt x="836612" y="479423"/>
                    <a:pt x="982671" y="507997"/>
                    <a:pt x="852487" y="631823"/>
                  </a:cubicBezTo>
                  <a:cubicBezTo>
                    <a:pt x="766771" y="787396"/>
                    <a:pt x="709612" y="657223"/>
                    <a:pt x="638175" y="669923"/>
                  </a:cubicBezTo>
                  <a:cubicBezTo>
                    <a:pt x="638175" y="730248"/>
                    <a:pt x="719147" y="790570"/>
                    <a:pt x="638175" y="850898"/>
                  </a:cubicBezTo>
                  <a:lnTo>
                    <a:pt x="0" y="116046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>
                <a:rot lat="20566233" lon="4218831" rev="19705992"/>
              </a:camera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82" name="Полилиния 281"/>
            <p:cNvSpPr/>
            <p:nvPr/>
          </p:nvSpPr>
          <p:spPr>
            <a:xfrm flipH="1">
              <a:off x="214282" y="5715016"/>
              <a:ext cx="714380" cy="946147"/>
            </a:xfrm>
            <a:custGeom>
              <a:avLst/>
              <a:gdLst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60461 h 1160461"/>
                <a:gd name="connsiteX1" fmla="*/ 228600 w 1000125"/>
                <a:gd name="connsiteY1" fmla="*/ 574673 h 1160461"/>
                <a:gd name="connsiteX2" fmla="*/ 404812 w 1000125"/>
                <a:gd name="connsiteY2" fmla="*/ 574673 h 1160461"/>
                <a:gd name="connsiteX3" fmla="*/ 385762 w 1000125"/>
                <a:gd name="connsiteY3" fmla="*/ 384173 h 1160461"/>
                <a:gd name="connsiteX4" fmla="*/ 666750 w 1000125"/>
                <a:gd name="connsiteY4" fmla="*/ 350836 h 1160461"/>
                <a:gd name="connsiteX5" fmla="*/ 642937 w 1000125"/>
                <a:gd name="connsiteY5" fmla="*/ 150811 h 1160461"/>
                <a:gd name="connsiteX6" fmla="*/ 914400 w 1000125"/>
                <a:gd name="connsiteY6" fmla="*/ 12698 h 1160461"/>
                <a:gd name="connsiteX7" fmla="*/ 1000125 w 1000125"/>
                <a:gd name="connsiteY7" fmla="*/ 379411 h 1160461"/>
                <a:gd name="connsiteX8" fmla="*/ 828675 w 1000125"/>
                <a:gd name="connsiteY8" fmla="*/ 403223 h 1160461"/>
                <a:gd name="connsiteX9" fmla="*/ 852487 w 1000125"/>
                <a:gd name="connsiteY9" fmla="*/ 631823 h 1160461"/>
                <a:gd name="connsiteX10" fmla="*/ 638175 w 1000125"/>
                <a:gd name="connsiteY10" fmla="*/ 669923 h 1160461"/>
                <a:gd name="connsiteX11" fmla="*/ 638175 w 1000125"/>
                <a:gd name="connsiteY11" fmla="*/ 850898 h 1160461"/>
                <a:gd name="connsiteX12" fmla="*/ 0 w 1000125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76332" h="1160461">
                  <a:moveTo>
                    <a:pt x="0" y="1160461"/>
                  </a:moveTo>
                  <a:lnTo>
                    <a:pt x="228600" y="574673"/>
                  </a:lnTo>
                  <a:cubicBezTo>
                    <a:pt x="282586" y="474659"/>
                    <a:pt x="346075" y="574673"/>
                    <a:pt x="404812" y="574673"/>
                  </a:cubicBezTo>
                  <a:cubicBezTo>
                    <a:pt x="398462" y="511173"/>
                    <a:pt x="315923" y="481010"/>
                    <a:pt x="385762" y="384173"/>
                  </a:cubicBezTo>
                  <a:cubicBezTo>
                    <a:pt x="498486" y="268286"/>
                    <a:pt x="573087" y="361948"/>
                    <a:pt x="666750" y="350836"/>
                  </a:cubicBezTo>
                  <a:cubicBezTo>
                    <a:pt x="658812" y="284161"/>
                    <a:pt x="541347" y="212725"/>
                    <a:pt x="642937" y="150811"/>
                  </a:cubicBezTo>
                  <a:cubicBezTo>
                    <a:pt x="766771" y="0"/>
                    <a:pt x="823912" y="58736"/>
                    <a:pt x="914400" y="12698"/>
                  </a:cubicBezTo>
                  <a:cubicBezTo>
                    <a:pt x="942975" y="134936"/>
                    <a:pt x="1076332" y="180974"/>
                    <a:pt x="1000125" y="379411"/>
                  </a:cubicBezTo>
                  <a:cubicBezTo>
                    <a:pt x="919170" y="458786"/>
                    <a:pt x="885825" y="395286"/>
                    <a:pt x="828675" y="403223"/>
                  </a:cubicBezTo>
                  <a:cubicBezTo>
                    <a:pt x="836612" y="479423"/>
                    <a:pt x="982671" y="507997"/>
                    <a:pt x="852487" y="631823"/>
                  </a:cubicBezTo>
                  <a:cubicBezTo>
                    <a:pt x="766771" y="787396"/>
                    <a:pt x="709612" y="657223"/>
                    <a:pt x="638175" y="669923"/>
                  </a:cubicBezTo>
                  <a:cubicBezTo>
                    <a:pt x="638175" y="730248"/>
                    <a:pt x="719147" y="790570"/>
                    <a:pt x="638175" y="850898"/>
                  </a:cubicBezTo>
                  <a:lnTo>
                    <a:pt x="0" y="116046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>
                <a:rot lat="18000000" lon="0" rev="20099999"/>
              </a:camera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83" name="Полилиния 282"/>
            <p:cNvSpPr/>
            <p:nvPr/>
          </p:nvSpPr>
          <p:spPr>
            <a:xfrm rot="1839986">
              <a:off x="523281" y="5784561"/>
              <a:ext cx="488006" cy="785225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84" name="24-конечная звезда 283"/>
            <p:cNvSpPr/>
            <p:nvPr/>
          </p:nvSpPr>
          <p:spPr>
            <a:xfrm>
              <a:off x="571472" y="5643578"/>
              <a:ext cx="357190" cy="285752"/>
            </a:xfrm>
            <a:prstGeom prst="star24">
              <a:avLst>
                <a:gd name="adj" fmla="val 43333"/>
              </a:avLst>
            </a:prstGeom>
            <a:solidFill>
              <a:srgbClr val="FFFF00"/>
            </a:solidFill>
            <a:ln>
              <a:noFill/>
            </a:ln>
            <a:scene3d>
              <a:camera prst="orthographicFront"/>
              <a:lightRig rig="threePt" dir="t"/>
            </a:scene3d>
            <a:sp3d>
              <a:bevelT h="38100" prst="relaxedInse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</p:grpSp>
      <p:grpSp>
        <p:nvGrpSpPr>
          <p:cNvPr id="22550" name="Группа 290"/>
          <p:cNvGrpSpPr>
            <a:grpSpLocks/>
          </p:cNvGrpSpPr>
          <p:nvPr/>
        </p:nvGrpSpPr>
        <p:grpSpPr bwMode="auto">
          <a:xfrm>
            <a:off x="642938" y="6357938"/>
            <a:ext cx="571500" cy="588962"/>
            <a:chOff x="214282" y="5643578"/>
            <a:chExt cx="1285884" cy="1017585"/>
          </a:xfrm>
        </p:grpSpPr>
        <p:sp>
          <p:nvSpPr>
            <p:cNvPr id="292" name="Полилиния 291"/>
            <p:cNvSpPr/>
            <p:nvPr/>
          </p:nvSpPr>
          <p:spPr>
            <a:xfrm>
              <a:off x="785786" y="5715016"/>
              <a:ext cx="714380" cy="946147"/>
            </a:xfrm>
            <a:custGeom>
              <a:avLst/>
              <a:gdLst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60461 h 1160461"/>
                <a:gd name="connsiteX1" fmla="*/ 228600 w 1000125"/>
                <a:gd name="connsiteY1" fmla="*/ 574673 h 1160461"/>
                <a:gd name="connsiteX2" fmla="*/ 404812 w 1000125"/>
                <a:gd name="connsiteY2" fmla="*/ 574673 h 1160461"/>
                <a:gd name="connsiteX3" fmla="*/ 385762 w 1000125"/>
                <a:gd name="connsiteY3" fmla="*/ 384173 h 1160461"/>
                <a:gd name="connsiteX4" fmla="*/ 666750 w 1000125"/>
                <a:gd name="connsiteY4" fmla="*/ 350836 h 1160461"/>
                <a:gd name="connsiteX5" fmla="*/ 642937 w 1000125"/>
                <a:gd name="connsiteY5" fmla="*/ 150811 h 1160461"/>
                <a:gd name="connsiteX6" fmla="*/ 914400 w 1000125"/>
                <a:gd name="connsiteY6" fmla="*/ 12698 h 1160461"/>
                <a:gd name="connsiteX7" fmla="*/ 1000125 w 1000125"/>
                <a:gd name="connsiteY7" fmla="*/ 379411 h 1160461"/>
                <a:gd name="connsiteX8" fmla="*/ 828675 w 1000125"/>
                <a:gd name="connsiteY8" fmla="*/ 403223 h 1160461"/>
                <a:gd name="connsiteX9" fmla="*/ 852487 w 1000125"/>
                <a:gd name="connsiteY9" fmla="*/ 631823 h 1160461"/>
                <a:gd name="connsiteX10" fmla="*/ 638175 w 1000125"/>
                <a:gd name="connsiteY10" fmla="*/ 669923 h 1160461"/>
                <a:gd name="connsiteX11" fmla="*/ 638175 w 1000125"/>
                <a:gd name="connsiteY11" fmla="*/ 850898 h 1160461"/>
                <a:gd name="connsiteX12" fmla="*/ 0 w 1000125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76332" h="1160461">
                  <a:moveTo>
                    <a:pt x="0" y="1160461"/>
                  </a:moveTo>
                  <a:lnTo>
                    <a:pt x="228600" y="574673"/>
                  </a:lnTo>
                  <a:cubicBezTo>
                    <a:pt x="282586" y="474659"/>
                    <a:pt x="346075" y="574673"/>
                    <a:pt x="404812" y="574673"/>
                  </a:cubicBezTo>
                  <a:cubicBezTo>
                    <a:pt x="398462" y="511173"/>
                    <a:pt x="315923" y="481010"/>
                    <a:pt x="385762" y="384173"/>
                  </a:cubicBezTo>
                  <a:cubicBezTo>
                    <a:pt x="498486" y="268286"/>
                    <a:pt x="573087" y="361948"/>
                    <a:pt x="666750" y="350836"/>
                  </a:cubicBezTo>
                  <a:cubicBezTo>
                    <a:pt x="658812" y="284161"/>
                    <a:pt x="541347" y="212725"/>
                    <a:pt x="642937" y="150811"/>
                  </a:cubicBezTo>
                  <a:cubicBezTo>
                    <a:pt x="766771" y="0"/>
                    <a:pt x="823912" y="58736"/>
                    <a:pt x="914400" y="12698"/>
                  </a:cubicBezTo>
                  <a:cubicBezTo>
                    <a:pt x="942975" y="134936"/>
                    <a:pt x="1076332" y="180974"/>
                    <a:pt x="1000125" y="379411"/>
                  </a:cubicBezTo>
                  <a:cubicBezTo>
                    <a:pt x="919170" y="458786"/>
                    <a:pt x="885825" y="395286"/>
                    <a:pt x="828675" y="403223"/>
                  </a:cubicBezTo>
                  <a:cubicBezTo>
                    <a:pt x="836612" y="479423"/>
                    <a:pt x="982671" y="507997"/>
                    <a:pt x="852487" y="631823"/>
                  </a:cubicBezTo>
                  <a:cubicBezTo>
                    <a:pt x="766771" y="787396"/>
                    <a:pt x="709612" y="657223"/>
                    <a:pt x="638175" y="669923"/>
                  </a:cubicBezTo>
                  <a:cubicBezTo>
                    <a:pt x="638175" y="730248"/>
                    <a:pt x="719147" y="790570"/>
                    <a:pt x="638175" y="850898"/>
                  </a:cubicBezTo>
                  <a:lnTo>
                    <a:pt x="0" y="116046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>
                <a:rot lat="20566233" lon="4218831" rev="19705992"/>
              </a:camera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93" name="Полилиния 292"/>
            <p:cNvSpPr/>
            <p:nvPr/>
          </p:nvSpPr>
          <p:spPr>
            <a:xfrm flipH="1">
              <a:off x="214282" y="5715016"/>
              <a:ext cx="714380" cy="946147"/>
            </a:xfrm>
            <a:custGeom>
              <a:avLst/>
              <a:gdLst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60461 h 1160461"/>
                <a:gd name="connsiteX1" fmla="*/ 228600 w 1000125"/>
                <a:gd name="connsiteY1" fmla="*/ 574673 h 1160461"/>
                <a:gd name="connsiteX2" fmla="*/ 404812 w 1000125"/>
                <a:gd name="connsiteY2" fmla="*/ 574673 h 1160461"/>
                <a:gd name="connsiteX3" fmla="*/ 385762 w 1000125"/>
                <a:gd name="connsiteY3" fmla="*/ 384173 h 1160461"/>
                <a:gd name="connsiteX4" fmla="*/ 666750 w 1000125"/>
                <a:gd name="connsiteY4" fmla="*/ 350836 h 1160461"/>
                <a:gd name="connsiteX5" fmla="*/ 642937 w 1000125"/>
                <a:gd name="connsiteY5" fmla="*/ 150811 h 1160461"/>
                <a:gd name="connsiteX6" fmla="*/ 914400 w 1000125"/>
                <a:gd name="connsiteY6" fmla="*/ 12698 h 1160461"/>
                <a:gd name="connsiteX7" fmla="*/ 1000125 w 1000125"/>
                <a:gd name="connsiteY7" fmla="*/ 379411 h 1160461"/>
                <a:gd name="connsiteX8" fmla="*/ 828675 w 1000125"/>
                <a:gd name="connsiteY8" fmla="*/ 403223 h 1160461"/>
                <a:gd name="connsiteX9" fmla="*/ 852487 w 1000125"/>
                <a:gd name="connsiteY9" fmla="*/ 631823 h 1160461"/>
                <a:gd name="connsiteX10" fmla="*/ 638175 w 1000125"/>
                <a:gd name="connsiteY10" fmla="*/ 669923 h 1160461"/>
                <a:gd name="connsiteX11" fmla="*/ 638175 w 1000125"/>
                <a:gd name="connsiteY11" fmla="*/ 850898 h 1160461"/>
                <a:gd name="connsiteX12" fmla="*/ 0 w 1000125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76332" h="1160461">
                  <a:moveTo>
                    <a:pt x="0" y="1160461"/>
                  </a:moveTo>
                  <a:lnTo>
                    <a:pt x="228600" y="574673"/>
                  </a:lnTo>
                  <a:cubicBezTo>
                    <a:pt x="282586" y="474659"/>
                    <a:pt x="346075" y="574673"/>
                    <a:pt x="404812" y="574673"/>
                  </a:cubicBezTo>
                  <a:cubicBezTo>
                    <a:pt x="398462" y="511173"/>
                    <a:pt x="315923" y="481010"/>
                    <a:pt x="385762" y="384173"/>
                  </a:cubicBezTo>
                  <a:cubicBezTo>
                    <a:pt x="498486" y="268286"/>
                    <a:pt x="573087" y="361948"/>
                    <a:pt x="666750" y="350836"/>
                  </a:cubicBezTo>
                  <a:cubicBezTo>
                    <a:pt x="658812" y="284161"/>
                    <a:pt x="541347" y="212725"/>
                    <a:pt x="642937" y="150811"/>
                  </a:cubicBezTo>
                  <a:cubicBezTo>
                    <a:pt x="766771" y="0"/>
                    <a:pt x="823912" y="58736"/>
                    <a:pt x="914400" y="12698"/>
                  </a:cubicBezTo>
                  <a:cubicBezTo>
                    <a:pt x="942975" y="134936"/>
                    <a:pt x="1076332" y="180974"/>
                    <a:pt x="1000125" y="379411"/>
                  </a:cubicBezTo>
                  <a:cubicBezTo>
                    <a:pt x="919170" y="458786"/>
                    <a:pt x="885825" y="395286"/>
                    <a:pt x="828675" y="403223"/>
                  </a:cubicBezTo>
                  <a:cubicBezTo>
                    <a:pt x="836612" y="479423"/>
                    <a:pt x="982671" y="507997"/>
                    <a:pt x="852487" y="631823"/>
                  </a:cubicBezTo>
                  <a:cubicBezTo>
                    <a:pt x="766771" y="787396"/>
                    <a:pt x="709612" y="657223"/>
                    <a:pt x="638175" y="669923"/>
                  </a:cubicBezTo>
                  <a:cubicBezTo>
                    <a:pt x="638175" y="730248"/>
                    <a:pt x="719147" y="790570"/>
                    <a:pt x="638175" y="850898"/>
                  </a:cubicBezTo>
                  <a:lnTo>
                    <a:pt x="0" y="116046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>
                <a:rot lat="18000000" lon="0" rev="20099999"/>
              </a:camera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94" name="Полилиния 293"/>
            <p:cNvSpPr/>
            <p:nvPr/>
          </p:nvSpPr>
          <p:spPr>
            <a:xfrm rot="1839986">
              <a:off x="523281" y="5784561"/>
              <a:ext cx="488006" cy="785225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95" name="24-конечная звезда 294"/>
            <p:cNvSpPr/>
            <p:nvPr/>
          </p:nvSpPr>
          <p:spPr>
            <a:xfrm>
              <a:off x="571472" y="5643578"/>
              <a:ext cx="357190" cy="285752"/>
            </a:xfrm>
            <a:prstGeom prst="star24">
              <a:avLst>
                <a:gd name="adj" fmla="val 43333"/>
              </a:avLst>
            </a:prstGeom>
            <a:solidFill>
              <a:srgbClr val="FFFF00"/>
            </a:solidFill>
            <a:ln>
              <a:noFill/>
            </a:ln>
            <a:scene3d>
              <a:camera prst="orthographicFront"/>
              <a:lightRig rig="threePt" dir="t"/>
            </a:scene3d>
            <a:sp3d>
              <a:bevelT h="38100" prst="relaxedInse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</p:grpSp>
      <p:grpSp>
        <p:nvGrpSpPr>
          <p:cNvPr id="22551" name="Группа 295"/>
          <p:cNvGrpSpPr>
            <a:grpSpLocks/>
          </p:cNvGrpSpPr>
          <p:nvPr/>
        </p:nvGrpSpPr>
        <p:grpSpPr bwMode="auto">
          <a:xfrm>
            <a:off x="5715000" y="6197600"/>
            <a:ext cx="642938" cy="660400"/>
            <a:chOff x="214282" y="5643578"/>
            <a:chExt cx="1285884" cy="1017585"/>
          </a:xfrm>
        </p:grpSpPr>
        <p:sp>
          <p:nvSpPr>
            <p:cNvPr id="297" name="Полилиния 296"/>
            <p:cNvSpPr/>
            <p:nvPr/>
          </p:nvSpPr>
          <p:spPr>
            <a:xfrm>
              <a:off x="785786" y="5715016"/>
              <a:ext cx="714380" cy="946147"/>
            </a:xfrm>
            <a:custGeom>
              <a:avLst/>
              <a:gdLst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60461 h 1160461"/>
                <a:gd name="connsiteX1" fmla="*/ 228600 w 1000125"/>
                <a:gd name="connsiteY1" fmla="*/ 574673 h 1160461"/>
                <a:gd name="connsiteX2" fmla="*/ 404812 w 1000125"/>
                <a:gd name="connsiteY2" fmla="*/ 574673 h 1160461"/>
                <a:gd name="connsiteX3" fmla="*/ 385762 w 1000125"/>
                <a:gd name="connsiteY3" fmla="*/ 384173 h 1160461"/>
                <a:gd name="connsiteX4" fmla="*/ 666750 w 1000125"/>
                <a:gd name="connsiteY4" fmla="*/ 350836 h 1160461"/>
                <a:gd name="connsiteX5" fmla="*/ 642937 w 1000125"/>
                <a:gd name="connsiteY5" fmla="*/ 150811 h 1160461"/>
                <a:gd name="connsiteX6" fmla="*/ 914400 w 1000125"/>
                <a:gd name="connsiteY6" fmla="*/ 12698 h 1160461"/>
                <a:gd name="connsiteX7" fmla="*/ 1000125 w 1000125"/>
                <a:gd name="connsiteY7" fmla="*/ 379411 h 1160461"/>
                <a:gd name="connsiteX8" fmla="*/ 828675 w 1000125"/>
                <a:gd name="connsiteY8" fmla="*/ 403223 h 1160461"/>
                <a:gd name="connsiteX9" fmla="*/ 852487 w 1000125"/>
                <a:gd name="connsiteY9" fmla="*/ 631823 h 1160461"/>
                <a:gd name="connsiteX10" fmla="*/ 638175 w 1000125"/>
                <a:gd name="connsiteY10" fmla="*/ 669923 h 1160461"/>
                <a:gd name="connsiteX11" fmla="*/ 638175 w 1000125"/>
                <a:gd name="connsiteY11" fmla="*/ 850898 h 1160461"/>
                <a:gd name="connsiteX12" fmla="*/ 0 w 1000125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76332" h="1160461">
                  <a:moveTo>
                    <a:pt x="0" y="1160461"/>
                  </a:moveTo>
                  <a:lnTo>
                    <a:pt x="228600" y="574673"/>
                  </a:lnTo>
                  <a:cubicBezTo>
                    <a:pt x="282586" y="474659"/>
                    <a:pt x="346075" y="574673"/>
                    <a:pt x="404812" y="574673"/>
                  </a:cubicBezTo>
                  <a:cubicBezTo>
                    <a:pt x="398462" y="511173"/>
                    <a:pt x="315923" y="481010"/>
                    <a:pt x="385762" y="384173"/>
                  </a:cubicBezTo>
                  <a:cubicBezTo>
                    <a:pt x="498486" y="268286"/>
                    <a:pt x="573087" y="361948"/>
                    <a:pt x="666750" y="350836"/>
                  </a:cubicBezTo>
                  <a:cubicBezTo>
                    <a:pt x="658812" y="284161"/>
                    <a:pt x="541347" y="212725"/>
                    <a:pt x="642937" y="150811"/>
                  </a:cubicBezTo>
                  <a:cubicBezTo>
                    <a:pt x="766771" y="0"/>
                    <a:pt x="823912" y="58736"/>
                    <a:pt x="914400" y="12698"/>
                  </a:cubicBezTo>
                  <a:cubicBezTo>
                    <a:pt x="942975" y="134936"/>
                    <a:pt x="1076332" y="180974"/>
                    <a:pt x="1000125" y="379411"/>
                  </a:cubicBezTo>
                  <a:cubicBezTo>
                    <a:pt x="919170" y="458786"/>
                    <a:pt x="885825" y="395286"/>
                    <a:pt x="828675" y="403223"/>
                  </a:cubicBezTo>
                  <a:cubicBezTo>
                    <a:pt x="836612" y="479423"/>
                    <a:pt x="982671" y="507997"/>
                    <a:pt x="852487" y="631823"/>
                  </a:cubicBezTo>
                  <a:cubicBezTo>
                    <a:pt x="766771" y="787396"/>
                    <a:pt x="709612" y="657223"/>
                    <a:pt x="638175" y="669923"/>
                  </a:cubicBezTo>
                  <a:cubicBezTo>
                    <a:pt x="638175" y="730248"/>
                    <a:pt x="719147" y="790570"/>
                    <a:pt x="638175" y="850898"/>
                  </a:cubicBezTo>
                  <a:lnTo>
                    <a:pt x="0" y="116046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>
                <a:rot lat="20566233" lon="4218831" rev="19705992"/>
              </a:camera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98" name="Полилиния 297"/>
            <p:cNvSpPr/>
            <p:nvPr/>
          </p:nvSpPr>
          <p:spPr>
            <a:xfrm flipH="1">
              <a:off x="214282" y="5715016"/>
              <a:ext cx="714380" cy="946147"/>
            </a:xfrm>
            <a:custGeom>
              <a:avLst/>
              <a:gdLst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60461 h 1160461"/>
                <a:gd name="connsiteX1" fmla="*/ 228600 w 1000125"/>
                <a:gd name="connsiteY1" fmla="*/ 574673 h 1160461"/>
                <a:gd name="connsiteX2" fmla="*/ 404812 w 1000125"/>
                <a:gd name="connsiteY2" fmla="*/ 574673 h 1160461"/>
                <a:gd name="connsiteX3" fmla="*/ 385762 w 1000125"/>
                <a:gd name="connsiteY3" fmla="*/ 384173 h 1160461"/>
                <a:gd name="connsiteX4" fmla="*/ 666750 w 1000125"/>
                <a:gd name="connsiteY4" fmla="*/ 350836 h 1160461"/>
                <a:gd name="connsiteX5" fmla="*/ 642937 w 1000125"/>
                <a:gd name="connsiteY5" fmla="*/ 150811 h 1160461"/>
                <a:gd name="connsiteX6" fmla="*/ 914400 w 1000125"/>
                <a:gd name="connsiteY6" fmla="*/ 12698 h 1160461"/>
                <a:gd name="connsiteX7" fmla="*/ 1000125 w 1000125"/>
                <a:gd name="connsiteY7" fmla="*/ 379411 h 1160461"/>
                <a:gd name="connsiteX8" fmla="*/ 828675 w 1000125"/>
                <a:gd name="connsiteY8" fmla="*/ 403223 h 1160461"/>
                <a:gd name="connsiteX9" fmla="*/ 852487 w 1000125"/>
                <a:gd name="connsiteY9" fmla="*/ 631823 h 1160461"/>
                <a:gd name="connsiteX10" fmla="*/ 638175 w 1000125"/>
                <a:gd name="connsiteY10" fmla="*/ 669923 h 1160461"/>
                <a:gd name="connsiteX11" fmla="*/ 638175 w 1000125"/>
                <a:gd name="connsiteY11" fmla="*/ 850898 h 1160461"/>
                <a:gd name="connsiteX12" fmla="*/ 0 w 1000125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76332" h="1160461">
                  <a:moveTo>
                    <a:pt x="0" y="1160461"/>
                  </a:moveTo>
                  <a:lnTo>
                    <a:pt x="228600" y="574673"/>
                  </a:lnTo>
                  <a:cubicBezTo>
                    <a:pt x="282586" y="474659"/>
                    <a:pt x="346075" y="574673"/>
                    <a:pt x="404812" y="574673"/>
                  </a:cubicBezTo>
                  <a:cubicBezTo>
                    <a:pt x="398462" y="511173"/>
                    <a:pt x="315923" y="481010"/>
                    <a:pt x="385762" y="384173"/>
                  </a:cubicBezTo>
                  <a:cubicBezTo>
                    <a:pt x="498486" y="268286"/>
                    <a:pt x="573087" y="361948"/>
                    <a:pt x="666750" y="350836"/>
                  </a:cubicBezTo>
                  <a:cubicBezTo>
                    <a:pt x="658812" y="284161"/>
                    <a:pt x="541347" y="212725"/>
                    <a:pt x="642937" y="150811"/>
                  </a:cubicBezTo>
                  <a:cubicBezTo>
                    <a:pt x="766771" y="0"/>
                    <a:pt x="823912" y="58736"/>
                    <a:pt x="914400" y="12698"/>
                  </a:cubicBezTo>
                  <a:cubicBezTo>
                    <a:pt x="942975" y="134936"/>
                    <a:pt x="1076332" y="180974"/>
                    <a:pt x="1000125" y="379411"/>
                  </a:cubicBezTo>
                  <a:cubicBezTo>
                    <a:pt x="919170" y="458786"/>
                    <a:pt x="885825" y="395286"/>
                    <a:pt x="828675" y="403223"/>
                  </a:cubicBezTo>
                  <a:cubicBezTo>
                    <a:pt x="836612" y="479423"/>
                    <a:pt x="982671" y="507997"/>
                    <a:pt x="852487" y="631823"/>
                  </a:cubicBezTo>
                  <a:cubicBezTo>
                    <a:pt x="766771" y="787396"/>
                    <a:pt x="709612" y="657223"/>
                    <a:pt x="638175" y="669923"/>
                  </a:cubicBezTo>
                  <a:cubicBezTo>
                    <a:pt x="638175" y="730248"/>
                    <a:pt x="719147" y="790570"/>
                    <a:pt x="638175" y="850898"/>
                  </a:cubicBezTo>
                  <a:lnTo>
                    <a:pt x="0" y="116046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>
                <a:rot lat="18000000" lon="0" rev="20099999"/>
              </a:camera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99" name="Полилиния 298"/>
            <p:cNvSpPr/>
            <p:nvPr/>
          </p:nvSpPr>
          <p:spPr>
            <a:xfrm rot="1839986">
              <a:off x="523281" y="5784561"/>
              <a:ext cx="488006" cy="785225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00" name="24-конечная звезда 299"/>
            <p:cNvSpPr/>
            <p:nvPr/>
          </p:nvSpPr>
          <p:spPr>
            <a:xfrm>
              <a:off x="571472" y="5643578"/>
              <a:ext cx="357190" cy="285752"/>
            </a:xfrm>
            <a:prstGeom prst="star24">
              <a:avLst>
                <a:gd name="adj" fmla="val 43333"/>
              </a:avLst>
            </a:prstGeom>
            <a:solidFill>
              <a:srgbClr val="FFFF00"/>
            </a:solidFill>
            <a:ln>
              <a:noFill/>
            </a:ln>
            <a:scene3d>
              <a:camera prst="orthographicFront"/>
              <a:lightRig rig="threePt" dir="t"/>
            </a:scene3d>
            <a:sp3d>
              <a:bevelT h="38100" prst="relaxedInse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</p:grpSp>
      <p:grpSp>
        <p:nvGrpSpPr>
          <p:cNvPr id="22552" name="Группа 305"/>
          <p:cNvGrpSpPr>
            <a:grpSpLocks/>
          </p:cNvGrpSpPr>
          <p:nvPr/>
        </p:nvGrpSpPr>
        <p:grpSpPr bwMode="auto">
          <a:xfrm>
            <a:off x="1214438" y="6197600"/>
            <a:ext cx="642937" cy="660400"/>
            <a:chOff x="214282" y="5643578"/>
            <a:chExt cx="1285884" cy="1017585"/>
          </a:xfrm>
        </p:grpSpPr>
        <p:sp>
          <p:nvSpPr>
            <p:cNvPr id="307" name="Полилиния 306"/>
            <p:cNvSpPr/>
            <p:nvPr/>
          </p:nvSpPr>
          <p:spPr>
            <a:xfrm>
              <a:off x="785786" y="5715016"/>
              <a:ext cx="714380" cy="946147"/>
            </a:xfrm>
            <a:custGeom>
              <a:avLst/>
              <a:gdLst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60461 h 1160461"/>
                <a:gd name="connsiteX1" fmla="*/ 228600 w 1000125"/>
                <a:gd name="connsiteY1" fmla="*/ 574673 h 1160461"/>
                <a:gd name="connsiteX2" fmla="*/ 404812 w 1000125"/>
                <a:gd name="connsiteY2" fmla="*/ 574673 h 1160461"/>
                <a:gd name="connsiteX3" fmla="*/ 385762 w 1000125"/>
                <a:gd name="connsiteY3" fmla="*/ 384173 h 1160461"/>
                <a:gd name="connsiteX4" fmla="*/ 666750 w 1000125"/>
                <a:gd name="connsiteY4" fmla="*/ 350836 h 1160461"/>
                <a:gd name="connsiteX5" fmla="*/ 642937 w 1000125"/>
                <a:gd name="connsiteY5" fmla="*/ 150811 h 1160461"/>
                <a:gd name="connsiteX6" fmla="*/ 914400 w 1000125"/>
                <a:gd name="connsiteY6" fmla="*/ 12698 h 1160461"/>
                <a:gd name="connsiteX7" fmla="*/ 1000125 w 1000125"/>
                <a:gd name="connsiteY7" fmla="*/ 379411 h 1160461"/>
                <a:gd name="connsiteX8" fmla="*/ 828675 w 1000125"/>
                <a:gd name="connsiteY8" fmla="*/ 403223 h 1160461"/>
                <a:gd name="connsiteX9" fmla="*/ 852487 w 1000125"/>
                <a:gd name="connsiteY9" fmla="*/ 631823 h 1160461"/>
                <a:gd name="connsiteX10" fmla="*/ 638175 w 1000125"/>
                <a:gd name="connsiteY10" fmla="*/ 669923 h 1160461"/>
                <a:gd name="connsiteX11" fmla="*/ 638175 w 1000125"/>
                <a:gd name="connsiteY11" fmla="*/ 850898 h 1160461"/>
                <a:gd name="connsiteX12" fmla="*/ 0 w 1000125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76332" h="1160461">
                  <a:moveTo>
                    <a:pt x="0" y="1160461"/>
                  </a:moveTo>
                  <a:lnTo>
                    <a:pt x="228600" y="574673"/>
                  </a:lnTo>
                  <a:cubicBezTo>
                    <a:pt x="282586" y="474659"/>
                    <a:pt x="346075" y="574673"/>
                    <a:pt x="404812" y="574673"/>
                  </a:cubicBezTo>
                  <a:cubicBezTo>
                    <a:pt x="398462" y="511173"/>
                    <a:pt x="315923" y="481010"/>
                    <a:pt x="385762" y="384173"/>
                  </a:cubicBezTo>
                  <a:cubicBezTo>
                    <a:pt x="498486" y="268286"/>
                    <a:pt x="573087" y="361948"/>
                    <a:pt x="666750" y="350836"/>
                  </a:cubicBezTo>
                  <a:cubicBezTo>
                    <a:pt x="658812" y="284161"/>
                    <a:pt x="541347" y="212725"/>
                    <a:pt x="642937" y="150811"/>
                  </a:cubicBezTo>
                  <a:cubicBezTo>
                    <a:pt x="766771" y="0"/>
                    <a:pt x="823912" y="58736"/>
                    <a:pt x="914400" y="12698"/>
                  </a:cubicBezTo>
                  <a:cubicBezTo>
                    <a:pt x="942975" y="134936"/>
                    <a:pt x="1076332" y="180974"/>
                    <a:pt x="1000125" y="379411"/>
                  </a:cubicBezTo>
                  <a:cubicBezTo>
                    <a:pt x="919170" y="458786"/>
                    <a:pt x="885825" y="395286"/>
                    <a:pt x="828675" y="403223"/>
                  </a:cubicBezTo>
                  <a:cubicBezTo>
                    <a:pt x="836612" y="479423"/>
                    <a:pt x="982671" y="507997"/>
                    <a:pt x="852487" y="631823"/>
                  </a:cubicBezTo>
                  <a:cubicBezTo>
                    <a:pt x="766771" y="787396"/>
                    <a:pt x="709612" y="657223"/>
                    <a:pt x="638175" y="669923"/>
                  </a:cubicBezTo>
                  <a:cubicBezTo>
                    <a:pt x="638175" y="730248"/>
                    <a:pt x="719147" y="790570"/>
                    <a:pt x="638175" y="850898"/>
                  </a:cubicBezTo>
                  <a:lnTo>
                    <a:pt x="0" y="116046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>
                <a:rot lat="20566233" lon="4218831" rev="19705992"/>
              </a:camera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08" name="Полилиния 307"/>
            <p:cNvSpPr/>
            <p:nvPr/>
          </p:nvSpPr>
          <p:spPr>
            <a:xfrm flipH="1">
              <a:off x="214282" y="5715016"/>
              <a:ext cx="714380" cy="946147"/>
            </a:xfrm>
            <a:custGeom>
              <a:avLst/>
              <a:gdLst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60461 h 1160461"/>
                <a:gd name="connsiteX1" fmla="*/ 228600 w 1000125"/>
                <a:gd name="connsiteY1" fmla="*/ 574673 h 1160461"/>
                <a:gd name="connsiteX2" fmla="*/ 404812 w 1000125"/>
                <a:gd name="connsiteY2" fmla="*/ 574673 h 1160461"/>
                <a:gd name="connsiteX3" fmla="*/ 385762 w 1000125"/>
                <a:gd name="connsiteY3" fmla="*/ 384173 h 1160461"/>
                <a:gd name="connsiteX4" fmla="*/ 666750 w 1000125"/>
                <a:gd name="connsiteY4" fmla="*/ 350836 h 1160461"/>
                <a:gd name="connsiteX5" fmla="*/ 642937 w 1000125"/>
                <a:gd name="connsiteY5" fmla="*/ 150811 h 1160461"/>
                <a:gd name="connsiteX6" fmla="*/ 914400 w 1000125"/>
                <a:gd name="connsiteY6" fmla="*/ 12698 h 1160461"/>
                <a:gd name="connsiteX7" fmla="*/ 1000125 w 1000125"/>
                <a:gd name="connsiteY7" fmla="*/ 379411 h 1160461"/>
                <a:gd name="connsiteX8" fmla="*/ 828675 w 1000125"/>
                <a:gd name="connsiteY8" fmla="*/ 403223 h 1160461"/>
                <a:gd name="connsiteX9" fmla="*/ 852487 w 1000125"/>
                <a:gd name="connsiteY9" fmla="*/ 631823 h 1160461"/>
                <a:gd name="connsiteX10" fmla="*/ 638175 w 1000125"/>
                <a:gd name="connsiteY10" fmla="*/ 669923 h 1160461"/>
                <a:gd name="connsiteX11" fmla="*/ 638175 w 1000125"/>
                <a:gd name="connsiteY11" fmla="*/ 850898 h 1160461"/>
                <a:gd name="connsiteX12" fmla="*/ 0 w 1000125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76332" h="1160461">
                  <a:moveTo>
                    <a:pt x="0" y="1160461"/>
                  </a:moveTo>
                  <a:lnTo>
                    <a:pt x="228600" y="574673"/>
                  </a:lnTo>
                  <a:cubicBezTo>
                    <a:pt x="282586" y="474659"/>
                    <a:pt x="346075" y="574673"/>
                    <a:pt x="404812" y="574673"/>
                  </a:cubicBezTo>
                  <a:cubicBezTo>
                    <a:pt x="398462" y="511173"/>
                    <a:pt x="315923" y="481010"/>
                    <a:pt x="385762" y="384173"/>
                  </a:cubicBezTo>
                  <a:cubicBezTo>
                    <a:pt x="498486" y="268286"/>
                    <a:pt x="573087" y="361948"/>
                    <a:pt x="666750" y="350836"/>
                  </a:cubicBezTo>
                  <a:cubicBezTo>
                    <a:pt x="658812" y="284161"/>
                    <a:pt x="541347" y="212725"/>
                    <a:pt x="642937" y="150811"/>
                  </a:cubicBezTo>
                  <a:cubicBezTo>
                    <a:pt x="766771" y="0"/>
                    <a:pt x="823912" y="58736"/>
                    <a:pt x="914400" y="12698"/>
                  </a:cubicBezTo>
                  <a:cubicBezTo>
                    <a:pt x="942975" y="134936"/>
                    <a:pt x="1076332" y="180974"/>
                    <a:pt x="1000125" y="379411"/>
                  </a:cubicBezTo>
                  <a:cubicBezTo>
                    <a:pt x="919170" y="458786"/>
                    <a:pt x="885825" y="395286"/>
                    <a:pt x="828675" y="403223"/>
                  </a:cubicBezTo>
                  <a:cubicBezTo>
                    <a:pt x="836612" y="479423"/>
                    <a:pt x="982671" y="507997"/>
                    <a:pt x="852487" y="631823"/>
                  </a:cubicBezTo>
                  <a:cubicBezTo>
                    <a:pt x="766771" y="787396"/>
                    <a:pt x="709612" y="657223"/>
                    <a:pt x="638175" y="669923"/>
                  </a:cubicBezTo>
                  <a:cubicBezTo>
                    <a:pt x="638175" y="730248"/>
                    <a:pt x="719147" y="790570"/>
                    <a:pt x="638175" y="850898"/>
                  </a:cubicBezTo>
                  <a:lnTo>
                    <a:pt x="0" y="116046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>
                <a:rot lat="18000000" lon="0" rev="20099999"/>
              </a:camera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09" name="Полилиния 308"/>
            <p:cNvSpPr/>
            <p:nvPr/>
          </p:nvSpPr>
          <p:spPr>
            <a:xfrm rot="1839986">
              <a:off x="523281" y="5784561"/>
              <a:ext cx="488006" cy="785225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10" name="24-конечная звезда 309"/>
            <p:cNvSpPr/>
            <p:nvPr/>
          </p:nvSpPr>
          <p:spPr>
            <a:xfrm>
              <a:off x="571472" y="5643578"/>
              <a:ext cx="357190" cy="285752"/>
            </a:xfrm>
            <a:prstGeom prst="star24">
              <a:avLst>
                <a:gd name="adj" fmla="val 43333"/>
              </a:avLst>
            </a:prstGeom>
            <a:solidFill>
              <a:srgbClr val="FFFF00"/>
            </a:solidFill>
            <a:ln>
              <a:noFill/>
            </a:ln>
            <a:scene3d>
              <a:camera prst="orthographicFront"/>
              <a:lightRig rig="threePt" dir="t"/>
            </a:scene3d>
            <a:sp3d>
              <a:bevelT h="38100" prst="relaxedInse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</p:grpSp>
      <p:grpSp>
        <p:nvGrpSpPr>
          <p:cNvPr id="22553" name="Группа 310"/>
          <p:cNvGrpSpPr>
            <a:grpSpLocks/>
          </p:cNvGrpSpPr>
          <p:nvPr/>
        </p:nvGrpSpPr>
        <p:grpSpPr bwMode="auto">
          <a:xfrm>
            <a:off x="2500313" y="6197600"/>
            <a:ext cx="642937" cy="660400"/>
            <a:chOff x="214282" y="5643578"/>
            <a:chExt cx="1285884" cy="1017585"/>
          </a:xfrm>
        </p:grpSpPr>
        <p:sp>
          <p:nvSpPr>
            <p:cNvPr id="312" name="Полилиния 311"/>
            <p:cNvSpPr/>
            <p:nvPr/>
          </p:nvSpPr>
          <p:spPr>
            <a:xfrm>
              <a:off x="785786" y="5715016"/>
              <a:ext cx="714380" cy="946147"/>
            </a:xfrm>
            <a:custGeom>
              <a:avLst/>
              <a:gdLst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60461 h 1160461"/>
                <a:gd name="connsiteX1" fmla="*/ 228600 w 1000125"/>
                <a:gd name="connsiteY1" fmla="*/ 574673 h 1160461"/>
                <a:gd name="connsiteX2" fmla="*/ 404812 w 1000125"/>
                <a:gd name="connsiteY2" fmla="*/ 574673 h 1160461"/>
                <a:gd name="connsiteX3" fmla="*/ 385762 w 1000125"/>
                <a:gd name="connsiteY3" fmla="*/ 384173 h 1160461"/>
                <a:gd name="connsiteX4" fmla="*/ 666750 w 1000125"/>
                <a:gd name="connsiteY4" fmla="*/ 350836 h 1160461"/>
                <a:gd name="connsiteX5" fmla="*/ 642937 w 1000125"/>
                <a:gd name="connsiteY5" fmla="*/ 150811 h 1160461"/>
                <a:gd name="connsiteX6" fmla="*/ 914400 w 1000125"/>
                <a:gd name="connsiteY6" fmla="*/ 12698 h 1160461"/>
                <a:gd name="connsiteX7" fmla="*/ 1000125 w 1000125"/>
                <a:gd name="connsiteY7" fmla="*/ 379411 h 1160461"/>
                <a:gd name="connsiteX8" fmla="*/ 828675 w 1000125"/>
                <a:gd name="connsiteY8" fmla="*/ 403223 h 1160461"/>
                <a:gd name="connsiteX9" fmla="*/ 852487 w 1000125"/>
                <a:gd name="connsiteY9" fmla="*/ 631823 h 1160461"/>
                <a:gd name="connsiteX10" fmla="*/ 638175 w 1000125"/>
                <a:gd name="connsiteY10" fmla="*/ 669923 h 1160461"/>
                <a:gd name="connsiteX11" fmla="*/ 638175 w 1000125"/>
                <a:gd name="connsiteY11" fmla="*/ 850898 h 1160461"/>
                <a:gd name="connsiteX12" fmla="*/ 0 w 1000125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76332" h="1160461">
                  <a:moveTo>
                    <a:pt x="0" y="1160461"/>
                  </a:moveTo>
                  <a:lnTo>
                    <a:pt x="228600" y="574673"/>
                  </a:lnTo>
                  <a:cubicBezTo>
                    <a:pt x="282586" y="474659"/>
                    <a:pt x="346075" y="574673"/>
                    <a:pt x="404812" y="574673"/>
                  </a:cubicBezTo>
                  <a:cubicBezTo>
                    <a:pt x="398462" y="511173"/>
                    <a:pt x="315923" y="481010"/>
                    <a:pt x="385762" y="384173"/>
                  </a:cubicBezTo>
                  <a:cubicBezTo>
                    <a:pt x="498486" y="268286"/>
                    <a:pt x="573087" y="361948"/>
                    <a:pt x="666750" y="350836"/>
                  </a:cubicBezTo>
                  <a:cubicBezTo>
                    <a:pt x="658812" y="284161"/>
                    <a:pt x="541347" y="212725"/>
                    <a:pt x="642937" y="150811"/>
                  </a:cubicBezTo>
                  <a:cubicBezTo>
                    <a:pt x="766771" y="0"/>
                    <a:pt x="823912" y="58736"/>
                    <a:pt x="914400" y="12698"/>
                  </a:cubicBezTo>
                  <a:cubicBezTo>
                    <a:pt x="942975" y="134936"/>
                    <a:pt x="1076332" y="180974"/>
                    <a:pt x="1000125" y="379411"/>
                  </a:cubicBezTo>
                  <a:cubicBezTo>
                    <a:pt x="919170" y="458786"/>
                    <a:pt x="885825" y="395286"/>
                    <a:pt x="828675" y="403223"/>
                  </a:cubicBezTo>
                  <a:cubicBezTo>
                    <a:pt x="836612" y="479423"/>
                    <a:pt x="982671" y="507997"/>
                    <a:pt x="852487" y="631823"/>
                  </a:cubicBezTo>
                  <a:cubicBezTo>
                    <a:pt x="766771" y="787396"/>
                    <a:pt x="709612" y="657223"/>
                    <a:pt x="638175" y="669923"/>
                  </a:cubicBezTo>
                  <a:cubicBezTo>
                    <a:pt x="638175" y="730248"/>
                    <a:pt x="719147" y="790570"/>
                    <a:pt x="638175" y="850898"/>
                  </a:cubicBezTo>
                  <a:lnTo>
                    <a:pt x="0" y="116046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>
                <a:rot lat="20566233" lon="4218831" rev="19705992"/>
              </a:camera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13" name="Полилиния 312"/>
            <p:cNvSpPr/>
            <p:nvPr/>
          </p:nvSpPr>
          <p:spPr>
            <a:xfrm flipH="1">
              <a:off x="214282" y="5715016"/>
              <a:ext cx="714380" cy="946147"/>
            </a:xfrm>
            <a:custGeom>
              <a:avLst/>
              <a:gdLst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60461 h 1160461"/>
                <a:gd name="connsiteX1" fmla="*/ 228600 w 1000125"/>
                <a:gd name="connsiteY1" fmla="*/ 574673 h 1160461"/>
                <a:gd name="connsiteX2" fmla="*/ 404812 w 1000125"/>
                <a:gd name="connsiteY2" fmla="*/ 574673 h 1160461"/>
                <a:gd name="connsiteX3" fmla="*/ 385762 w 1000125"/>
                <a:gd name="connsiteY3" fmla="*/ 384173 h 1160461"/>
                <a:gd name="connsiteX4" fmla="*/ 666750 w 1000125"/>
                <a:gd name="connsiteY4" fmla="*/ 350836 h 1160461"/>
                <a:gd name="connsiteX5" fmla="*/ 642937 w 1000125"/>
                <a:gd name="connsiteY5" fmla="*/ 150811 h 1160461"/>
                <a:gd name="connsiteX6" fmla="*/ 914400 w 1000125"/>
                <a:gd name="connsiteY6" fmla="*/ 12698 h 1160461"/>
                <a:gd name="connsiteX7" fmla="*/ 1000125 w 1000125"/>
                <a:gd name="connsiteY7" fmla="*/ 379411 h 1160461"/>
                <a:gd name="connsiteX8" fmla="*/ 828675 w 1000125"/>
                <a:gd name="connsiteY8" fmla="*/ 403223 h 1160461"/>
                <a:gd name="connsiteX9" fmla="*/ 852487 w 1000125"/>
                <a:gd name="connsiteY9" fmla="*/ 631823 h 1160461"/>
                <a:gd name="connsiteX10" fmla="*/ 638175 w 1000125"/>
                <a:gd name="connsiteY10" fmla="*/ 669923 h 1160461"/>
                <a:gd name="connsiteX11" fmla="*/ 638175 w 1000125"/>
                <a:gd name="connsiteY11" fmla="*/ 850898 h 1160461"/>
                <a:gd name="connsiteX12" fmla="*/ 0 w 1000125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76332" h="1160461">
                  <a:moveTo>
                    <a:pt x="0" y="1160461"/>
                  </a:moveTo>
                  <a:lnTo>
                    <a:pt x="228600" y="574673"/>
                  </a:lnTo>
                  <a:cubicBezTo>
                    <a:pt x="282586" y="474659"/>
                    <a:pt x="346075" y="574673"/>
                    <a:pt x="404812" y="574673"/>
                  </a:cubicBezTo>
                  <a:cubicBezTo>
                    <a:pt x="398462" y="511173"/>
                    <a:pt x="315923" y="481010"/>
                    <a:pt x="385762" y="384173"/>
                  </a:cubicBezTo>
                  <a:cubicBezTo>
                    <a:pt x="498486" y="268286"/>
                    <a:pt x="573087" y="361948"/>
                    <a:pt x="666750" y="350836"/>
                  </a:cubicBezTo>
                  <a:cubicBezTo>
                    <a:pt x="658812" y="284161"/>
                    <a:pt x="541347" y="212725"/>
                    <a:pt x="642937" y="150811"/>
                  </a:cubicBezTo>
                  <a:cubicBezTo>
                    <a:pt x="766771" y="0"/>
                    <a:pt x="823912" y="58736"/>
                    <a:pt x="914400" y="12698"/>
                  </a:cubicBezTo>
                  <a:cubicBezTo>
                    <a:pt x="942975" y="134936"/>
                    <a:pt x="1076332" y="180974"/>
                    <a:pt x="1000125" y="379411"/>
                  </a:cubicBezTo>
                  <a:cubicBezTo>
                    <a:pt x="919170" y="458786"/>
                    <a:pt x="885825" y="395286"/>
                    <a:pt x="828675" y="403223"/>
                  </a:cubicBezTo>
                  <a:cubicBezTo>
                    <a:pt x="836612" y="479423"/>
                    <a:pt x="982671" y="507997"/>
                    <a:pt x="852487" y="631823"/>
                  </a:cubicBezTo>
                  <a:cubicBezTo>
                    <a:pt x="766771" y="787396"/>
                    <a:pt x="709612" y="657223"/>
                    <a:pt x="638175" y="669923"/>
                  </a:cubicBezTo>
                  <a:cubicBezTo>
                    <a:pt x="638175" y="730248"/>
                    <a:pt x="719147" y="790570"/>
                    <a:pt x="638175" y="850898"/>
                  </a:cubicBezTo>
                  <a:lnTo>
                    <a:pt x="0" y="116046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>
                <a:rot lat="18000000" lon="0" rev="20099999"/>
              </a:camera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14" name="Полилиния 313"/>
            <p:cNvSpPr/>
            <p:nvPr/>
          </p:nvSpPr>
          <p:spPr>
            <a:xfrm rot="1839986">
              <a:off x="523281" y="5784561"/>
              <a:ext cx="488006" cy="785225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15" name="24-конечная звезда 314"/>
            <p:cNvSpPr/>
            <p:nvPr/>
          </p:nvSpPr>
          <p:spPr>
            <a:xfrm>
              <a:off x="571472" y="5643578"/>
              <a:ext cx="357190" cy="285752"/>
            </a:xfrm>
            <a:prstGeom prst="star24">
              <a:avLst>
                <a:gd name="adj" fmla="val 43333"/>
              </a:avLst>
            </a:prstGeom>
            <a:solidFill>
              <a:srgbClr val="FFFF00"/>
            </a:solidFill>
            <a:ln>
              <a:noFill/>
            </a:ln>
            <a:scene3d>
              <a:camera prst="orthographicFront"/>
              <a:lightRig rig="threePt" dir="t"/>
            </a:scene3d>
            <a:sp3d>
              <a:bevelT h="38100" prst="relaxedInse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</p:grpSp>
      <p:sp>
        <p:nvSpPr>
          <p:cNvPr id="316" name="Овал 315"/>
          <p:cNvSpPr/>
          <p:nvPr/>
        </p:nvSpPr>
        <p:spPr>
          <a:xfrm>
            <a:off x="285720" y="5615002"/>
            <a:ext cx="71438" cy="71438"/>
          </a:xfrm>
          <a:prstGeom prst="ellipse">
            <a:avLst/>
          </a:prstGeom>
          <a:solidFill>
            <a:srgbClr val="FFFF00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/>
          </a:p>
        </p:txBody>
      </p:sp>
      <p:sp>
        <p:nvSpPr>
          <p:cNvPr id="317" name="Овал 316"/>
          <p:cNvSpPr/>
          <p:nvPr/>
        </p:nvSpPr>
        <p:spPr>
          <a:xfrm>
            <a:off x="642910" y="5757878"/>
            <a:ext cx="71438" cy="71438"/>
          </a:xfrm>
          <a:prstGeom prst="ellipse">
            <a:avLst/>
          </a:prstGeom>
          <a:solidFill>
            <a:srgbClr val="FFFF00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/>
          </a:p>
        </p:txBody>
      </p:sp>
      <p:sp>
        <p:nvSpPr>
          <p:cNvPr id="318" name="Овал 317"/>
          <p:cNvSpPr/>
          <p:nvPr/>
        </p:nvSpPr>
        <p:spPr>
          <a:xfrm>
            <a:off x="1428728" y="5615002"/>
            <a:ext cx="71438" cy="71438"/>
          </a:xfrm>
          <a:prstGeom prst="ellipse">
            <a:avLst/>
          </a:prstGeom>
          <a:solidFill>
            <a:srgbClr val="FFFF00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/>
          </a:p>
        </p:txBody>
      </p:sp>
      <p:sp>
        <p:nvSpPr>
          <p:cNvPr id="319" name="Овал 318"/>
          <p:cNvSpPr/>
          <p:nvPr/>
        </p:nvSpPr>
        <p:spPr>
          <a:xfrm>
            <a:off x="1142976" y="5829316"/>
            <a:ext cx="71438" cy="71438"/>
          </a:xfrm>
          <a:prstGeom prst="ellipse">
            <a:avLst/>
          </a:prstGeom>
          <a:solidFill>
            <a:srgbClr val="FFFF00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/>
          </a:p>
        </p:txBody>
      </p:sp>
      <p:sp>
        <p:nvSpPr>
          <p:cNvPr id="320" name="Овал 319"/>
          <p:cNvSpPr/>
          <p:nvPr/>
        </p:nvSpPr>
        <p:spPr>
          <a:xfrm>
            <a:off x="1571604" y="6043630"/>
            <a:ext cx="71438" cy="71438"/>
          </a:xfrm>
          <a:prstGeom prst="ellipse">
            <a:avLst/>
          </a:prstGeom>
          <a:solidFill>
            <a:srgbClr val="FFFF00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/>
          </a:p>
        </p:txBody>
      </p:sp>
      <p:sp>
        <p:nvSpPr>
          <p:cNvPr id="321" name="Овал 320"/>
          <p:cNvSpPr/>
          <p:nvPr/>
        </p:nvSpPr>
        <p:spPr>
          <a:xfrm>
            <a:off x="2143108" y="5829316"/>
            <a:ext cx="71438" cy="71438"/>
          </a:xfrm>
          <a:prstGeom prst="ellipse">
            <a:avLst/>
          </a:prstGeom>
          <a:solidFill>
            <a:srgbClr val="FFFF00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/>
          </a:p>
        </p:txBody>
      </p:sp>
      <p:sp>
        <p:nvSpPr>
          <p:cNvPr id="322" name="Овал 321"/>
          <p:cNvSpPr/>
          <p:nvPr/>
        </p:nvSpPr>
        <p:spPr>
          <a:xfrm>
            <a:off x="2643174" y="5686440"/>
            <a:ext cx="71438" cy="71438"/>
          </a:xfrm>
          <a:prstGeom prst="ellipse">
            <a:avLst/>
          </a:prstGeom>
          <a:solidFill>
            <a:srgbClr val="FFFF00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/>
          </a:p>
        </p:txBody>
      </p:sp>
      <p:sp>
        <p:nvSpPr>
          <p:cNvPr id="323" name="Овал 322"/>
          <p:cNvSpPr/>
          <p:nvPr/>
        </p:nvSpPr>
        <p:spPr>
          <a:xfrm>
            <a:off x="3428992" y="5757878"/>
            <a:ext cx="71438" cy="71438"/>
          </a:xfrm>
          <a:prstGeom prst="ellipse">
            <a:avLst/>
          </a:prstGeom>
          <a:solidFill>
            <a:srgbClr val="FFFF00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/>
          </a:p>
        </p:txBody>
      </p:sp>
      <p:sp>
        <p:nvSpPr>
          <p:cNvPr id="324" name="Овал 323"/>
          <p:cNvSpPr/>
          <p:nvPr/>
        </p:nvSpPr>
        <p:spPr>
          <a:xfrm>
            <a:off x="4429124" y="5686440"/>
            <a:ext cx="71438" cy="71438"/>
          </a:xfrm>
          <a:prstGeom prst="ellipse">
            <a:avLst/>
          </a:prstGeom>
          <a:solidFill>
            <a:srgbClr val="FFFF00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/>
          </a:p>
        </p:txBody>
      </p:sp>
      <p:sp>
        <p:nvSpPr>
          <p:cNvPr id="325" name="Овал 324"/>
          <p:cNvSpPr/>
          <p:nvPr/>
        </p:nvSpPr>
        <p:spPr>
          <a:xfrm>
            <a:off x="4000496" y="5829316"/>
            <a:ext cx="71438" cy="71438"/>
          </a:xfrm>
          <a:prstGeom prst="ellipse">
            <a:avLst/>
          </a:prstGeom>
          <a:solidFill>
            <a:srgbClr val="FFFF00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/>
          </a:p>
        </p:txBody>
      </p:sp>
      <p:sp>
        <p:nvSpPr>
          <p:cNvPr id="326" name="Овал 325"/>
          <p:cNvSpPr/>
          <p:nvPr/>
        </p:nvSpPr>
        <p:spPr>
          <a:xfrm>
            <a:off x="5214942" y="5757878"/>
            <a:ext cx="71438" cy="71438"/>
          </a:xfrm>
          <a:prstGeom prst="ellipse">
            <a:avLst/>
          </a:prstGeom>
          <a:solidFill>
            <a:srgbClr val="FFFF00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/>
          </a:p>
        </p:txBody>
      </p:sp>
      <p:sp>
        <p:nvSpPr>
          <p:cNvPr id="327" name="Овал 326"/>
          <p:cNvSpPr/>
          <p:nvPr/>
        </p:nvSpPr>
        <p:spPr>
          <a:xfrm>
            <a:off x="5857884" y="5615002"/>
            <a:ext cx="71438" cy="71438"/>
          </a:xfrm>
          <a:prstGeom prst="ellipse">
            <a:avLst/>
          </a:prstGeom>
          <a:solidFill>
            <a:srgbClr val="FFFF00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/>
          </a:p>
        </p:txBody>
      </p:sp>
      <p:sp>
        <p:nvSpPr>
          <p:cNvPr id="328" name="Овал 327"/>
          <p:cNvSpPr/>
          <p:nvPr/>
        </p:nvSpPr>
        <p:spPr>
          <a:xfrm>
            <a:off x="6643702" y="5829316"/>
            <a:ext cx="71438" cy="71438"/>
          </a:xfrm>
          <a:prstGeom prst="ellipse">
            <a:avLst/>
          </a:prstGeom>
          <a:solidFill>
            <a:srgbClr val="FFFF00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/>
          </a:p>
        </p:txBody>
      </p:sp>
      <p:sp>
        <p:nvSpPr>
          <p:cNvPr id="329" name="Овал 328"/>
          <p:cNvSpPr/>
          <p:nvPr/>
        </p:nvSpPr>
        <p:spPr>
          <a:xfrm>
            <a:off x="7429520" y="5972192"/>
            <a:ext cx="71438" cy="71438"/>
          </a:xfrm>
          <a:prstGeom prst="ellipse">
            <a:avLst/>
          </a:prstGeom>
          <a:solidFill>
            <a:srgbClr val="FFFF00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/>
          </a:p>
        </p:txBody>
      </p:sp>
      <p:sp>
        <p:nvSpPr>
          <p:cNvPr id="330" name="Овал 329"/>
          <p:cNvSpPr/>
          <p:nvPr/>
        </p:nvSpPr>
        <p:spPr>
          <a:xfrm>
            <a:off x="8929718" y="5686440"/>
            <a:ext cx="71438" cy="71438"/>
          </a:xfrm>
          <a:prstGeom prst="ellipse">
            <a:avLst/>
          </a:prstGeom>
          <a:solidFill>
            <a:srgbClr val="FFFF00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/>
          </a:p>
        </p:txBody>
      </p:sp>
      <p:sp>
        <p:nvSpPr>
          <p:cNvPr id="331" name="Овал 330"/>
          <p:cNvSpPr/>
          <p:nvPr/>
        </p:nvSpPr>
        <p:spPr>
          <a:xfrm>
            <a:off x="8572528" y="5829316"/>
            <a:ext cx="71438" cy="71438"/>
          </a:xfrm>
          <a:prstGeom prst="ellipse">
            <a:avLst/>
          </a:prstGeom>
          <a:solidFill>
            <a:srgbClr val="FFCCFF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/>
          </a:p>
        </p:txBody>
      </p:sp>
      <p:sp>
        <p:nvSpPr>
          <p:cNvPr id="332" name="Овал 331"/>
          <p:cNvSpPr/>
          <p:nvPr/>
        </p:nvSpPr>
        <p:spPr>
          <a:xfrm>
            <a:off x="8001024" y="5900754"/>
            <a:ext cx="71438" cy="71438"/>
          </a:xfrm>
          <a:prstGeom prst="ellipse">
            <a:avLst/>
          </a:prstGeom>
          <a:solidFill>
            <a:srgbClr val="FFCCFF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/>
          </a:p>
        </p:txBody>
      </p:sp>
      <p:sp>
        <p:nvSpPr>
          <p:cNvPr id="333" name="Овал 332"/>
          <p:cNvSpPr/>
          <p:nvPr/>
        </p:nvSpPr>
        <p:spPr>
          <a:xfrm>
            <a:off x="7072330" y="5829316"/>
            <a:ext cx="71438" cy="71438"/>
          </a:xfrm>
          <a:prstGeom prst="ellipse">
            <a:avLst/>
          </a:prstGeom>
          <a:solidFill>
            <a:srgbClr val="FFCCFF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/>
          </a:p>
        </p:txBody>
      </p:sp>
      <p:sp>
        <p:nvSpPr>
          <p:cNvPr id="334" name="Овал 333"/>
          <p:cNvSpPr/>
          <p:nvPr/>
        </p:nvSpPr>
        <p:spPr>
          <a:xfrm>
            <a:off x="6429388" y="5615002"/>
            <a:ext cx="71438" cy="71438"/>
          </a:xfrm>
          <a:prstGeom prst="ellipse">
            <a:avLst/>
          </a:prstGeom>
          <a:solidFill>
            <a:srgbClr val="FFCCFF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/>
          </a:p>
        </p:txBody>
      </p:sp>
      <p:sp>
        <p:nvSpPr>
          <p:cNvPr id="335" name="Овал 334"/>
          <p:cNvSpPr/>
          <p:nvPr/>
        </p:nvSpPr>
        <p:spPr>
          <a:xfrm>
            <a:off x="6072198" y="5829316"/>
            <a:ext cx="71438" cy="71438"/>
          </a:xfrm>
          <a:prstGeom prst="ellipse">
            <a:avLst/>
          </a:prstGeom>
          <a:solidFill>
            <a:srgbClr val="FFCCFF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/>
          </a:p>
        </p:txBody>
      </p:sp>
      <p:sp>
        <p:nvSpPr>
          <p:cNvPr id="336" name="Овал 335"/>
          <p:cNvSpPr/>
          <p:nvPr/>
        </p:nvSpPr>
        <p:spPr>
          <a:xfrm>
            <a:off x="5500694" y="5757878"/>
            <a:ext cx="71438" cy="71438"/>
          </a:xfrm>
          <a:prstGeom prst="ellipse">
            <a:avLst/>
          </a:prstGeom>
          <a:solidFill>
            <a:srgbClr val="FFCCFF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/>
          </a:p>
        </p:txBody>
      </p:sp>
      <p:sp>
        <p:nvSpPr>
          <p:cNvPr id="337" name="Овал 336"/>
          <p:cNvSpPr/>
          <p:nvPr/>
        </p:nvSpPr>
        <p:spPr>
          <a:xfrm>
            <a:off x="4786314" y="5615002"/>
            <a:ext cx="71438" cy="71438"/>
          </a:xfrm>
          <a:prstGeom prst="ellipse">
            <a:avLst/>
          </a:prstGeom>
          <a:solidFill>
            <a:srgbClr val="FFCCFF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/>
          </a:p>
        </p:txBody>
      </p:sp>
      <p:sp>
        <p:nvSpPr>
          <p:cNvPr id="338" name="Овал 337"/>
          <p:cNvSpPr/>
          <p:nvPr/>
        </p:nvSpPr>
        <p:spPr>
          <a:xfrm>
            <a:off x="3857620" y="5686440"/>
            <a:ext cx="71438" cy="71438"/>
          </a:xfrm>
          <a:prstGeom prst="ellipse">
            <a:avLst/>
          </a:prstGeom>
          <a:solidFill>
            <a:srgbClr val="FFCCFF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/>
          </a:p>
        </p:txBody>
      </p:sp>
      <p:sp>
        <p:nvSpPr>
          <p:cNvPr id="339" name="Овал 338"/>
          <p:cNvSpPr/>
          <p:nvPr/>
        </p:nvSpPr>
        <p:spPr>
          <a:xfrm>
            <a:off x="2928926" y="5829316"/>
            <a:ext cx="71438" cy="71438"/>
          </a:xfrm>
          <a:prstGeom prst="ellipse">
            <a:avLst/>
          </a:prstGeom>
          <a:solidFill>
            <a:srgbClr val="FFCCFF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/>
          </a:p>
        </p:txBody>
      </p:sp>
      <p:sp>
        <p:nvSpPr>
          <p:cNvPr id="340" name="Овал 339"/>
          <p:cNvSpPr/>
          <p:nvPr/>
        </p:nvSpPr>
        <p:spPr>
          <a:xfrm>
            <a:off x="1785918" y="5686440"/>
            <a:ext cx="71438" cy="71438"/>
          </a:xfrm>
          <a:prstGeom prst="ellipse">
            <a:avLst/>
          </a:prstGeom>
          <a:solidFill>
            <a:srgbClr val="FFCCFF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/>
          </a:p>
        </p:txBody>
      </p:sp>
      <p:sp>
        <p:nvSpPr>
          <p:cNvPr id="341" name="Овал 340"/>
          <p:cNvSpPr/>
          <p:nvPr/>
        </p:nvSpPr>
        <p:spPr>
          <a:xfrm>
            <a:off x="1000100" y="6115068"/>
            <a:ext cx="71438" cy="71438"/>
          </a:xfrm>
          <a:prstGeom prst="ellipse">
            <a:avLst/>
          </a:prstGeom>
          <a:solidFill>
            <a:srgbClr val="FFCCFF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/>
          </a:p>
        </p:txBody>
      </p:sp>
      <p:grpSp>
        <p:nvGrpSpPr>
          <p:cNvPr id="22580" name="Группа 355"/>
          <p:cNvGrpSpPr>
            <a:grpSpLocks/>
          </p:cNvGrpSpPr>
          <p:nvPr/>
        </p:nvGrpSpPr>
        <p:grpSpPr bwMode="auto">
          <a:xfrm rot="3478556">
            <a:off x="156369" y="6490494"/>
            <a:ext cx="250825" cy="341313"/>
            <a:chOff x="2857488" y="4883951"/>
            <a:chExt cx="571504" cy="903297"/>
          </a:xfrm>
        </p:grpSpPr>
        <p:sp>
          <p:nvSpPr>
            <p:cNvPr id="346" name="Овал 345"/>
            <p:cNvSpPr/>
            <p:nvPr/>
          </p:nvSpPr>
          <p:spPr>
            <a:xfrm>
              <a:off x="3001417" y="4925491"/>
              <a:ext cx="285753" cy="142847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42" name="Овал 341"/>
            <p:cNvSpPr/>
            <p:nvPr/>
          </p:nvSpPr>
          <p:spPr>
            <a:xfrm>
              <a:off x="2857488" y="5000636"/>
              <a:ext cx="571504" cy="785818"/>
            </a:xfrm>
            <a:prstGeom prst="ellipse">
              <a:avLst/>
            </a:prstGeom>
            <a:solidFill>
              <a:srgbClr val="A50021"/>
            </a:solidFill>
            <a:ln w="6350">
              <a:solidFill>
                <a:schemeClr val="tx1"/>
              </a:solidFill>
            </a:ln>
            <a:scene3d>
              <a:camera prst="orthographicFront"/>
              <a:lightRig rig="threePt" dir="t"/>
            </a:scene3d>
            <a:sp3d prstMaterial="plastic">
              <a:bevelT w="260350" h="1270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cxnSp>
          <p:nvCxnSpPr>
            <p:cNvPr id="344" name="Прямая соединительная линия 343"/>
            <p:cNvCxnSpPr>
              <a:stCxn id="0" idx="0"/>
              <a:endCxn id="0" idx="4"/>
            </p:cNvCxnSpPr>
            <p:nvPr/>
          </p:nvCxnSpPr>
          <p:spPr>
            <a:xfrm rot="16200000" flipH="1">
              <a:off x="2748861" y="5393939"/>
              <a:ext cx="785658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47" name="Овал 346"/>
            <p:cNvSpPr/>
            <p:nvPr/>
          </p:nvSpPr>
          <p:spPr>
            <a:xfrm>
              <a:off x="3067838" y="4885046"/>
              <a:ext cx="141066" cy="71425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48" name="Овал 347"/>
            <p:cNvSpPr/>
            <p:nvPr/>
          </p:nvSpPr>
          <p:spPr>
            <a:xfrm>
              <a:off x="2998115" y="5145087"/>
              <a:ext cx="68724" cy="71425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49" name="Овал 348"/>
            <p:cNvSpPr/>
            <p:nvPr/>
          </p:nvSpPr>
          <p:spPr>
            <a:xfrm>
              <a:off x="2926100" y="5287348"/>
              <a:ext cx="72342" cy="71422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50" name="Овал 349"/>
            <p:cNvSpPr/>
            <p:nvPr/>
          </p:nvSpPr>
          <p:spPr>
            <a:xfrm>
              <a:off x="2925677" y="5430749"/>
              <a:ext cx="72342" cy="71425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51" name="Овал 350"/>
            <p:cNvSpPr/>
            <p:nvPr/>
          </p:nvSpPr>
          <p:spPr>
            <a:xfrm>
              <a:off x="2998762" y="5571728"/>
              <a:ext cx="68724" cy="71425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52" name="Овал 351"/>
            <p:cNvSpPr/>
            <p:nvPr/>
          </p:nvSpPr>
          <p:spPr>
            <a:xfrm>
              <a:off x="3212551" y="5143611"/>
              <a:ext cx="72342" cy="71425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53" name="Овал 352"/>
            <p:cNvSpPr/>
            <p:nvPr/>
          </p:nvSpPr>
          <p:spPr>
            <a:xfrm>
              <a:off x="3285635" y="5284591"/>
              <a:ext cx="68726" cy="71425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54" name="Овал 353"/>
            <p:cNvSpPr/>
            <p:nvPr/>
          </p:nvSpPr>
          <p:spPr>
            <a:xfrm>
              <a:off x="3285211" y="5427992"/>
              <a:ext cx="68726" cy="71422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55" name="Овал 354"/>
            <p:cNvSpPr/>
            <p:nvPr/>
          </p:nvSpPr>
          <p:spPr>
            <a:xfrm>
              <a:off x="3211280" y="5573813"/>
              <a:ext cx="72342" cy="71422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</p:grpSp>
      <p:grpSp>
        <p:nvGrpSpPr>
          <p:cNvPr id="22581" name="Группа 369"/>
          <p:cNvGrpSpPr>
            <a:grpSpLocks/>
          </p:cNvGrpSpPr>
          <p:nvPr/>
        </p:nvGrpSpPr>
        <p:grpSpPr bwMode="auto">
          <a:xfrm rot="1300059">
            <a:off x="4697413" y="6483350"/>
            <a:ext cx="250825" cy="339725"/>
            <a:chOff x="2857488" y="4883951"/>
            <a:chExt cx="571504" cy="903297"/>
          </a:xfrm>
        </p:grpSpPr>
        <p:sp>
          <p:nvSpPr>
            <p:cNvPr id="371" name="Овал 370"/>
            <p:cNvSpPr/>
            <p:nvPr/>
          </p:nvSpPr>
          <p:spPr>
            <a:xfrm>
              <a:off x="3000700" y="4927583"/>
              <a:ext cx="285753" cy="143514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72" name="Овал 371"/>
            <p:cNvSpPr/>
            <p:nvPr/>
          </p:nvSpPr>
          <p:spPr>
            <a:xfrm>
              <a:off x="2857488" y="5000636"/>
              <a:ext cx="571504" cy="785818"/>
            </a:xfrm>
            <a:prstGeom prst="ellipse">
              <a:avLst/>
            </a:prstGeom>
            <a:solidFill>
              <a:srgbClr val="A50021"/>
            </a:solidFill>
            <a:ln w="6350">
              <a:solidFill>
                <a:schemeClr val="tx1"/>
              </a:solidFill>
            </a:ln>
            <a:scene3d>
              <a:camera prst="orthographicFront"/>
              <a:lightRig rig="threePt" dir="t"/>
            </a:scene3d>
            <a:sp3d prstMaterial="plastic">
              <a:bevelT w="260350" h="1270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cxnSp>
          <p:nvCxnSpPr>
            <p:cNvPr id="373" name="Прямая соединительная линия 372"/>
            <p:cNvCxnSpPr>
              <a:stCxn id="0" idx="0"/>
              <a:endCxn id="0" idx="4"/>
            </p:cNvCxnSpPr>
            <p:nvPr/>
          </p:nvCxnSpPr>
          <p:spPr>
            <a:xfrm rot="16200000" flipH="1">
              <a:off x="2747877" y="5395950"/>
              <a:ext cx="785109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74" name="Овал 373"/>
            <p:cNvSpPr/>
            <p:nvPr/>
          </p:nvSpPr>
          <p:spPr>
            <a:xfrm>
              <a:off x="3068504" y="4881539"/>
              <a:ext cx="141069" cy="71759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75" name="Овал 374"/>
            <p:cNvSpPr/>
            <p:nvPr/>
          </p:nvSpPr>
          <p:spPr>
            <a:xfrm>
              <a:off x="2998033" y="5139911"/>
              <a:ext cx="68726" cy="71759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76" name="Овал 375"/>
            <p:cNvSpPr/>
            <p:nvPr/>
          </p:nvSpPr>
          <p:spPr>
            <a:xfrm>
              <a:off x="2927086" y="5285515"/>
              <a:ext cx="72342" cy="71756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77" name="Овал 376"/>
            <p:cNvSpPr/>
            <p:nvPr/>
          </p:nvSpPr>
          <p:spPr>
            <a:xfrm>
              <a:off x="2928149" y="5425821"/>
              <a:ext cx="72342" cy="71759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78" name="Овал 377"/>
            <p:cNvSpPr/>
            <p:nvPr/>
          </p:nvSpPr>
          <p:spPr>
            <a:xfrm>
              <a:off x="3000531" y="5570239"/>
              <a:ext cx="68724" cy="71756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79" name="Овал 378"/>
            <p:cNvSpPr/>
            <p:nvPr/>
          </p:nvSpPr>
          <p:spPr>
            <a:xfrm>
              <a:off x="3212172" y="5139715"/>
              <a:ext cx="72342" cy="71759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80" name="Овал 379"/>
            <p:cNvSpPr/>
            <p:nvPr/>
          </p:nvSpPr>
          <p:spPr>
            <a:xfrm>
              <a:off x="3284554" y="5284133"/>
              <a:ext cx="68724" cy="71756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81" name="Овал 380"/>
            <p:cNvSpPr/>
            <p:nvPr/>
          </p:nvSpPr>
          <p:spPr>
            <a:xfrm>
              <a:off x="3286952" y="5428363"/>
              <a:ext cx="68724" cy="71756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82" name="Овал 381"/>
            <p:cNvSpPr/>
            <p:nvPr/>
          </p:nvSpPr>
          <p:spPr>
            <a:xfrm>
              <a:off x="3211308" y="5571601"/>
              <a:ext cx="72342" cy="71756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</p:grpSp>
      <p:sp>
        <p:nvSpPr>
          <p:cNvPr id="389" name="Полилиния 388"/>
          <p:cNvSpPr/>
          <p:nvPr/>
        </p:nvSpPr>
        <p:spPr>
          <a:xfrm>
            <a:off x="263525" y="3248025"/>
            <a:ext cx="307975" cy="109538"/>
          </a:xfrm>
          <a:custGeom>
            <a:avLst/>
            <a:gdLst>
              <a:gd name="connsiteX0" fmla="*/ 0 w 420413"/>
              <a:gd name="connsiteY0" fmla="*/ 0 h 287282"/>
              <a:gd name="connsiteX1" fmla="*/ 220717 w 420413"/>
              <a:gd name="connsiteY1" fmla="*/ 283779 h 287282"/>
              <a:gd name="connsiteX2" fmla="*/ 420413 w 420413"/>
              <a:gd name="connsiteY2" fmla="*/ 21020 h 287282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  <a:gd name="connsiteX0" fmla="*/ 0 w 420413"/>
              <a:gd name="connsiteY0" fmla="*/ 6132 h 289911"/>
              <a:gd name="connsiteX1" fmla="*/ 220717 w 420413"/>
              <a:gd name="connsiteY1" fmla="*/ 289911 h 289911"/>
              <a:gd name="connsiteX2" fmla="*/ 420413 w 420413"/>
              <a:gd name="connsiteY2" fmla="*/ 27152 h 289911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420413" h="283779">
                <a:moveTo>
                  <a:pt x="0" y="0"/>
                </a:moveTo>
                <a:cubicBezTo>
                  <a:pt x="149090" y="93335"/>
                  <a:pt x="163486" y="80086"/>
                  <a:pt x="220717" y="283779"/>
                </a:cubicBezTo>
                <a:cubicBezTo>
                  <a:pt x="307893" y="34541"/>
                  <a:pt x="297355" y="100451"/>
                  <a:pt x="420413" y="21020"/>
                </a:cubicBezTo>
              </a:path>
            </a:pathLst>
          </a:custGeom>
          <a:ln w="15875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/>
          </a:p>
        </p:txBody>
      </p:sp>
      <p:sp>
        <p:nvSpPr>
          <p:cNvPr id="390" name="Полилиния 389"/>
          <p:cNvSpPr/>
          <p:nvPr/>
        </p:nvSpPr>
        <p:spPr>
          <a:xfrm>
            <a:off x="928688" y="3286125"/>
            <a:ext cx="307975" cy="109538"/>
          </a:xfrm>
          <a:custGeom>
            <a:avLst/>
            <a:gdLst>
              <a:gd name="connsiteX0" fmla="*/ 0 w 420413"/>
              <a:gd name="connsiteY0" fmla="*/ 0 h 287282"/>
              <a:gd name="connsiteX1" fmla="*/ 220717 w 420413"/>
              <a:gd name="connsiteY1" fmla="*/ 283779 h 287282"/>
              <a:gd name="connsiteX2" fmla="*/ 420413 w 420413"/>
              <a:gd name="connsiteY2" fmla="*/ 21020 h 287282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  <a:gd name="connsiteX0" fmla="*/ 0 w 420413"/>
              <a:gd name="connsiteY0" fmla="*/ 6132 h 289911"/>
              <a:gd name="connsiteX1" fmla="*/ 220717 w 420413"/>
              <a:gd name="connsiteY1" fmla="*/ 289911 h 289911"/>
              <a:gd name="connsiteX2" fmla="*/ 420413 w 420413"/>
              <a:gd name="connsiteY2" fmla="*/ 27152 h 289911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420413" h="283779">
                <a:moveTo>
                  <a:pt x="0" y="0"/>
                </a:moveTo>
                <a:cubicBezTo>
                  <a:pt x="149090" y="93335"/>
                  <a:pt x="163486" y="80086"/>
                  <a:pt x="220717" y="283779"/>
                </a:cubicBezTo>
                <a:cubicBezTo>
                  <a:pt x="307893" y="34541"/>
                  <a:pt x="297355" y="100451"/>
                  <a:pt x="420413" y="21020"/>
                </a:cubicBezTo>
              </a:path>
            </a:pathLst>
          </a:custGeom>
          <a:ln w="15875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/>
          </a:p>
        </p:txBody>
      </p:sp>
      <p:sp>
        <p:nvSpPr>
          <p:cNvPr id="391" name="Полилиния 390"/>
          <p:cNvSpPr/>
          <p:nvPr/>
        </p:nvSpPr>
        <p:spPr>
          <a:xfrm>
            <a:off x="428625" y="3071813"/>
            <a:ext cx="307975" cy="109537"/>
          </a:xfrm>
          <a:custGeom>
            <a:avLst/>
            <a:gdLst>
              <a:gd name="connsiteX0" fmla="*/ 0 w 420413"/>
              <a:gd name="connsiteY0" fmla="*/ 0 h 287282"/>
              <a:gd name="connsiteX1" fmla="*/ 220717 w 420413"/>
              <a:gd name="connsiteY1" fmla="*/ 283779 h 287282"/>
              <a:gd name="connsiteX2" fmla="*/ 420413 w 420413"/>
              <a:gd name="connsiteY2" fmla="*/ 21020 h 287282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  <a:gd name="connsiteX0" fmla="*/ 0 w 420413"/>
              <a:gd name="connsiteY0" fmla="*/ 6132 h 289911"/>
              <a:gd name="connsiteX1" fmla="*/ 220717 w 420413"/>
              <a:gd name="connsiteY1" fmla="*/ 289911 h 289911"/>
              <a:gd name="connsiteX2" fmla="*/ 420413 w 420413"/>
              <a:gd name="connsiteY2" fmla="*/ 27152 h 289911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420413" h="283779">
                <a:moveTo>
                  <a:pt x="0" y="0"/>
                </a:moveTo>
                <a:cubicBezTo>
                  <a:pt x="149090" y="93335"/>
                  <a:pt x="163486" y="80086"/>
                  <a:pt x="220717" y="283779"/>
                </a:cubicBezTo>
                <a:cubicBezTo>
                  <a:pt x="307893" y="34541"/>
                  <a:pt x="297355" y="100451"/>
                  <a:pt x="420413" y="21020"/>
                </a:cubicBezTo>
              </a:path>
            </a:pathLst>
          </a:custGeom>
          <a:ln w="15875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/>
          </a:p>
        </p:txBody>
      </p:sp>
      <p:sp>
        <p:nvSpPr>
          <p:cNvPr id="392" name="Полилиния 391"/>
          <p:cNvSpPr/>
          <p:nvPr/>
        </p:nvSpPr>
        <p:spPr>
          <a:xfrm>
            <a:off x="785813" y="3071813"/>
            <a:ext cx="307975" cy="109537"/>
          </a:xfrm>
          <a:custGeom>
            <a:avLst/>
            <a:gdLst>
              <a:gd name="connsiteX0" fmla="*/ 0 w 420413"/>
              <a:gd name="connsiteY0" fmla="*/ 0 h 287282"/>
              <a:gd name="connsiteX1" fmla="*/ 220717 w 420413"/>
              <a:gd name="connsiteY1" fmla="*/ 283779 h 287282"/>
              <a:gd name="connsiteX2" fmla="*/ 420413 w 420413"/>
              <a:gd name="connsiteY2" fmla="*/ 21020 h 287282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  <a:gd name="connsiteX0" fmla="*/ 0 w 420413"/>
              <a:gd name="connsiteY0" fmla="*/ 6132 h 289911"/>
              <a:gd name="connsiteX1" fmla="*/ 220717 w 420413"/>
              <a:gd name="connsiteY1" fmla="*/ 289911 h 289911"/>
              <a:gd name="connsiteX2" fmla="*/ 420413 w 420413"/>
              <a:gd name="connsiteY2" fmla="*/ 27152 h 289911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420413" h="283779">
                <a:moveTo>
                  <a:pt x="0" y="0"/>
                </a:moveTo>
                <a:cubicBezTo>
                  <a:pt x="149090" y="93335"/>
                  <a:pt x="163486" y="80086"/>
                  <a:pt x="220717" y="283779"/>
                </a:cubicBezTo>
                <a:cubicBezTo>
                  <a:pt x="307893" y="34541"/>
                  <a:pt x="297355" y="100451"/>
                  <a:pt x="420413" y="21020"/>
                </a:cubicBezTo>
              </a:path>
            </a:pathLst>
          </a:custGeom>
          <a:ln w="15875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/>
          </a:p>
        </p:txBody>
      </p:sp>
      <p:sp>
        <p:nvSpPr>
          <p:cNvPr id="393" name="Полилиния 392"/>
          <p:cNvSpPr/>
          <p:nvPr/>
        </p:nvSpPr>
        <p:spPr>
          <a:xfrm>
            <a:off x="642938" y="2857500"/>
            <a:ext cx="307975" cy="109538"/>
          </a:xfrm>
          <a:custGeom>
            <a:avLst/>
            <a:gdLst>
              <a:gd name="connsiteX0" fmla="*/ 0 w 420413"/>
              <a:gd name="connsiteY0" fmla="*/ 0 h 287282"/>
              <a:gd name="connsiteX1" fmla="*/ 220717 w 420413"/>
              <a:gd name="connsiteY1" fmla="*/ 283779 h 287282"/>
              <a:gd name="connsiteX2" fmla="*/ 420413 w 420413"/>
              <a:gd name="connsiteY2" fmla="*/ 21020 h 287282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  <a:gd name="connsiteX0" fmla="*/ 0 w 420413"/>
              <a:gd name="connsiteY0" fmla="*/ 6132 h 289911"/>
              <a:gd name="connsiteX1" fmla="*/ 220717 w 420413"/>
              <a:gd name="connsiteY1" fmla="*/ 289911 h 289911"/>
              <a:gd name="connsiteX2" fmla="*/ 420413 w 420413"/>
              <a:gd name="connsiteY2" fmla="*/ 27152 h 289911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420413" h="283779">
                <a:moveTo>
                  <a:pt x="0" y="0"/>
                </a:moveTo>
                <a:cubicBezTo>
                  <a:pt x="149090" y="93335"/>
                  <a:pt x="163486" y="80086"/>
                  <a:pt x="220717" y="283779"/>
                </a:cubicBezTo>
                <a:cubicBezTo>
                  <a:pt x="307893" y="34541"/>
                  <a:pt x="297355" y="100451"/>
                  <a:pt x="420413" y="21020"/>
                </a:cubicBezTo>
              </a:path>
            </a:pathLst>
          </a:custGeom>
          <a:ln w="15875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/>
          </a:p>
        </p:txBody>
      </p:sp>
      <p:sp>
        <p:nvSpPr>
          <p:cNvPr id="394" name="Овал 393"/>
          <p:cNvSpPr/>
          <p:nvPr/>
        </p:nvSpPr>
        <p:spPr>
          <a:xfrm>
            <a:off x="0" y="214290"/>
            <a:ext cx="1428728" cy="1357322"/>
          </a:xfrm>
          <a:prstGeom prst="ellipse">
            <a:avLst/>
          </a:prstGeom>
          <a:gradFill flip="none" rotWithShape="1">
            <a:gsLst>
              <a:gs pos="100000">
                <a:schemeClr val="bg1"/>
              </a:gs>
              <a:gs pos="26000">
                <a:schemeClr val="bg1">
                  <a:alpha val="0"/>
                </a:schemeClr>
              </a:gs>
            </a:gsLst>
            <a:path path="circle">
              <a:fillToRect l="50000" t="50000" r="50000" b="50000"/>
            </a:path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/>
          </a:p>
        </p:txBody>
      </p:sp>
      <p:sp>
        <p:nvSpPr>
          <p:cNvPr id="395" name="Заголовок 394"/>
          <p:cNvSpPr>
            <a:spLocks noGrp="1"/>
          </p:cNvSpPr>
          <p:nvPr>
            <p:ph type="title"/>
          </p:nvPr>
        </p:nvSpPr>
        <p:spPr>
          <a:xfrm>
            <a:off x="1873231" y="139241"/>
            <a:ext cx="4643470" cy="647437"/>
          </a:xfrm>
          <a:prstGeom prst="round2SameRect">
            <a:avLst>
              <a:gd name="adj1" fmla="val 16667"/>
              <a:gd name="adj2" fmla="val 38889"/>
            </a:avLst>
          </a:prstGeom>
          <a:gradFill>
            <a:gsLst>
              <a:gs pos="100000">
                <a:srgbClr val="FFCCCC"/>
              </a:gs>
              <a:gs pos="26000">
                <a:schemeClr val="bg1"/>
              </a:gs>
            </a:gsLst>
            <a:path path="circle">
              <a:fillToRect l="50000" t="50000" r="50000" b="50000"/>
            </a:path>
          </a:gradFill>
          <a:scene3d>
            <a:camera prst="orthographicFront"/>
            <a:lightRig rig="threePt" dir="t"/>
          </a:scene3d>
          <a:sp3d>
            <a:bevelT w="171450" h="31750"/>
          </a:sp3d>
        </p:spPr>
        <p:txBody>
          <a:bodyPr rtlCol="0">
            <a:normAutofit fontScale="90000"/>
          </a:bodyPr>
          <a:lstStyle/>
          <a:p>
            <a:pPr fontAlgn="auto">
              <a:spcAft>
                <a:spcPts val="0"/>
              </a:spcAft>
              <a:defRPr/>
            </a:pPr>
            <a:r>
              <a:rPr lang="ru-RU" sz="3600" b="1" dirty="0" smtClean="0">
                <a:ln>
                  <a:solidFill>
                    <a:sysClr val="windowText" lastClr="000000"/>
                  </a:solidFill>
                </a:ln>
                <a:solidFill>
                  <a:srgbClr val="FFCCCC"/>
                </a:solidFill>
                <a:effectLst>
                  <a:outerShdw blurRad="50800" dist="38100" dir="2700000" algn="tl" rotWithShape="0">
                    <a:prstClr val="black">
                      <a:alpha val="40000"/>
                    </a:prstClr>
                  </a:outerShdw>
                </a:effectLst>
              </a:rPr>
              <a:t>Подбор заданий</a:t>
            </a:r>
            <a:endParaRPr lang="ru-RU" sz="3600" b="1" dirty="0">
              <a:ln>
                <a:solidFill>
                  <a:sysClr val="windowText" lastClr="000000"/>
                </a:solidFill>
              </a:ln>
              <a:solidFill>
                <a:srgbClr val="FFCCCC"/>
              </a:solidFill>
              <a:effectLst>
                <a:outerShdw blurRad="50800" dist="38100" dir="2700000" algn="tl" rotWithShape="0">
                  <a:prstClr val="black">
                    <a:alpha val="40000"/>
                  </a:prstClr>
                </a:outerShdw>
              </a:effectLst>
            </a:endParaRPr>
          </a:p>
        </p:txBody>
      </p:sp>
      <p:grpSp>
        <p:nvGrpSpPr>
          <p:cNvPr id="291" name="Группа 329"/>
          <p:cNvGrpSpPr/>
          <p:nvPr/>
        </p:nvGrpSpPr>
        <p:grpSpPr>
          <a:xfrm>
            <a:off x="714348" y="6143644"/>
            <a:ext cx="642942" cy="571504"/>
            <a:chOff x="3533771" y="2640017"/>
            <a:chExt cx="1789109" cy="1289049"/>
          </a:xfrm>
          <a:effectLst>
            <a:outerShdw blurRad="76200" dist="63500" dir="2700000" algn="tl" rotWithShape="0">
              <a:prstClr val="black">
                <a:alpha val="64000"/>
              </a:prstClr>
            </a:outerShdw>
          </a:effectLst>
        </p:grpSpPr>
        <p:sp>
          <p:nvSpPr>
            <p:cNvPr id="296" name="Скругленный прямоугольник 295"/>
            <p:cNvSpPr/>
            <p:nvPr/>
          </p:nvSpPr>
          <p:spPr>
            <a:xfrm>
              <a:off x="4357686" y="3357562"/>
              <a:ext cx="142876" cy="357190"/>
            </a:xfrm>
            <a:prstGeom prst="roundRect">
              <a:avLst>
                <a:gd name="adj" fmla="val 50000"/>
              </a:avLst>
            </a:prstGeom>
            <a:solidFill>
              <a:schemeClr val="accent6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01" name="Скругленный прямоугольник 300"/>
            <p:cNvSpPr/>
            <p:nvPr/>
          </p:nvSpPr>
          <p:spPr>
            <a:xfrm>
              <a:off x="4357686" y="3143248"/>
              <a:ext cx="142876" cy="285752"/>
            </a:xfrm>
            <a:prstGeom prst="roundRect">
              <a:avLst>
                <a:gd name="adj" fmla="val 30000"/>
              </a:avLst>
            </a:prstGeom>
            <a:solidFill>
              <a:srgbClr val="00B05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06" name="Полилиния 305">
              <a:hlinkClick r:id="" action="ppaction://hlinkshowjump?jump=endshow"/>
            </p:cNvPr>
            <p:cNvSpPr/>
            <p:nvPr/>
          </p:nvSpPr>
          <p:spPr>
            <a:xfrm flipV="1">
              <a:off x="4457695" y="3286124"/>
              <a:ext cx="571504" cy="642942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2"/>
            </a:lnRef>
            <a:fillRef idx="2">
              <a:schemeClr val="accent2"/>
            </a:fillRef>
            <a:effectRef idx="1">
              <a:schemeClr val="accent2"/>
            </a:effectRef>
            <a:fontRef idx="minor">
              <a:schemeClr val="dk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11" name="Полилиния 310">
              <a:hlinkClick r:id="" action="ppaction://hlinkshowjump?jump=endshow"/>
            </p:cNvPr>
            <p:cNvSpPr/>
            <p:nvPr/>
          </p:nvSpPr>
          <p:spPr>
            <a:xfrm flipH="1" flipV="1">
              <a:off x="3824286" y="3286124"/>
              <a:ext cx="571504" cy="642942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2"/>
            </a:lnRef>
            <a:fillRef idx="2">
              <a:schemeClr val="accent2"/>
            </a:fillRef>
            <a:effectRef idx="1">
              <a:schemeClr val="accent2"/>
            </a:effectRef>
            <a:fontRef idx="minor">
              <a:schemeClr val="dk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43" name="Скругленный прямоугольник 342"/>
            <p:cNvSpPr/>
            <p:nvPr/>
          </p:nvSpPr>
          <p:spPr>
            <a:xfrm>
              <a:off x="4357686" y="3071810"/>
              <a:ext cx="142876" cy="142876"/>
            </a:xfrm>
            <a:prstGeom prst="roundRect">
              <a:avLst>
                <a:gd name="adj" fmla="val 41111"/>
              </a:avLst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45" name="Полилиния 344">
              <a:hlinkClick r:id="" action="ppaction://hlinkshowjump?jump=endshow"/>
            </p:cNvPr>
            <p:cNvSpPr/>
            <p:nvPr/>
          </p:nvSpPr>
          <p:spPr>
            <a:xfrm>
              <a:off x="4457696" y="2640017"/>
              <a:ext cx="865184" cy="888998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2"/>
            </a:lnRef>
            <a:fillRef idx="2">
              <a:schemeClr val="accent2"/>
            </a:fillRef>
            <a:effectRef idx="1">
              <a:schemeClr val="accent2"/>
            </a:effectRef>
            <a:fontRef idx="minor">
              <a:schemeClr val="dk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56" name="Полилиния 355">
              <a:hlinkClick r:id="" action="ppaction://hlinkshowjump?jump=endshow"/>
            </p:cNvPr>
            <p:cNvSpPr/>
            <p:nvPr/>
          </p:nvSpPr>
          <p:spPr>
            <a:xfrm flipH="1">
              <a:off x="3533771" y="2647945"/>
              <a:ext cx="865184" cy="888998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2"/>
            </a:lnRef>
            <a:fillRef idx="2">
              <a:schemeClr val="accent2"/>
            </a:fillRef>
            <a:effectRef idx="1">
              <a:schemeClr val="accent2"/>
            </a:effectRef>
            <a:fontRef idx="minor">
              <a:schemeClr val="dk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</p:grpSp>
      <p:grpSp>
        <p:nvGrpSpPr>
          <p:cNvPr id="357" name="Группа 329"/>
          <p:cNvGrpSpPr/>
          <p:nvPr/>
        </p:nvGrpSpPr>
        <p:grpSpPr>
          <a:xfrm rot="16200000">
            <a:off x="7329611" y="6108409"/>
            <a:ext cx="635210" cy="578268"/>
            <a:chOff x="3533771" y="2640017"/>
            <a:chExt cx="1789109" cy="1289049"/>
          </a:xfrm>
          <a:effectLst>
            <a:outerShdw blurRad="76200" dist="63500" dir="2700000" algn="tl" rotWithShape="0">
              <a:prstClr val="black">
                <a:alpha val="64000"/>
              </a:prstClr>
            </a:outerShdw>
          </a:effectLst>
        </p:grpSpPr>
        <p:sp>
          <p:nvSpPr>
            <p:cNvPr id="370" name="Скругленный прямоугольник 369"/>
            <p:cNvSpPr/>
            <p:nvPr/>
          </p:nvSpPr>
          <p:spPr>
            <a:xfrm>
              <a:off x="4357686" y="3357562"/>
              <a:ext cx="142876" cy="357190"/>
            </a:xfrm>
            <a:prstGeom prst="roundRect">
              <a:avLst>
                <a:gd name="adj" fmla="val 50000"/>
              </a:avLst>
            </a:prstGeom>
            <a:solidFill>
              <a:schemeClr val="accent6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88" name="Скругленный прямоугольник 387"/>
            <p:cNvSpPr/>
            <p:nvPr/>
          </p:nvSpPr>
          <p:spPr>
            <a:xfrm>
              <a:off x="4357686" y="3143248"/>
              <a:ext cx="142876" cy="285752"/>
            </a:xfrm>
            <a:prstGeom prst="roundRect">
              <a:avLst>
                <a:gd name="adj" fmla="val 30000"/>
              </a:avLst>
            </a:prstGeom>
            <a:solidFill>
              <a:srgbClr val="00B05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97" name="Полилиния 396">
              <a:hlinkClick r:id="" action="ppaction://hlinkshowjump?jump=previousslide"/>
            </p:cNvPr>
            <p:cNvSpPr/>
            <p:nvPr/>
          </p:nvSpPr>
          <p:spPr>
            <a:xfrm flipV="1">
              <a:off x="4457695" y="3286124"/>
              <a:ext cx="571504" cy="642942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6"/>
            </a:lnRef>
            <a:fillRef idx="2">
              <a:schemeClr val="accent6"/>
            </a:fillRef>
            <a:effectRef idx="1">
              <a:schemeClr val="accent6"/>
            </a:effectRef>
            <a:fontRef idx="minor">
              <a:schemeClr val="dk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98" name="Полилиния 397">
              <a:hlinkClick r:id="" action="ppaction://hlinkshowjump?jump=previousslide"/>
            </p:cNvPr>
            <p:cNvSpPr/>
            <p:nvPr/>
          </p:nvSpPr>
          <p:spPr>
            <a:xfrm flipH="1" flipV="1">
              <a:off x="3824286" y="3286124"/>
              <a:ext cx="571504" cy="642942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6"/>
            </a:lnRef>
            <a:fillRef idx="2">
              <a:schemeClr val="accent6"/>
            </a:fillRef>
            <a:effectRef idx="1">
              <a:schemeClr val="accent6"/>
            </a:effectRef>
            <a:fontRef idx="minor">
              <a:schemeClr val="dk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99" name="Скругленный прямоугольник 398"/>
            <p:cNvSpPr/>
            <p:nvPr/>
          </p:nvSpPr>
          <p:spPr>
            <a:xfrm>
              <a:off x="4357686" y="3071810"/>
              <a:ext cx="142876" cy="142876"/>
            </a:xfrm>
            <a:prstGeom prst="roundRect">
              <a:avLst>
                <a:gd name="adj" fmla="val 41111"/>
              </a:avLst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400" name="Полилиния 399">
              <a:hlinkClick r:id="" action="ppaction://hlinkshowjump?jump=previousslide"/>
            </p:cNvPr>
            <p:cNvSpPr/>
            <p:nvPr/>
          </p:nvSpPr>
          <p:spPr>
            <a:xfrm>
              <a:off x="4457696" y="2640017"/>
              <a:ext cx="865184" cy="888998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6"/>
            </a:lnRef>
            <a:fillRef idx="2">
              <a:schemeClr val="accent6"/>
            </a:fillRef>
            <a:effectRef idx="1">
              <a:schemeClr val="accent6"/>
            </a:effectRef>
            <a:fontRef idx="minor">
              <a:schemeClr val="dk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401" name="Полилиния 400">
              <a:hlinkClick r:id="" action="ppaction://hlinkshowjump?jump=previousslide"/>
            </p:cNvPr>
            <p:cNvSpPr/>
            <p:nvPr/>
          </p:nvSpPr>
          <p:spPr>
            <a:xfrm flipH="1">
              <a:off x="3533771" y="2647945"/>
              <a:ext cx="865184" cy="888998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6"/>
            </a:lnRef>
            <a:fillRef idx="2">
              <a:schemeClr val="accent6"/>
            </a:fillRef>
            <a:effectRef idx="1">
              <a:schemeClr val="accent6"/>
            </a:effectRef>
            <a:fontRef idx="minor">
              <a:schemeClr val="dk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</p:grpSp>
      <p:grpSp>
        <p:nvGrpSpPr>
          <p:cNvPr id="402" name="Группа 329"/>
          <p:cNvGrpSpPr/>
          <p:nvPr/>
        </p:nvGrpSpPr>
        <p:grpSpPr>
          <a:xfrm rot="5400000">
            <a:off x="7897733" y="6111791"/>
            <a:ext cx="635210" cy="571504"/>
            <a:chOff x="3533771" y="2640017"/>
            <a:chExt cx="1789109" cy="1289049"/>
          </a:xfrm>
          <a:effectLst>
            <a:outerShdw blurRad="76200" dist="63500" dir="2700000" algn="tl" rotWithShape="0">
              <a:prstClr val="black">
                <a:alpha val="64000"/>
              </a:prstClr>
            </a:outerShdw>
          </a:effectLst>
        </p:grpSpPr>
        <p:sp>
          <p:nvSpPr>
            <p:cNvPr id="403" name="Скругленный прямоугольник 402"/>
            <p:cNvSpPr/>
            <p:nvPr/>
          </p:nvSpPr>
          <p:spPr>
            <a:xfrm>
              <a:off x="4357686" y="3357562"/>
              <a:ext cx="142876" cy="357190"/>
            </a:xfrm>
            <a:prstGeom prst="roundRect">
              <a:avLst>
                <a:gd name="adj" fmla="val 50000"/>
              </a:avLst>
            </a:prstGeom>
            <a:solidFill>
              <a:schemeClr val="accent6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404" name="Скругленный прямоугольник 403"/>
            <p:cNvSpPr/>
            <p:nvPr/>
          </p:nvSpPr>
          <p:spPr>
            <a:xfrm>
              <a:off x="4357686" y="3143248"/>
              <a:ext cx="142876" cy="285752"/>
            </a:xfrm>
            <a:prstGeom prst="roundRect">
              <a:avLst>
                <a:gd name="adj" fmla="val 30000"/>
              </a:avLst>
            </a:prstGeom>
            <a:solidFill>
              <a:srgbClr val="00B05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405" name="Полилиния 404">
              <a:hlinkClick r:id="" action="ppaction://hlinkshowjump?jump=nextslide"/>
            </p:cNvPr>
            <p:cNvSpPr/>
            <p:nvPr/>
          </p:nvSpPr>
          <p:spPr>
            <a:xfrm flipV="1">
              <a:off x="4457695" y="3286124"/>
              <a:ext cx="571504" cy="642942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3"/>
            </a:lnRef>
            <a:fillRef idx="2">
              <a:schemeClr val="accent3"/>
            </a:fillRef>
            <a:effectRef idx="1">
              <a:schemeClr val="accent3"/>
            </a:effectRef>
            <a:fontRef idx="minor">
              <a:schemeClr val="dk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406" name="Полилиния 405">
              <a:hlinkClick r:id="" action="ppaction://hlinkshowjump?jump=nextslide"/>
            </p:cNvPr>
            <p:cNvSpPr/>
            <p:nvPr/>
          </p:nvSpPr>
          <p:spPr>
            <a:xfrm flipH="1" flipV="1">
              <a:off x="3824286" y="3286124"/>
              <a:ext cx="571504" cy="642942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3"/>
            </a:lnRef>
            <a:fillRef idx="2">
              <a:schemeClr val="accent3"/>
            </a:fillRef>
            <a:effectRef idx="1">
              <a:schemeClr val="accent3"/>
            </a:effectRef>
            <a:fontRef idx="minor">
              <a:schemeClr val="dk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407" name="Скругленный прямоугольник 406"/>
            <p:cNvSpPr/>
            <p:nvPr/>
          </p:nvSpPr>
          <p:spPr>
            <a:xfrm>
              <a:off x="4357686" y="3071810"/>
              <a:ext cx="142876" cy="142876"/>
            </a:xfrm>
            <a:prstGeom prst="roundRect">
              <a:avLst>
                <a:gd name="adj" fmla="val 41111"/>
              </a:avLst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408" name="Полилиния 407">
              <a:hlinkClick r:id="" action="ppaction://hlinkshowjump?jump=nextslide"/>
            </p:cNvPr>
            <p:cNvSpPr/>
            <p:nvPr/>
          </p:nvSpPr>
          <p:spPr>
            <a:xfrm>
              <a:off x="4457696" y="2640017"/>
              <a:ext cx="865184" cy="888998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3"/>
            </a:lnRef>
            <a:fillRef idx="2">
              <a:schemeClr val="accent3"/>
            </a:fillRef>
            <a:effectRef idx="1">
              <a:schemeClr val="accent3"/>
            </a:effectRef>
            <a:fontRef idx="minor">
              <a:schemeClr val="dk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409" name="Полилиния 408">
              <a:hlinkClick r:id="" action="ppaction://hlinkshowjump?jump=nextslide"/>
            </p:cNvPr>
            <p:cNvSpPr/>
            <p:nvPr/>
          </p:nvSpPr>
          <p:spPr>
            <a:xfrm flipH="1">
              <a:off x="3533771" y="2647945"/>
              <a:ext cx="865184" cy="888998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3"/>
            </a:lnRef>
            <a:fillRef idx="2">
              <a:schemeClr val="accent3"/>
            </a:fillRef>
            <a:effectRef idx="1">
              <a:schemeClr val="accent3"/>
            </a:effectRef>
            <a:fontRef idx="minor">
              <a:schemeClr val="dk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</p:grpSp>
      <p:grpSp>
        <p:nvGrpSpPr>
          <p:cNvPr id="22594" name="Группа 285"/>
          <p:cNvGrpSpPr>
            <a:grpSpLocks/>
          </p:cNvGrpSpPr>
          <p:nvPr/>
        </p:nvGrpSpPr>
        <p:grpSpPr bwMode="auto">
          <a:xfrm>
            <a:off x="1428750" y="5929313"/>
            <a:ext cx="1000125" cy="1017587"/>
            <a:chOff x="214282" y="5643578"/>
            <a:chExt cx="1285884" cy="1017585"/>
          </a:xfrm>
        </p:grpSpPr>
        <p:sp>
          <p:nvSpPr>
            <p:cNvPr id="287" name="Полилиния 286"/>
            <p:cNvSpPr/>
            <p:nvPr/>
          </p:nvSpPr>
          <p:spPr>
            <a:xfrm>
              <a:off x="785786" y="5715016"/>
              <a:ext cx="714380" cy="946147"/>
            </a:xfrm>
            <a:custGeom>
              <a:avLst/>
              <a:gdLst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60461 h 1160461"/>
                <a:gd name="connsiteX1" fmla="*/ 228600 w 1000125"/>
                <a:gd name="connsiteY1" fmla="*/ 574673 h 1160461"/>
                <a:gd name="connsiteX2" fmla="*/ 404812 w 1000125"/>
                <a:gd name="connsiteY2" fmla="*/ 574673 h 1160461"/>
                <a:gd name="connsiteX3" fmla="*/ 385762 w 1000125"/>
                <a:gd name="connsiteY3" fmla="*/ 384173 h 1160461"/>
                <a:gd name="connsiteX4" fmla="*/ 666750 w 1000125"/>
                <a:gd name="connsiteY4" fmla="*/ 350836 h 1160461"/>
                <a:gd name="connsiteX5" fmla="*/ 642937 w 1000125"/>
                <a:gd name="connsiteY5" fmla="*/ 150811 h 1160461"/>
                <a:gd name="connsiteX6" fmla="*/ 914400 w 1000125"/>
                <a:gd name="connsiteY6" fmla="*/ 12698 h 1160461"/>
                <a:gd name="connsiteX7" fmla="*/ 1000125 w 1000125"/>
                <a:gd name="connsiteY7" fmla="*/ 379411 h 1160461"/>
                <a:gd name="connsiteX8" fmla="*/ 828675 w 1000125"/>
                <a:gd name="connsiteY8" fmla="*/ 403223 h 1160461"/>
                <a:gd name="connsiteX9" fmla="*/ 852487 w 1000125"/>
                <a:gd name="connsiteY9" fmla="*/ 631823 h 1160461"/>
                <a:gd name="connsiteX10" fmla="*/ 638175 w 1000125"/>
                <a:gd name="connsiteY10" fmla="*/ 669923 h 1160461"/>
                <a:gd name="connsiteX11" fmla="*/ 638175 w 1000125"/>
                <a:gd name="connsiteY11" fmla="*/ 850898 h 1160461"/>
                <a:gd name="connsiteX12" fmla="*/ 0 w 1000125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76332" h="1160461">
                  <a:moveTo>
                    <a:pt x="0" y="1160461"/>
                  </a:moveTo>
                  <a:lnTo>
                    <a:pt x="228600" y="574673"/>
                  </a:lnTo>
                  <a:cubicBezTo>
                    <a:pt x="282586" y="474659"/>
                    <a:pt x="346075" y="574673"/>
                    <a:pt x="404812" y="574673"/>
                  </a:cubicBezTo>
                  <a:cubicBezTo>
                    <a:pt x="398462" y="511173"/>
                    <a:pt x="315923" y="481010"/>
                    <a:pt x="385762" y="384173"/>
                  </a:cubicBezTo>
                  <a:cubicBezTo>
                    <a:pt x="498486" y="268286"/>
                    <a:pt x="573087" y="361948"/>
                    <a:pt x="666750" y="350836"/>
                  </a:cubicBezTo>
                  <a:cubicBezTo>
                    <a:pt x="658812" y="284161"/>
                    <a:pt x="541347" y="212725"/>
                    <a:pt x="642937" y="150811"/>
                  </a:cubicBezTo>
                  <a:cubicBezTo>
                    <a:pt x="766771" y="0"/>
                    <a:pt x="823912" y="58736"/>
                    <a:pt x="914400" y="12698"/>
                  </a:cubicBezTo>
                  <a:cubicBezTo>
                    <a:pt x="942975" y="134936"/>
                    <a:pt x="1076332" y="180974"/>
                    <a:pt x="1000125" y="379411"/>
                  </a:cubicBezTo>
                  <a:cubicBezTo>
                    <a:pt x="919170" y="458786"/>
                    <a:pt x="885825" y="395286"/>
                    <a:pt x="828675" y="403223"/>
                  </a:cubicBezTo>
                  <a:cubicBezTo>
                    <a:pt x="836612" y="479423"/>
                    <a:pt x="982671" y="507997"/>
                    <a:pt x="852487" y="631823"/>
                  </a:cubicBezTo>
                  <a:cubicBezTo>
                    <a:pt x="766771" y="787396"/>
                    <a:pt x="709612" y="657223"/>
                    <a:pt x="638175" y="669923"/>
                  </a:cubicBezTo>
                  <a:cubicBezTo>
                    <a:pt x="638175" y="730248"/>
                    <a:pt x="719147" y="790570"/>
                    <a:pt x="638175" y="850898"/>
                  </a:cubicBezTo>
                  <a:lnTo>
                    <a:pt x="0" y="116046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>
                <a:rot lat="20566233" lon="4218831" rev="19705992"/>
              </a:camera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88" name="Полилиния 287"/>
            <p:cNvSpPr/>
            <p:nvPr/>
          </p:nvSpPr>
          <p:spPr>
            <a:xfrm flipH="1">
              <a:off x="214282" y="5715016"/>
              <a:ext cx="714380" cy="946147"/>
            </a:xfrm>
            <a:custGeom>
              <a:avLst/>
              <a:gdLst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60461 h 1160461"/>
                <a:gd name="connsiteX1" fmla="*/ 228600 w 1000125"/>
                <a:gd name="connsiteY1" fmla="*/ 574673 h 1160461"/>
                <a:gd name="connsiteX2" fmla="*/ 404812 w 1000125"/>
                <a:gd name="connsiteY2" fmla="*/ 574673 h 1160461"/>
                <a:gd name="connsiteX3" fmla="*/ 385762 w 1000125"/>
                <a:gd name="connsiteY3" fmla="*/ 384173 h 1160461"/>
                <a:gd name="connsiteX4" fmla="*/ 666750 w 1000125"/>
                <a:gd name="connsiteY4" fmla="*/ 350836 h 1160461"/>
                <a:gd name="connsiteX5" fmla="*/ 642937 w 1000125"/>
                <a:gd name="connsiteY5" fmla="*/ 150811 h 1160461"/>
                <a:gd name="connsiteX6" fmla="*/ 914400 w 1000125"/>
                <a:gd name="connsiteY6" fmla="*/ 12698 h 1160461"/>
                <a:gd name="connsiteX7" fmla="*/ 1000125 w 1000125"/>
                <a:gd name="connsiteY7" fmla="*/ 379411 h 1160461"/>
                <a:gd name="connsiteX8" fmla="*/ 828675 w 1000125"/>
                <a:gd name="connsiteY8" fmla="*/ 403223 h 1160461"/>
                <a:gd name="connsiteX9" fmla="*/ 852487 w 1000125"/>
                <a:gd name="connsiteY9" fmla="*/ 631823 h 1160461"/>
                <a:gd name="connsiteX10" fmla="*/ 638175 w 1000125"/>
                <a:gd name="connsiteY10" fmla="*/ 669923 h 1160461"/>
                <a:gd name="connsiteX11" fmla="*/ 638175 w 1000125"/>
                <a:gd name="connsiteY11" fmla="*/ 850898 h 1160461"/>
                <a:gd name="connsiteX12" fmla="*/ 0 w 1000125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76332" h="1160461">
                  <a:moveTo>
                    <a:pt x="0" y="1160461"/>
                  </a:moveTo>
                  <a:lnTo>
                    <a:pt x="228600" y="574673"/>
                  </a:lnTo>
                  <a:cubicBezTo>
                    <a:pt x="282586" y="474659"/>
                    <a:pt x="346075" y="574673"/>
                    <a:pt x="404812" y="574673"/>
                  </a:cubicBezTo>
                  <a:cubicBezTo>
                    <a:pt x="398462" y="511173"/>
                    <a:pt x="315923" y="481010"/>
                    <a:pt x="385762" y="384173"/>
                  </a:cubicBezTo>
                  <a:cubicBezTo>
                    <a:pt x="498486" y="268286"/>
                    <a:pt x="573087" y="361948"/>
                    <a:pt x="666750" y="350836"/>
                  </a:cubicBezTo>
                  <a:cubicBezTo>
                    <a:pt x="658812" y="284161"/>
                    <a:pt x="541347" y="212725"/>
                    <a:pt x="642937" y="150811"/>
                  </a:cubicBezTo>
                  <a:cubicBezTo>
                    <a:pt x="766771" y="0"/>
                    <a:pt x="823912" y="58736"/>
                    <a:pt x="914400" y="12698"/>
                  </a:cubicBezTo>
                  <a:cubicBezTo>
                    <a:pt x="942975" y="134936"/>
                    <a:pt x="1076332" y="180974"/>
                    <a:pt x="1000125" y="379411"/>
                  </a:cubicBezTo>
                  <a:cubicBezTo>
                    <a:pt x="919170" y="458786"/>
                    <a:pt x="885825" y="395286"/>
                    <a:pt x="828675" y="403223"/>
                  </a:cubicBezTo>
                  <a:cubicBezTo>
                    <a:pt x="836612" y="479423"/>
                    <a:pt x="982671" y="507997"/>
                    <a:pt x="852487" y="631823"/>
                  </a:cubicBezTo>
                  <a:cubicBezTo>
                    <a:pt x="766771" y="787396"/>
                    <a:pt x="709612" y="657223"/>
                    <a:pt x="638175" y="669923"/>
                  </a:cubicBezTo>
                  <a:cubicBezTo>
                    <a:pt x="638175" y="730248"/>
                    <a:pt x="719147" y="790570"/>
                    <a:pt x="638175" y="850898"/>
                  </a:cubicBezTo>
                  <a:lnTo>
                    <a:pt x="0" y="116046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>
                <a:rot lat="18000000" lon="0" rev="20099999"/>
              </a:camera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89" name="Полилиния 288"/>
            <p:cNvSpPr/>
            <p:nvPr/>
          </p:nvSpPr>
          <p:spPr>
            <a:xfrm rot="1839986">
              <a:off x="523281" y="5784561"/>
              <a:ext cx="488006" cy="785225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90" name="24-конечная звезда 289"/>
            <p:cNvSpPr/>
            <p:nvPr/>
          </p:nvSpPr>
          <p:spPr>
            <a:xfrm>
              <a:off x="571472" y="5643578"/>
              <a:ext cx="357190" cy="285752"/>
            </a:xfrm>
            <a:prstGeom prst="star24">
              <a:avLst>
                <a:gd name="adj" fmla="val 43333"/>
              </a:avLst>
            </a:prstGeom>
            <a:solidFill>
              <a:srgbClr val="FFFF00"/>
            </a:solidFill>
            <a:ln>
              <a:noFill/>
            </a:ln>
            <a:scene3d>
              <a:camera prst="orthographicFront"/>
              <a:lightRig rig="threePt" dir="t"/>
            </a:scene3d>
            <a:sp3d>
              <a:bevelT h="38100" prst="relaxedInse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</p:grpSp>
      <p:grpSp>
        <p:nvGrpSpPr>
          <p:cNvPr id="22595" name="Группа 356"/>
          <p:cNvGrpSpPr>
            <a:grpSpLocks/>
          </p:cNvGrpSpPr>
          <p:nvPr/>
        </p:nvGrpSpPr>
        <p:grpSpPr bwMode="auto">
          <a:xfrm rot="-1531300">
            <a:off x="1657350" y="6384925"/>
            <a:ext cx="250825" cy="339725"/>
            <a:chOff x="2857488" y="4883951"/>
            <a:chExt cx="571504" cy="903297"/>
          </a:xfrm>
        </p:grpSpPr>
        <p:sp>
          <p:nvSpPr>
            <p:cNvPr id="358" name="Овал 357"/>
            <p:cNvSpPr/>
            <p:nvPr/>
          </p:nvSpPr>
          <p:spPr>
            <a:xfrm>
              <a:off x="2999959" y="4926842"/>
              <a:ext cx="285751" cy="143514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59" name="Овал 358"/>
            <p:cNvSpPr/>
            <p:nvPr/>
          </p:nvSpPr>
          <p:spPr>
            <a:xfrm>
              <a:off x="2857488" y="5000636"/>
              <a:ext cx="571504" cy="785818"/>
            </a:xfrm>
            <a:prstGeom prst="ellipse">
              <a:avLst/>
            </a:prstGeom>
            <a:solidFill>
              <a:srgbClr val="A50021"/>
            </a:solidFill>
            <a:ln w="6350">
              <a:solidFill>
                <a:schemeClr val="tx1"/>
              </a:solidFill>
            </a:ln>
            <a:scene3d>
              <a:camera prst="orthographicFront"/>
              <a:lightRig rig="threePt" dir="t"/>
            </a:scene3d>
            <a:sp3d prstMaterial="plastic">
              <a:bevelT w="260350" h="1270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cxnSp>
          <p:nvCxnSpPr>
            <p:cNvPr id="360" name="Прямая соединительная линия 359"/>
            <p:cNvCxnSpPr>
              <a:stCxn id="0" idx="0"/>
              <a:endCxn id="0" idx="4"/>
            </p:cNvCxnSpPr>
            <p:nvPr/>
          </p:nvCxnSpPr>
          <p:spPr>
            <a:xfrm rot="16200000" flipH="1">
              <a:off x="2751569" y="5392222"/>
              <a:ext cx="785109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61" name="Овал 360"/>
            <p:cNvSpPr/>
            <p:nvPr/>
          </p:nvSpPr>
          <p:spPr>
            <a:xfrm>
              <a:off x="3070195" y="4879694"/>
              <a:ext cx="141069" cy="71756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62" name="Овал 361"/>
            <p:cNvSpPr/>
            <p:nvPr/>
          </p:nvSpPr>
          <p:spPr>
            <a:xfrm>
              <a:off x="3000392" y="5138715"/>
              <a:ext cx="68726" cy="71756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63" name="Овал 362"/>
            <p:cNvSpPr/>
            <p:nvPr/>
          </p:nvSpPr>
          <p:spPr>
            <a:xfrm>
              <a:off x="2929645" y="5282724"/>
              <a:ext cx="72342" cy="71759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64" name="Овал 363"/>
            <p:cNvSpPr/>
            <p:nvPr/>
          </p:nvSpPr>
          <p:spPr>
            <a:xfrm>
              <a:off x="2930295" y="5428088"/>
              <a:ext cx="72342" cy="71756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65" name="Овал 364"/>
            <p:cNvSpPr/>
            <p:nvPr/>
          </p:nvSpPr>
          <p:spPr>
            <a:xfrm>
              <a:off x="3000639" y="5569176"/>
              <a:ext cx="68726" cy="71756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66" name="Овал 365"/>
            <p:cNvSpPr/>
            <p:nvPr/>
          </p:nvSpPr>
          <p:spPr>
            <a:xfrm>
              <a:off x="3217000" y="5138793"/>
              <a:ext cx="72342" cy="71756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67" name="Овал 366"/>
            <p:cNvSpPr/>
            <p:nvPr/>
          </p:nvSpPr>
          <p:spPr>
            <a:xfrm>
              <a:off x="3287344" y="5279881"/>
              <a:ext cx="68726" cy="71756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68" name="Овал 367"/>
            <p:cNvSpPr/>
            <p:nvPr/>
          </p:nvSpPr>
          <p:spPr>
            <a:xfrm>
              <a:off x="3287996" y="5425243"/>
              <a:ext cx="68724" cy="71759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69" name="Овал 368"/>
            <p:cNvSpPr/>
            <p:nvPr/>
          </p:nvSpPr>
          <p:spPr>
            <a:xfrm>
              <a:off x="3217247" y="5569254"/>
              <a:ext cx="72342" cy="71756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</p:grpSp>
      <p:grpSp>
        <p:nvGrpSpPr>
          <p:cNvPr id="22596" name="Группа 300"/>
          <p:cNvGrpSpPr>
            <a:grpSpLocks/>
          </p:cNvGrpSpPr>
          <p:nvPr/>
        </p:nvGrpSpPr>
        <p:grpSpPr bwMode="auto">
          <a:xfrm>
            <a:off x="6000750" y="5929313"/>
            <a:ext cx="1000125" cy="928687"/>
            <a:chOff x="214282" y="5643578"/>
            <a:chExt cx="1285884" cy="1017585"/>
          </a:xfrm>
        </p:grpSpPr>
        <p:sp>
          <p:nvSpPr>
            <p:cNvPr id="302" name="Полилиния 301"/>
            <p:cNvSpPr/>
            <p:nvPr/>
          </p:nvSpPr>
          <p:spPr>
            <a:xfrm>
              <a:off x="785786" y="5715016"/>
              <a:ext cx="714380" cy="946147"/>
            </a:xfrm>
            <a:custGeom>
              <a:avLst/>
              <a:gdLst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60461 h 1160461"/>
                <a:gd name="connsiteX1" fmla="*/ 228600 w 1000125"/>
                <a:gd name="connsiteY1" fmla="*/ 574673 h 1160461"/>
                <a:gd name="connsiteX2" fmla="*/ 404812 w 1000125"/>
                <a:gd name="connsiteY2" fmla="*/ 574673 h 1160461"/>
                <a:gd name="connsiteX3" fmla="*/ 385762 w 1000125"/>
                <a:gd name="connsiteY3" fmla="*/ 384173 h 1160461"/>
                <a:gd name="connsiteX4" fmla="*/ 666750 w 1000125"/>
                <a:gd name="connsiteY4" fmla="*/ 350836 h 1160461"/>
                <a:gd name="connsiteX5" fmla="*/ 642937 w 1000125"/>
                <a:gd name="connsiteY5" fmla="*/ 150811 h 1160461"/>
                <a:gd name="connsiteX6" fmla="*/ 914400 w 1000125"/>
                <a:gd name="connsiteY6" fmla="*/ 12698 h 1160461"/>
                <a:gd name="connsiteX7" fmla="*/ 1000125 w 1000125"/>
                <a:gd name="connsiteY7" fmla="*/ 379411 h 1160461"/>
                <a:gd name="connsiteX8" fmla="*/ 828675 w 1000125"/>
                <a:gd name="connsiteY8" fmla="*/ 403223 h 1160461"/>
                <a:gd name="connsiteX9" fmla="*/ 852487 w 1000125"/>
                <a:gd name="connsiteY9" fmla="*/ 631823 h 1160461"/>
                <a:gd name="connsiteX10" fmla="*/ 638175 w 1000125"/>
                <a:gd name="connsiteY10" fmla="*/ 669923 h 1160461"/>
                <a:gd name="connsiteX11" fmla="*/ 638175 w 1000125"/>
                <a:gd name="connsiteY11" fmla="*/ 850898 h 1160461"/>
                <a:gd name="connsiteX12" fmla="*/ 0 w 1000125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76332" h="1160461">
                  <a:moveTo>
                    <a:pt x="0" y="1160461"/>
                  </a:moveTo>
                  <a:lnTo>
                    <a:pt x="228600" y="574673"/>
                  </a:lnTo>
                  <a:cubicBezTo>
                    <a:pt x="282586" y="474659"/>
                    <a:pt x="346075" y="574673"/>
                    <a:pt x="404812" y="574673"/>
                  </a:cubicBezTo>
                  <a:cubicBezTo>
                    <a:pt x="398462" y="511173"/>
                    <a:pt x="315923" y="481010"/>
                    <a:pt x="385762" y="384173"/>
                  </a:cubicBezTo>
                  <a:cubicBezTo>
                    <a:pt x="498486" y="268286"/>
                    <a:pt x="573087" y="361948"/>
                    <a:pt x="666750" y="350836"/>
                  </a:cubicBezTo>
                  <a:cubicBezTo>
                    <a:pt x="658812" y="284161"/>
                    <a:pt x="541347" y="212725"/>
                    <a:pt x="642937" y="150811"/>
                  </a:cubicBezTo>
                  <a:cubicBezTo>
                    <a:pt x="766771" y="0"/>
                    <a:pt x="823912" y="58736"/>
                    <a:pt x="914400" y="12698"/>
                  </a:cubicBezTo>
                  <a:cubicBezTo>
                    <a:pt x="942975" y="134936"/>
                    <a:pt x="1076332" y="180974"/>
                    <a:pt x="1000125" y="379411"/>
                  </a:cubicBezTo>
                  <a:cubicBezTo>
                    <a:pt x="919170" y="458786"/>
                    <a:pt x="885825" y="395286"/>
                    <a:pt x="828675" y="403223"/>
                  </a:cubicBezTo>
                  <a:cubicBezTo>
                    <a:pt x="836612" y="479423"/>
                    <a:pt x="982671" y="507997"/>
                    <a:pt x="852487" y="631823"/>
                  </a:cubicBezTo>
                  <a:cubicBezTo>
                    <a:pt x="766771" y="787396"/>
                    <a:pt x="709612" y="657223"/>
                    <a:pt x="638175" y="669923"/>
                  </a:cubicBezTo>
                  <a:cubicBezTo>
                    <a:pt x="638175" y="730248"/>
                    <a:pt x="719147" y="790570"/>
                    <a:pt x="638175" y="850898"/>
                  </a:cubicBezTo>
                  <a:lnTo>
                    <a:pt x="0" y="116046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>
                <a:rot lat="20566233" lon="4218831" rev="19705992"/>
              </a:camera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03" name="Полилиния 302"/>
            <p:cNvSpPr/>
            <p:nvPr/>
          </p:nvSpPr>
          <p:spPr>
            <a:xfrm flipH="1">
              <a:off x="214282" y="5715016"/>
              <a:ext cx="714380" cy="946147"/>
            </a:xfrm>
            <a:custGeom>
              <a:avLst/>
              <a:gdLst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60461 h 1160461"/>
                <a:gd name="connsiteX1" fmla="*/ 228600 w 1000125"/>
                <a:gd name="connsiteY1" fmla="*/ 574673 h 1160461"/>
                <a:gd name="connsiteX2" fmla="*/ 404812 w 1000125"/>
                <a:gd name="connsiteY2" fmla="*/ 574673 h 1160461"/>
                <a:gd name="connsiteX3" fmla="*/ 385762 w 1000125"/>
                <a:gd name="connsiteY3" fmla="*/ 384173 h 1160461"/>
                <a:gd name="connsiteX4" fmla="*/ 666750 w 1000125"/>
                <a:gd name="connsiteY4" fmla="*/ 350836 h 1160461"/>
                <a:gd name="connsiteX5" fmla="*/ 642937 w 1000125"/>
                <a:gd name="connsiteY5" fmla="*/ 150811 h 1160461"/>
                <a:gd name="connsiteX6" fmla="*/ 914400 w 1000125"/>
                <a:gd name="connsiteY6" fmla="*/ 12698 h 1160461"/>
                <a:gd name="connsiteX7" fmla="*/ 1000125 w 1000125"/>
                <a:gd name="connsiteY7" fmla="*/ 379411 h 1160461"/>
                <a:gd name="connsiteX8" fmla="*/ 828675 w 1000125"/>
                <a:gd name="connsiteY8" fmla="*/ 403223 h 1160461"/>
                <a:gd name="connsiteX9" fmla="*/ 852487 w 1000125"/>
                <a:gd name="connsiteY9" fmla="*/ 631823 h 1160461"/>
                <a:gd name="connsiteX10" fmla="*/ 638175 w 1000125"/>
                <a:gd name="connsiteY10" fmla="*/ 669923 h 1160461"/>
                <a:gd name="connsiteX11" fmla="*/ 638175 w 1000125"/>
                <a:gd name="connsiteY11" fmla="*/ 850898 h 1160461"/>
                <a:gd name="connsiteX12" fmla="*/ 0 w 1000125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76332" h="1160461">
                  <a:moveTo>
                    <a:pt x="0" y="1160461"/>
                  </a:moveTo>
                  <a:lnTo>
                    <a:pt x="228600" y="574673"/>
                  </a:lnTo>
                  <a:cubicBezTo>
                    <a:pt x="282586" y="474659"/>
                    <a:pt x="346075" y="574673"/>
                    <a:pt x="404812" y="574673"/>
                  </a:cubicBezTo>
                  <a:cubicBezTo>
                    <a:pt x="398462" y="511173"/>
                    <a:pt x="315923" y="481010"/>
                    <a:pt x="385762" y="384173"/>
                  </a:cubicBezTo>
                  <a:cubicBezTo>
                    <a:pt x="498486" y="268286"/>
                    <a:pt x="573087" y="361948"/>
                    <a:pt x="666750" y="350836"/>
                  </a:cubicBezTo>
                  <a:cubicBezTo>
                    <a:pt x="658812" y="284161"/>
                    <a:pt x="541347" y="212725"/>
                    <a:pt x="642937" y="150811"/>
                  </a:cubicBezTo>
                  <a:cubicBezTo>
                    <a:pt x="766771" y="0"/>
                    <a:pt x="823912" y="58736"/>
                    <a:pt x="914400" y="12698"/>
                  </a:cubicBezTo>
                  <a:cubicBezTo>
                    <a:pt x="942975" y="134936"/>
                    <a:pt x="1076332" y="180974"/>
                    <a:pt x="1000125" y="379411"/>
                  </a:cubicBezTo>
                  <a:cubicBezTo>
                    <a:pt x="919170" y="458786"/>
                    <a:pt x="885825" y="395286"/>
                    <a:pt x="828675" y="403223"/>
                  </a:cubicBezTo>
                  <a:cubicBezTo>
                    <a:pt x="836612" y="479423"/>
                    <a:pt x="982671" y="507997"/>
                    <a:pt x="852487" y="631823"/>
                  </a:cubicBezTo>
                  <a:cubicBezTo>
                    <a:pt x="766771" y="787396"/>
                    <a:pt x="709612" y="657223"/>
                    <a:pt x="638175" y="669923"/>
                  </a:cubicBezTo>
                  <a:cubicBezTo>
                    <a:pt x="638175" y="730248"/>
                    <a:pt x="719147" y="790570"/>
                    <a:pt x="638175" y="850898"/>
                  </a:cubicBezTo>
                  <a:lnTo>
                    <a:pt x="0" y="116046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>
                <a:rot lat="18000000" lon="0" rev="20099999"/>
              </a:camera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04" name="Полилиния 303"/>
            <p:cNvSpPr/>
            <p:nvPr/>
          </p:nvSpPr>
          <p:spPr>
            <a:xfrm rot="1839986">
              <a:off x="523281" y="5784561"/>
              <a:ext cx="488006" cy="785225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05" name="24-конечная звезда 304"/>
            <p:cNvSpPr/>
            <p:nvPr/>
          </p:nvSpPr>
          <p:spPr>
            <a:xfrm>
              <a:off x="571472" y="5643578"/>
              <a:ext cx="357190" cy="285752"/>
            </a:xfrm>
            <a:prstGeom prst="star24">
              <a:avLst>
                <a:gd name="adj" fmla="val 43333"/>
              </a:avLst>
            </a:prstGeom>
            <a:solidFill>
              <a:srgbClr val="FFFF00"/>
            </a:solidFill>
            <a:ln>
              <a:noFill/>
            </a:ln>
            <a:scene3d>
              <a:camera prst="orthographicFront"/>
              <a:lightRig rig="threePt" dir="t"/>
            </a:scene3d>
            <a:sp3d>
              <a:bevelT h="38100" prst="relaxedInse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</p:grpSp>
      <p:sp>
        <p:nvSpPr>
          <p:cNvPr id="22597" name="Объект 227"/>
          <p:cNvSpPr>
            <a:spLocks noGrp="1"/>
          </p:cNvSpPr>
          <p:nvPr>
            <p:ph idx="1"/>
          </p:nvPr>
        </p:nvSpPr>
        <p:spPr>
          <a:xfrm>
            <a:off x="-15875" y="820738"/>
            <a:ext cx="8856663" cy="2166937"/>
          </a:xfrm>
        </p:spPr>
        <p:txBody>
          <a:bodyPr/>
          <a:lstStyle/>
          <a:p>
            <a:r>
              <a:rPr lang="ru-RU" sz="1600" smtClean="0">
                <a:solidFill>
                  <a:srgbClr val="002060"/>
                </a:solidFill>
                <a:latin typeface="Arial" charset="0"/>
                <a:cs typeface="Arial" charset="0"/>
              </a:rPr>
              <a:t>В Древн..Греци.. огромное значение прид..вали силе и красоте гармонически развитого тела. (Не)даром име(нн. н)о здесь зар..дились олимпийские игры... Это было одно из наиболее почитаемых праз..неств Эллады. Поб..дители олимпийских игр польз..вались исключительным поч..том и уважением. В их честь соч..нялись хвалебные оды им ставились памятники. Спортсмены осв..бождались от налогов и пожизне(нн,н)о обеспечивались питанием (за) счёт государства. Олимпийские игры считались праз..ником мира. (Во) время их проведения прекращались все вое(нн,н)ые действия между враждовавшими государствами.</a:t>
            </a:r>
          </a:p>
          <a:p>
            <a:endParaRPr lang="ru-RU" sz="1800" smtClean="0">
              <a:solidFill>
                <a:srgbClr val="002060"/>
              </a:solidFill>
              <a:latin typeface="Arial" charset="0"/>
              <a:cs typeface="Arial" charset="0"/>
            </a:endParaRPr>
          </a:p>
        </p:txBody>
      </p:sp>
      <p:pic>
        <p:nvPicPr>
          <p:cNvPr id="22598" name="Picture 2"/>
          <p:cNvPicPr>
            <a:picLocks noChangeAspect="1" noChangeArrowheads="1"/>
          </p:cNvPicPr>
          <p:nvPr/>
        </p:nvPicPr>
        <p:blipFill>
          <a:blip r:embed="rId4" cstate="print"/>
          <a:srcRect/>
          <a:stretch>
            <a:fillRect/>
          </a:stretch>
        </p:blipFill>
        <p:spPr bwMode="auto">
          <a:xfrm>
            <a:off x="258763" y="69850"/>
            <a:ext cx="1401762" cy="8223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22599" name="Picture 4" descr="http://www.home-edu.ru/user/uatml/00001838/Gotovie/olimpia/og1.jpg"/>
          <p:cNvPicPr>
            <a:picLocks noChangeAspect="1" noChangeArrowheads="1"/>
          </p:cNvPicPr>
          <p:nvPr/>
        </p:nvPicPr>
        <p:blipFill>
          <a:blip r:embed="rId5" cstate="print"/>
          <a:srcRect/>
          <a:stretch>
            <a:fillRect/>
          </a:stretch>
        </p:blipFill>
        <p:spPr bwMode="auto">
          <a:xfrm>
            <a:off x="1414463" y="2967038"/>
            <a:ext cx="1362075" cy="26003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22600" name="Picture 5" descr="e2fa05b7c7702d70497d3e9527ad0d87"/>
          <p:cNvPicPr>
            <a:picLocks noChangeAspect="1" noChangeArrowheads="1"/>
          </p:cNvPicPr>
          <p:nvPr/>
        </p:nvPicPr>
        <p:blipFill>
          <a:blip r:embed="rId6" cstate="print"/>
          <a:srcRect/>
          <a:stretch>
            <a:fillRect/>
          </a:stretch>
        </p:blipFill>
        <p:spPr bwMode="auto">
          <a:xfrm>
            <a:off x="2354263" y="2674938"/>
            <a:ext cx="525462" cy="120173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22601" name="TextBox 135"/>
          <p:cNvSpPr txBox="1">
            <a:spLocks noChangeArrowheads="1"/>
          </p:cNvSpPr>
          <p:nvPr/>
        </p:nvSpPr>
        <p:spPr bwMode="auto">
          <a:xfrm>
            <a:off x="4986338" y="2841625"/>
            <a:ext cx="3317875" cy="8318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r>
              <a:rPr lang="ru-RU" sz="1600" b="1">
                <a:solidFill>
                  <a:srgbClr val="C00000"/>
                </a:solidFill>
                <a:latin typeface="Calibri" pitchFamily="34" charset="0"/>
              </a:rPr>
              <a:t>Задание: вставить пропущенные буквы и знаки препинания,</a:t>
            </a:r>
          </a:p>
          <a:p>
            <a:r>
              <a:rPr lang="ru-RU" sz="1600" b="1">
                <a:solidFill>
                  <a:srgbClr val="C00000"/>
                </a:solidFill>
                <a:latin typeface="Calibri" pitchFamily="34" charset="0"/>
              </a:rPr>
              <a:t>раскрыть скобки.</a:t>
            </a:r>
          </a:p>
        </p:txBody>
      </p:sp>
      <p:sp>
        <p:nvSpPr>
          <p:cNvPr id="22602" name="TextBox 2"/>
          <p:cNvSpPr txBox="1">
            <a:spLocks noChangeArrowheads="1"/>
          </p:cNvSpPr>
          <p:nvPr/>
        </p:nvSpPr>
        <p:spPr bwMode="auto">
          <a:xfrm>
            <a:off x="5843588" y="4071938"/>
            <a:ext cx="2495550" cy="584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r>
              <a:rPr lang="ru-RU" sz="1600" b="1">
                <a:latin typeface="Calibri" pitchFamily="34" charset="0"/>
                <a:hlinkClick r:id="rId7"/>
              </a:rPr>
              <a:t>Единая коллекция ЦОР: Олимпийское  движение</a:t>
            </a:r>
            <a:endParaRPr lang="ru-RU" sz="1600" b="1">
              <a:latin typeface="Calibri" pitchFamily="34" charset="0"/>
            </a:endParaRPr>
          </a:p>
        </p:txBody>
      </p:sp>
      <p:pic>
        <p:nvPicPr>
          <p:cNvPr id="22603" name="Picture 212" descr="chariot_run_hg_clr"/>
          <p:cNvPicPr>
            <a:picLocks noChangeAspect="1" noChangeArrowheads="1" noCrop="1"/>
          </p:cNvPicPr>
          <p:nvPr/>
        </p:nvPicPr>
        <p:blipFill>
          <a:blip r:embed="rId8" cstate="print"/>
          <a:srcRect/>
          <a:stretch>
            <a:fillRect/>
          </a:stretch>
        </p:blipFill>
        <p:spPr bwMode="auto">
          <a:xfrm>
            <a:off x="2424113" y="4572000"/>
            <a:ext cx="2439987" cy="15255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22604" name="Picture 216" descr="ionic"/>
          <p:cNvPicPr>
            <a:picLocks noChangeAspect="1" noChangeArrowheads="1"/>
          </p:cNvPicPr>
          <p:nvPr/>
        </p:nvPicPr>
        <p:blipFill>
          <a:blip r:embed="rId9" cstate="print"/>
          <a:srcRect/>
          <a:stretch>
            <a:fillRect/>
          </a:stretch>
        </p:blipFill>
        <p:spPr bwMode="auto">
          <a:xfrm>
            <a:off x="4040188" y="2984500"/>
            <a:ext cx="1071562" cy="222726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22605" name="Picture 213" descr="corinthian"/>
          <p:cNvPicPr>
            <a:picLocks noChangeAspect="1" noChangeArrowheads="1"/>
          </p:cNvPicPr>
          <p:nvPr/>
        </p:nvPicPr>
        <p:blipFill>
          <a:blip r:embed="rId10" cstate="print"/>
          <a:srcRect/>
          <a:stretch>
            <a:fillRect/>
          </a:stretch>
        </p:blipFill>
        <p:spPr bwMode="auto">
          <a:xfrm>
            <a:off x="3408363" y="2857500"/>
            <a:ext cx="969962" cy="240506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9" name="Овал 108"/>
          <p:cNvSpPr/>
          <p:nvPr/>
        </p:nvSpPr>
        <p:spPr>
          <a:xfrm>
            <a:off x="163482" y="387328"/>
            <a:ext cx="1053703" cy="1006623"/>
          </a:xfrm>
          <a:prstGeom prst="ellipse">
            <a:avLst/>
          </a:prstGeom>
          <a:gradFill flip="none" rotWithShape="1">
            <a:gsLst>
              <a:gs pos="100000">
                <a:schemeClr val="bg1">
                  <a:alpha val="0"/>
                </a:schemeClr>
              </a:gs>
              <a:gs pos="46000">
                <a:schemeClr val="bg1"/>
              </a:gs>
            </a:gsLst>
            <a:path path="circle">
              <a:fillToRect l="50000" t="50000" r="50000" b="50000"/>
            </a:path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/>
          </a:p>
        </p:txBody>
      </p:sp>
      <p:grpSp>
        <p:nvGrpSpPr>
          <p:cNvPr id="24580" name="Группа 387"/>
          <p:cNvGrpSpPr>
            <a:grpSpLocks/>
          </p:cNvGrpSpPr>
          <p:nvPr/>
        </p:nvGrpSpPr>
        <p:grpSpPr bwMode="auto">
          <a:xfrm>
            <a:off x="-679450" y="1790700"/>
            <a:ext cx="6650038" cy="5227638"/>
            <a:chOff x="-836391" y="302553"/>
            <a:chExt cx="9285264" cy="7124638"/>
          </a:xfrm>
        </p:grpSpPr>
        <p:sp>
          <p:nvSpPr>
            <p:cNvPr id="383" name="Полилиния 382"/>
            <p:cNvSpPr/>
            <p:nvPr/>
          </p:nvSpPr>
          <p:spPr>
            <a:xfrm rot="1219034">
              <a:off x="208762" y="2054135"/>
              <a:ext cx="8240111" cy="621713"/>
            </a:xfrm>
            <a:custGeom>
              <a:avLst/>
              <a:gdLst>
                <a:gd name="connsiteX0" fmla="*/ 63062 w 8240111"/>
                <a:gd name="connsiteY0" fmla="*/ 0 h 809297"/>
                <a:gd name="connsiteX1" fmla="*/ 8240111 w 8240111"/>
                <a:gd name="connsiteY1" fmla="*/ 42041 h 809297"/>
                <a:gd name="connsiteX2" fmla="*/ 8219090 w 8240111"/>
                <a:gd name="connsiteY2" fmla="*/ 809297 h 809297"/>
                <a:gd name="connsiteX3" fmla="*/ 0 w 8240111"/>
                <a:gd name="connsiteY3" fmla="*/ 315310 h 809297"/>
                <a:gd name="connsiteX4" fmla="*/ 63062 w 8240111"/>
                <a:gd name="connsiteY4" fmla="*/ 0 h 809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40111" h="809297">
                  <a:moveTo>
                    <a:pt x="63062" y="0"/>
                  </a:moveTo>
                  <a:lnTo>
                    <a:pt x="8240111" y="42041"/>
                  </a:lnTo>
                  <a:lnTo>
                    <a:pt x="8219090" y="809297"/>
                  </a:lnTo>
                  <a:lnTo>
                    <a:pt x="0" y="315310"/>
                  </a:lnTo>
                  <a:lnTo>
                    <a:pt x="63062" y="0"/>
                  </a:lnTo>
                  <a:close/>
                </a:path>
              </a:pathLst>
            </a:custGeom>
            <a:gradFill flip="none" rotWithShape="1">
              <a:gsLst>
                <a:gs pos="100000">
                  <a:schemeClr val="bg1">
                    <a:alpha val="54000"/>
                  </a:schemeClr>
                </a:gs>
                <a:gs pos="0">
                  <a:schemeClr val="bg1">
                    <a:alpha val="0"/>
                  </a:schemeClr>
                </a:gs>
              </a:gsLst>
              <a:lin ang="9000000" scaled="0"/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84" name="Полилиния 383"/>
            <p:cNvSpPr/>
            <p:nvPr/>
          </p:nvSpPr>
          <p:spPr>
            <a:xfrm rot="1635534">
              <a:off x="184862" y="2709745"/>
              <a:ext cx="8240111" cy="621713"/>
            </a:xfrm>
            <a:custGeom>
              <a:avLst/>
              <a:gdLst>
                <a:gd name="connsiteX0" fmla="*/ 63062 w 8240111"/>
                <a:gd name="connsiteY0" fmla="*/ 0 h 809297"/>
                <a:gd name="connsiteX1" fmla="*/ 8240111 w 8240111"/>
                <a:gd name="connsiteY1" fmla="*/ 42041 h 809297"/>
                <a:gd name="connsiteX2" fmla="*/ 8219090 w 8240111"/>
                <a:gd name="connsiteY2" fmla="*/ 809297 h 809297"/>
                <a:gd name="connsiteX3" fmla="*/ 0 w 8240111"/>
                <a:gd name="connsiteY3" fmla="*/ 315310 h 809297"/>
                <a:gd name="connsiteX4" fmla="*/ 63062 w 8240111"/>
                <a:gd name="connsiteY4" fmla="*/ 0 h 809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40111" h="809297">
                  <a:moveTo>
                    <a:pt x="63062" y="0"/>
                  </a:moveTo>
                  <a:lnTo>
                    <a:pt x="8240111" y="42041"/>
                  </a:lnTo>
                  <a:lnTo>
                    <a:pt x="8219090" y="809297"/>
                  </a:lnTo>
                  <a:lnTo>
                    <a:pt x="0" y="315310"/>
                  </a:lnTo>
                  <a:lnTo>
                    <a:pt x="63062" y="0"/>
                  </a:lnTo>
                  <a:close/>
                </a:path>
              </a:pathLst>
            </a:custGeom>
            <a:gradFill flip="none" rotWithShape="1">
              <a:gsLst>
                <a:gs pos="100000">
                  <a:schemeClr val="bg1">
                    <a:alpha val="54000"/>
                  </a:schemeClr>
                </a:gs>
                <a:gs pos="0">
                  <a:schemeClr val="bg1">
                    <a:alpha val="0"/>
                  </a:schemeClr>
                </a:gs>
              </a:gsLst>
              <a:lin ang="9000000" scaled="0"/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85" name="Полилиния 384"/>
            <p:cNvSpPr/>
            <p:nvPr/>
          </p:nvSpPr>
          <p:spPr>
            <a:xfrm rot="2120141">
              <a:off x="-7745" y="3397179"/>
              <a:ext cx="8240111" cy="621713"/>
            </a:xfrm>
            <a:custGeom>
              <a:avLst/>
              <a:gdLst>
                <a:gd name="connsiteX0" fmla="*/ 63062 w 8240111"/>
                <a:gd name="connsiteY0" fmla="*/ 0 h 809297"/>
                <a:gd name="connsiteX1" fmla="*/ 8240111 w 8240111"/>
                <a:gd name="connsiteY1" fmla="*/ 42041 h 809297"/>
                <a:gd name="connsiteX2" fmla="*/ 8219090 w 8240111"/>
                <a:gd name="connsiteY2" fmla="*/ 809297 h 809297"/>
                <a:gd name="connsiteX3" fmla="*/ 0 w 8240111"/>
                <a:gd name="connsiteY3" fmla="*/ 315310 h 809297"/>
                <a:gd name="connsiteX4" fmla="*/ 63062 w 8240111"/>
                <a:gd name="connsiteY4" fmla="*/ 0 h 809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40111" h="809297">
                  <a:moveTo>
                    <a:pt x="63062" y="0"/>
                  </a:moveTo>
                  <a:lnTo>
                    <a:pt x="8240111" y="42041"/>
                  </a:lnTo>
                  <a:lnTo>
                    <a:pt x="8219090" y="809297"/>
                  </a:lnTo>
                  <a:lnTo>
                    <a:pt x="0" y="315310"/>
                  </a:lnTo>
                  <a:lnTo>
                    <a:pt x="63062" y="0"/>
                  </a:lnTo>
                  <a:close/>
                </a:path>
              </a:pathLst>
            </a:custGeom>
            <a:gradFill flip="none" rotWithShape="1">
              <a:gsLst>
                <a:gs pos="100000">
                  <a:schemeClr val="bg1">
                    <a:alpha val="54000"/>
                  </a:schemeClr>
                </a:gs>
                <a:gs pos="0">
                  <a:schemeClr val="bg1">
                    <a:alpha val="0"/>
                  </a:schemeClr>
                </a:gs>
              </a:gsLst>
              <a:lin ang="9000000" scaled="0"/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86" name="Полилиния 385"/>
            <p:cNvSpPr/>
            <p:nvPr/>
          </p:nvSpPr>
          <p:spPr>
            <a:xfrm rot="2683881">
              <a:off x="-836391" y="3656663"/>
              <a:ext cx="8240111" cy="621713"/>
            </a:xfrm>
            <a:custGeom>
              <a:avLst/>
              <a:gdLst>
                <a:gd name="connsiteX0" fmla="*/ 63062 w 8240111"/>
                <a:gd name="connsiteY0" fmla="*/ 0 h 809297"/>
                <a:gd name="connsiteX1" fmla="*/ 8240111 w 8240111"/>
                <a:gd name="connsiteY1" fmla="*/ 42041 h 809297"/>
                <a:gd name="connsiteX2" fmla="*/ 8219090 w 8240111"/>
                <a:gd name="connsiteY2" fmla="*/ 809297 h 809297"/>
                <a:gd name="connsiteX3" fmla="*/ 0 w 8240111"/>
                <a:gd name="connsiteY3" fmla="*/ 315310 h 809297"/>
                <a:gd name="connsiteX4" fmla="*/ 63062 w 8240111"/>
                <a:gd name="connsiteY4" fmla="*/ 0 h 809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40111" h="809297">
                  <a:moveTo>
                    <a:pt x="63062" y="0"/>
                  </a:moveTo>
                  <a:lnTo>
                    <a:pt x="8240111" y="42041"/>
                  </a:lnTo>
                  <a:lnTo>
                    <a:pt x="8219090" y="809297"/>
                  </a:lnTo>
                  <a:lnTo>
                    <a:pt x="0" y="315310"/>
                  </a:lnTo>
                  <a:lnTo>
                    <a:pt x="63062" y="0"/>
                  </a:lnTo>
                  <a:close/>
                </a:path>
              </a:pathLst>
            </a:custGeom>
            <a:gradFill flip="none" rotWithShape="1">
              <a:gsLst>
                <a:gs pos="100000">
                  <a:schemeClr val="bg1">
                    <a:alpha val="54000"/>
                  </a:schemeClr>
                </a:gs>
                <a:gs pos="0">
                  <a:schemeClr val="bg1">
                    <a:alpha val="0"/>
                  </a:schemeClr>
                </a:gs>
              </a:gsLst>
              <a:lin ang="9000000" scaled="0"/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87" name="Полилиния 386"/>
            <p:cNvSpPr/>
            <p:nvPr/>
          </p:nvSpPr>
          <p:spPr>
            <a:xfrm rot="3406944">
              <a:off x="-1350748" y="3554015"/>
              <a:ext cx="7124638" cy="621713"/>
            </a:xfrm>
            <a:custGeom>
              <a:avLst/>
              <a:gdLst>
                <a:gd name="connsiteX0" fmla="*/ 63062 w 8240111"/>
                <a:gd name="connsiteY0" fmla="*/ 0 h 809297"/>
                <a:gd name="connsiteX1" fmla="*/ 8240111 w 8240111"/>
                <a:gd name="connsiteY1" fmla="*/ 42041 h 809297"/>
                <a:gd name="connsiteX2" fmla="*/ 8219090 w 8240111"/>
                <a:gd name="connsiteY2" fmla="*/ 809297 h 809297"/>
                <a:gd name="connsiteX3" fmla="*/ 0 w 8240111"/>
                <a:gd name="connsiteY3" fmla="*/ 315310 h 809297"/>
                <a:gd name="connsiteX4" fmla="*/ 63062 w 8240111"/>
                <a:gd name="connsiteY4" fmla="*/ 0 h 809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40111" h="809297">
                  <a:moveTo>
                    <a:pt x="63062" y="0"/>
                  </a:moveTo>
                  <a:lnTo>
                    <a:pt x="8240111" y="42041"/>
                  </a:lnTo>
                  <a:lnTo>
                    <a:pt x="8219090" y="809297"/>
                  </a:lnTo>
                  <a:lnTo>
                    <a:pt x="0" y="315310"/>
                  </a:lnTo>
                  <a:lnTo>
                    <a:pt x="63062" y="0"/>
                  </a:lnTo>
                  <a:close/>
                </a:path>
              </a:pathLst>
            </a:custGeom>
            <a:gradFill flip="none" rotWithShape="1">
              <a:gsLst>
                <a:gs pos="100000">
                  <a:schemeClr val="bg1">
                    <a:alpha val="54000"/>
                  </a:schemeClr>
                </a:gs>
                <a:gs pos="0">
                  <a:schemeClr val="bg1">
                    <a:alpha val="0"/>
                  </a:schemeClr>
                </a:gs>
              </a:gsLst>
              <a:lin ang="9000000" scaled="0"/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dirty="0"/>
            </a:p>
          </p:txBody>
        </p:sp>
      </p:grpSp>
      <p:sp>
        <p:nvSpPr>
          <p:cNvPr id="107" name="Облако 106"/>
          <p:cNvSpPr/>
          <p:nvPr/>
        </p:nvSpPr>
        <p:spPr>
          <a:xfrm>
            <a:off x="2571736" y="571480"/>
            <a:ext cx="5000660" cy="857256"/>
          </a:xfrm>
          <a:prstGeom prst="cloud">
            <a:avLst/>
          </a:prstGeom>
          <a:gradFill flip="none" rotWithShape="1">
            <a:gsLst>
              <a:gs pos="0">
                <a:srgbClr val="AAE1F4"/>
              </a:gs>
              <a:gs pos="100000">
                <a:schemeClr val="accent1">
                  <a:lumMod val="20000"/>
                  <a:lumOff val="80000"/>
                </a:schemeClr>
              </a:gs>
            </a:gsLst>
            <a:lin ang="10200000" scaled="0"/>
            <a:tileRect/>
          </a:gradFill>
          <a:ln>
            <a:noFill/>
          </a:ln>
          <a:scene3d>
            <a:camera prst="orthographicFront"/>
            <a:lightRig rig="threePt" dir="t"/>
          </a:scene3d>
          <a:sp3d>
            <a:bevelT w="18415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/>
          </a:p>
        </p:txBody>
      </p:sp>
      <p:sp>
        <p:nvSpPr>
          <p:cNvPr id="108" name="Облако 107"/>
          <p:cNvSpPr/>
          <p:nvPr/>
        </p:nvSpPr>
        <p:spPr>
          <a:xfrm>
            <a:off x="5429256" y="1957569"/>
            <a:ext cx="3429024" cy="714380"/>
          </a:xfrm>
          <a:prstGeom prst="cloud">
            <a:avLst/>
          </a:prstGeom>
          <a:gradFill flip="none" rotWithShape="1">
            <a:gsLst>
              <a:gs pos="0">
                <a:srgbClr val="AAE1F4"/>
              </a:gs>
              <a:gs pos="100000">
                <a:schemeClr val="accent1">
                  <a:lumMod val="20000"/>
                  <a:lumOff val="80000"/>
                </a:schemeClr>
              </a:gs>
            </a:gsLst>
            <a:lin ang="10200000" scaled="0"/>
            <a:tileRect/>
          </a:gradFill>
          <a:ln>
            <a:noFill/>
          </a:ln>
          <a:scene3d>
            <a:camera prst="orthographicFront"/>
            <a:lightRig rig="threePt" dir="t"/>
          </a:scene3d>
          <a:sp3d>
            <a:bevelT w="18415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/>
          </a:p>
        </p:txBody>
      </p:sp>
      <p:grpSp>
        <p:nvGrpSpPr>
          <p:cNvPr id="24587" name="Группа 218"/>
          <p:cNvGrpSpPr>
            <a:grpSpLocks/>
          </p:cNvGrpSpPr>
          <p:nvPr/>
        </p:nvGrpSpPr>
        <p:grpSpPr bwMode="auto">
          <a:xfrm>
            <a:off x="-55563" y="3786188"/>
            <a:ext cx="9248776" cy="3082925"/>
            <a:chOff x="-65581" y="3302758"/>
            <a:chExt cx="9247681" cy="3555242"/>
          </a:xfrm>
        </p:grpSpPr>
        <p:sp>
          <p:nvSpPr>
            <p:cNvPr id="117" name="Полилиния 116"/>
            <p:cNvSpPr/>
            <p:nvPr/>
          </p:nvSpPr>
          <p:spPr>
            <a:xfrm>
              <a:off x="-12700" y="5146130"/>
              <a:ext cx="9156700" cy="1711869"/>
            </a:xfrm>
            <a:custGeom>
              <a:avLst/>
              <a:gdLst>
                <a:gd name="connsiteX0" fmla="*/ 0 w 7531100"/>
                <a:gd name="connsiteY0" fmla="*/ 0 h 1384300"/>
                <a:gd name="connsiteX1" fmla="*/ 3200400 w 7531100"/>
                <a:gd name="connsiteY1" fmla="*/ 12700 h 1384300"/>
                <a:gd name="connsiteX2" fmla="*/ 6070600 w 7531100"/>
                <a:gd name="connsiteY2" fmla="*/ 241300 h 1384300"/>
                <a:gd name="connsiteX3" fmla="*/ 7531100 w 7531100"/>
                <a:gd name="connsiteY3" fmla="*/ 1371600 h 1384300"/>
                <a:gd name="connsiteX4" fmla="*/ 0 w 7531100"/>
                <a:gd name="connsiteY4" fmla="*/ 1384300 h 1384300"/>
                <a:gd name="connsiteX5" fmla="*/ 0 w 7531100"/>
                <a:gd name="connsiteY5" fmla="*/ 0 h 1384300"/>
                <a:gd name="connsiteX0" fmla="*/ 0 w 7531100"/>
                <a:gd name="connsiteY0" fmla="*/ 327569 h 1711869"/>
                <a:gd name="connsiteX1" fmla="*/ 3200400 w 7531100"/>
                <a:gd name="connsiteY1" fmla="*/ 340269 h 1711869"/>
                <a:gd name="connsiteX2" fmla="*/ 6070600 w 7531100"/>
                <a:gd name="connsiteY2" fmla="*/ 568869 h 1711869"/>
                <a:gd name="connsiteX3" fmla="*/ 7531100 w 7531100"/>
                <a:gd name="connsiteY3" fmla="*/ 1699169 h 1711869"/>
                <a:gd name="connsiteX4" fmla="*/ 0 w 7531100"/>
                <a:gd name="connsiteY4" fmla="*/ 1711869 h 1711869"/>
                <a:gd name="connsiteX5" fmla="*/ 0 w 7531100"/>
                <a:gd name="connsiteY5" fmla="*/ 327569 h 1711869"/>
                <a:gd name="connsiteX0" fmla="*/ 0 w 7531100"/>
                <a:gd name="connsiteY0" fmla="*/ 327569 h 1711869"/>
                <a:gd name="connsiteX1" fmla="*/ 3200400 w 7531100"/>
                <a:gd name="connsiteY1" fmla="*/ 340269 h 1711869"/>
                <a:gd name="connsiteX2" fmla="*/ 6070600 w 7531100"/>
                <a:gd name="connsiteY2" fmla="*/ 568869 h 1711869"/>
                <a:gd name="connsiteX3" fmla="*/ 7531100 w 7531100"/>
                <a:gd name="connsiteY3" fmla="*/ 1699169 h 1711869"/>
                <a:gd name="connsiteX4" fmla="*/ 0 w 7531100"/>
                <a:gd name="connsiteY4" fmla="*/ 1711869 h 1711869"/>
                <a:gd name="connsiteX5" fmla="*/ 0 w 7531100"/>
                <a:gd name="connsiteY5" fmla="*/ 327569 h 1711869"/>
                <a:gd name="connsiteX0" fmla="*/ 0 w 7531100"/>
                <a:gd name="connsiteY0" fmla="*/ 327569 h 1711869"/>
                <a:gd name="connsiteX1" fmla="*/ 3200400 w 7531100"/>
                <a:gd name="connsiteY1" fmla="*/ 340269 h 1711869"/>
                <a:gd name="connsiteX2" fmla="*/ 6070600 w 7531100"/>
                <a:gd name="connsiteY2" fmla="*/ 568869 h 1711869"/>
                <a:gd name="connsiteX3" fmla="*/ 7531100 w 7531100"/>
                <a:gd name="connsiteY3" fmla="*/ 1699169 h 1711869"/>
                <a:gd name="connsiteX4" fmla="*/ 0 w 7531100"/>
                <a:gd name="connsiteY4" fmla="*/ 1711869 h 1711869"/>
                <a:gd name="connsiteX5" fmla="*/ 0 w 7531100"/>
                <a:gd name="connsiteY5" fmla="*/ 327569 h 1711869"/>
                <a:gd name="connsiteX0" fmla="*/ 0 w 7531100"/>
                <a:gd name="connsiteY0" fmla="*/ 327569 h 1711869"/>
                <a:gd name="connsiteX1" fmla="*/ 3200400 w 7531100"/>
                <a:gd name="connsiteY1" fmla="*/ 340269 h 1711869"/>
                <a:gd name="connsiteX2" fmla="*/ 6070600 w 7531100"/>
                <a:gd name="connsiteY2" fmla="*/ 568869 h 1711869"/>
                <a:gd name="connsiteX3" fmla="*/ 7531100 w 7531100"/>
                <a:gd name="connsiteY3" fmla="*/ 1699169 h 1711869"/>
                <a:gd name="connsiteX4" fmla="*/ 0 w 7531100"/>
                <a:gd name="connsiteY4" fmla="*/ 1711869 h 1711869"/>
                <a:gd name="connsiteX5" fmla="*/ 0 w 7531100"/>
                <a:gd name="connsiteY5" fmla="*/ 327569 h 1711869"/>
                <a:gd name="connsiteX0" fmla="*/ 0 w 7531100"/>
                <a:gd name="connsiteY0" fmla="*/ 327569 h 1711869"/>
                <a:gd name="connsiteX1" fmla="*/ 3200400 w 7531100"/>
                <a:gd name="connsiteY1" fmla="*/ 340269 h 1711869"/>
                <a:gd name="connsiteX2" fmla="*/ 6070600 w 7531100"/>
                <a:gd name="connsiteY2" fmla="*/ 568869 h 1711869"/>
                <a:gd name="connsiteX3" fmla="*/ 7518023 w 7531100"/>
                <a:gd name="connsiteY3" fmla="*/ 311666 h 1711869"/>
                <a:gd name="connsiteX4" fmla="*/ 7531100 w 7531100"/>
                <a:gd name="connsiteY4" fmla="*/ 1699169 h 1711869"/>
                <a:gd name="connsiteX5" fmla="*/ 0 w 7531100"/>
                <a:gd name="connsiteY5" fmla="*/ 1711869 h 1711869"/>
                <a:gd name="connsiteX6" fmla="*/ 0 w 7531100"/>
                <a:gd name="connsiteY6" fmla="*/ 327569 h 1711869"/>
                <a:gd name="connsiteX0" fmla="*/ 0 w 7531100"/>
                <a:gd name="connsiteY0" fmla="*/ 327569 h 1711869"/>
                <a:gd name="connsiteX1" fmla="*/ 3200400 w 7531100"/>
                <a:gd name="connsiteY1" fmla="*/ 340269 h 1711869"/>
                <a:gd name="connsiteX2" fmla="*/ 6070600 w 7531100"/>
                <a:gd name="connsiteY2" fmla="*/ 568869 h 1711869"/>
                <a:gd name="connsiteX3" fmla="*/ 7518023 w 7531100"/>
                <a:gd name="connsiteY3" fmla="*/ 311666 h 1711869"/>
                <a:gd name="connsiteX4" fmla="*/ 7531100 w 7531100"/>
                <a:gd name="connsiteY4" fmla="*/ 1699169 h 1711869"/>
                <a:gd name="connsiteX5" fmla="*/ 0 w 7531100"/>
                <a:gd name="connsiteY5" fmla="*/ 1711869 h 1711869"/>
                <a:gd name="connsiteX6" fmla="*/ 0 w 7531100"/>
                <a:gd name="connsiteY6" fmla="*/ 327569 h 1711869"/>
                <a:gd name="connsiteX0" fmla="*/ 0 w 7531100"/>
                <a:gd name="connsiteY0" fmla="*/ 327569 h 1711869"/>
                <a:gd name="connsiteX1" fmla="*/ 3200400 w 7531100"/>
                <a:gd name="connsiteY1" fmla="*/ 340269 h 1711869"/>
                <a:gd name="connsiteX2" fmla="*/ 6070600 w 7531100"/>
                <a:gd name="connsiteY2" fmla="*/ 568869 h 1711869"/>
                <a:gd name="connsiteX3" fmla="*/ 7518023 w 7531100"/>
                <a:gd name="connsiteY3" fmla="*/ 311666 h 1711869"/>
                <a:gd name="connsiteX4" fmla="*/ 7531100 w 7531100"/>
                <a:gd name="connsiteY4" fmla="*/ 1699169 h 1711869"/>
                <a:gd name="connsiteX5" fmla="*/ 0 w 7531100"/>
                <a:gd name="connsiteY5" fmla="*/ 1711869 h 1711869"/>
                <a:gd name="connsiteX6" fmla="*/ 0 w 7531100"/>
                <a:gd name="connsiteY6" fmla="*/ 327569 h 17118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531100" h="1711869">
                  <a:moveTo>
                    <a:pt x="0" y="327569"/>
                  </a:moveTo>
                  <a:cubicBezTo>
                    <a:pt x="998562" y="0"/>
                    <a:pt x="2157430" y="512234"/>
                    <a:pt x="3200400" y="340269"/>
                  </a:cubicBezTo>
                  <a:cubicBezTo>
                    <a:pt x="4225399" y="178329"/>
                    <a:pt x="5274201" y="94191"/>
                    <a:pt x="6070600" y="568869"/>
                  </a:cubicBezTo>
                  <a:cubicBezTo>
                    <a:pt x="6563499" y="668857"/>
                    <a:pt x="7177844" y="446598"/>
                    <a:pt x="7518023" y="311666"/>
                  </a:cubicBezTo>
                  <a:lnTo>
                    <a:pt x="7531100" y="1699169"/>
                  </a:lnTo>
                  <a:lnTo>
                    <a:pt x="0" y="1711869"/>
                  </a:lnTo>
                  <a:lnTo>
                    <a:pt x="0" y="327569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 prstMaterial="matte">
              <a:bevelT w="488950" h="1016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grpSp>
          <p:nvGrpSpPr>
            <p:cNvPr id="25028" name="Группа 119"/>
            <p:cNvGrpSpPr>
              <a:grpSpLocks/>
            </p:cNvGrpSpPr>
            <p:nvPr/>
          </p:nvGrpSpPr>
          <p:grpSpPr bwMode="auto">
            <a:xfrm>
              <a:off x="428596" y="3632354"/>
              <a:ext cx="1109662" cy="1971543"/>
              <a:chOff x="428596" y="3632354"/>
              <a:chExt cx="1109662" cy="1971543"/>
            </a:xfrm>
          </p:grpSpPr>
          <p:sp>
            <p:nvSpPr>
              <p:cNvPr id="118" name="Равнобедренный треугольник 117"/>
              <p:cNvSpPr/>
              <p:nvPr/>
            </p:nvSpPr>
            <p:spPr>
              <a:xfrm>
                <a:off x="859577" y="4460889"/>
                <a:ext cx="214314" cy="1143008"/>
              </a:xfrm>
              <a:prstGeom prst="triangle">
                <a:avLst/>
              </a:prstGeom>
              <a:blipFill>
                <a:blip r:embed="rId3" cstate="print"/>
                <a:tile tx="0" ty="0" sx="100000" sy="100000" flip="none" algn="tl"/>
              </a:blip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9050" h="190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  <p:sp>
            <p:nvSpPr>
              <p:cNvPr id="119" name="Полилиния 118"/>
              <p:cNvSpPr/>
              <p:nvPr/>
            </p:nvSpPr>
            <p:spPr>
              <a:xfrm>
                <a:off x="428596" y="3632354"/>
                <a:ext cx="1109662" cy="1812775"/>
              </a:xfrm>
              <a:custGeom>
                <a:avLst/>
                <a:gdLst>
                  <a:gd name="connsiteX0" fmla="*/ 0 w 642942"/>
                  <a:gd name="connsiteY0" fmla="*/ 1143008 h 1143008"/>
                  <a:gd name="connsiteX1" fmla="*/ 321471 w 642942"/>
                  <a:gd name="connsiteY1" fmla="*/ 0 h 1143008"/>
                  <a:gd name="connsiteX2" fmla="*/ 642942 w 642942"/>
                  <a:gd name="connsiteY2" fmla="*/ 1143008 h 1143008"/>
                  <a:gd name="connsiteX3" fmla="*/ 0 w 642942"/>
                  <a:gd name="connsiteY3" fmla="*/ 1143008 h 1143008"/>
                  <a:gd name="connsiteX0" fmla="*/ 0 w 642942"/>
                  <a:gd name="connsiteY0" fmla="*/ 1225565 h 1225565"/>
                  <a:gd name="connsiteX1" fmla="*/ 321471 w 642942"/>
                  <a:gd name="connsiteY1" fmla="*/ 82557 h 1225565"/>
                  <a:gd name="connsiteX2" fmla="*/ 642942 w 642942"/>
                  <a:gd name="connsiteY2" fmla="*/ 1225565 h 1225565"/>
                  <a:gd name="connsiteX3" fmla="*/ 0 w 642942"/>
                  <a:gd name="connsiteY3" fmla="*/ 1225565 h 1225565"/>
                  <a:gd name="connsiteX0" fmla="*/ 0 w 642942"/>
                  <a:gd name="connsiteY0" fmla="*/ 1246203 h 1246203"/>
                  <a:gd name="connsiteX1" fmla="*/ 321471 w 642942"/>
                  <a:gd name="connsiteY1" fmla="*/ 103195 h 1246203"/>
                  <a:gd name="connsiteX2" fmla="*/ 642942 w 642942"/>
                  <a:gd name="connsiteY2" fmla="*/ 1246203 h 1246203"/>
                  <a:gd name="connsiteX3" fmla="*/ 0 w 642942"/>
                  <a:gd name="connsiteY3" fmla="*/ 1246203 h 1246203"/>
                  <a:gd name="connsiteX0" fmla="*/ 0 w 892995"/>
                  <a:gd name="connsiteY0" fmla="*/ 1246203 h 1390650"/>
                  <a:gd name="connsiteX1" fmla="*/ 321471 w 892995"/>
                  <a:gd name="connsiteY1" fmla="*/ 103195 h 1390650"/>
                  <a:gd name="connsiteX2" fmla="*/ 642942 w 892995"/>
                  <a:gd name="connsiteY2" fmla="*/ 1246203 h 1390650"/>
                  <a:gd name="connsiteX3" fmla="*/ 0 w 892995"/>
                  <a:gd name="connsiteY3" fmla="*/ 1246203 h 1390650"/>
                  <a:gd name="connsiteX0" fmla="*/ 216667 w 1109662"/>
                  <a:gd name="connsiteY0" fmla="*/ 1246203 h 1428750"/>
                  <a:gd name="connsiteX1" fmla="*/ 538138 w 1109662"/>
                  <a:gd name="connsiteY1" fmla="*/ 103195 h 1428750"/>
                  <a:gd name="connsiteX2" fmla="*/ 859609 w 1109662"/>
                  <a:gd name="connsiteY2" fmla="*/ 1246203 h 1428750"/>
                  <a:gd name="connsiteX3" fmla="*/ 216667 w 1109662"/>
                  <a:gd name="connsiteY3" fmla="*/ 1246203 h 1428750"/>
                  <a:gd name="connsiteX0" fmla="*/ 216667 w 1109662"/>
                  <a:gd name="connsiteY0" fmla="*/ 1246203 h 1444625"/>
                  <a:gd name="connsiteX1" fmla="*/ 538138 w 1109662"/>
                  <a:gd name="connsiteY1" fmla="*/ 103195 h 1444625"/>
                  <a:gd name="connsiteX2" fmla="*/ 859609 w 1109662"/>
                  <a:gd name="connsiteY2" fmla="*/ 1246203 h 1444625"/>
                  <a:gd name="connsiteX3" fmla="*/ 216667 w 1109662"/>
                  <a:gd name="connsiteY3" fmla="*/ 1246203 h 1444625"/>
                  <a:gd name="connsiteX0" fmla="*/ 216667 w 1109662"/>
                  <a:gd name="connsiteY0" fmla="*/ 1246203 h 1444625"/>
                  <a:gd name="connsiteX1" fmla="*/ 538138 w 1109662"/>
                  <a:gd name="connsiteY1" fmla="*/ 103195 h 1444625"/>
                  <a:gd name="connsiteX2" fmla="*/ 859609 w 1109662"/>
                  <a:gd name="connsiteY2" fmla="*/ 1246203 h 1444625"/>
                  <a:gd name="connsiteX3" fmla="*/ 216667 w 1109662"/>
                  <a:gd name="connsiteY3" fmla="*/ 1246203 h 14446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09662" h="1444625">
                    <a:moveTo>
                      <a:pt x="216667" y="1246203"/>
                    </a:moveTo>
                    <a:cubicBezTo>
                      <a:pt x="0" y="1428750"/>
                      <a:pt x="396081" y="0"/>
                      <a:pt x="538138" y="103195"/>
                    </a:cubicBezTo>
                    <a:cubicBezTo>
                      <a:pt x="675481" y="20638"/>
                      <a:pt x="1109662" y="1390650"/>
                      <a:pt x="859609" y="1246203"/>
                    </a:cubicBezTo>
                    <a:cubicBezTo>
                      <a:pt x="650081" y="1444625"/>
                      <a:pt x="523081" y="1406525"/>
                      <a:pt x="216667" y="1246203"/>
                    </a:cubicBezTo>
                    <a:close/>
                  </a:path>
                </a:pathLst>
              </a:custGeom>
              <a:gradFill>
                <a:gsLst>
                  <a:gs pos="100000">
                    <a:srgbClr val="92D050"/>
                  </a:gs>
                  <a:gs pos="0">
                    <a:schemeClr val="accent3">
                      <a:lumMod val="50000"/>
                    </a:schemeClr>
                  </a:gs>
                </a:gsLst>
                <a:lin ang="16200000" scaled="1"/>
              </a:gradFill>
              <a:ln>
                <a:noFill/>
              </a:ln>
              <a:effectLst>
                <a:outerShdw blurRad="266700" dist="165100" dir="3960000" sx="90000" sy="-19000" rotWithShape="0">
                  <a:prstClr val="black">
                    <a:alpha val="39000"/>
                  </a:prstClr>
                </a:outerShdw>
              </a:effectLst>
              <a:scene3d>
                <a:camera prst="orthographicFront"/>
                <a:lightRig rig="threePt" dir="t"/>
              </a:scene3d>
              <a:sp3d prstMaterial="matte">
                <a:bevelT w="4318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</p:grpSp>
        <p:grpSp>
          <p:nvGrpSpPr>
            <p:cNvPr id="25029" name="Группа 120"/>
            <p:cNvGrpSpPr>
              <a:grpSpLocks/>
            </p:cNvGrpSpPr>
            <p:nvPr/>
          </p:nvGrpSpPr>
          <p:grpSpPr bwMode="auto">
            <a:xfrm>
              <a:off x="7858148" y="4209144"/>
              <a:ext cx="928694" cy="1537629"/>
              <a:chOff x="428596" y="3829035"/>
              <a:chExt cx="1109662" cy="1774862"/>
            </a:xfrm>
          </p:grpSpPr>
          <p:sp>
            <p:nvSpPr>
              <p:cNvPr id="122" name="Равнобедренный треугольник 121"/>
              <p:cNvSpPr/>
              <p:nvPr/>
            </p:nvSpPr>
            <p:spPr>
              <a:xfrm>
                <a:off x="859577" y="4460889"/>
                <a:ext cx="214314" cy="1143008"/>
              </a:xfrm>
              <a:prstGeom prst="triangle">
                <a:avLst/>
              </a:prstGeom>
              <a:blipFill>
                <a:blip r:embed="rId3" cstate="print"/>
                <a:tile tx="0" ty="0" sx="100000" sy="100000" flip="none" algn="tl"/>
              </a:blip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9050" h="190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  <p:sp>
            <p:nvSpPr>
              <p:cNvPr id="123" name="Полилиния 122"/>
              <p:cNvSpPr/>
              <p:nvPr/>
            </p:nvSpPr>
            <p:spPr>
              <a:xfrm>
                <a:off x="428596" y="3829035"/>
                <a:ext cx="1109662" cy="1616093"/>
              </a:xfrm>
              <a:custGeom>
                <a:avLst/>
                <a:gdLst>
                  <a:gd name="connsiteX0" fmla="*/ 0 w 642942"/>
                  <a:gd name="connsiteY0" fmla="*/ 1143008 h 1143008"/>
                  <a:gd name="connsiteX1" fmla="*/ 321471 w 642942"/>
                  <a:gd name="connsiteY1" fmla="*/ 0 h 1143008"/>
                  <a:gd name="connsiteX2" fmla="*/ 642942 w 642942"/>
                  <a:gd name="connsiteY2" fmla="*/ 1143008 h 1143008"/>
                  <a:gd name="connsiteX3" fmla="*/ 0 w 642942"/>
                  <a:gd name="connsiteY3" fmla="*/ 1143008 h 1143008"/>
                  <a:gd name="connsiteX0" fmla="*/ 0 w 642942"/>
                  <a:gd name="connsiteY0" fmla="*/ 1225565 h 1225565"/>
                  <a:gd name="connsiteX1" fmla="*/ 321471 w 642942"/>
                  <a:gd name="connsiteY1" fmla="*/ 82557 h 1225565"/>
                  <a:gd name="connsiteX2" fmla="*/ 642942 w 642942"/>
                  <a:gd name="connsiteY2" fmla="*/ 1225565 h 1225565"/>
                  <a:gd name="connsiteX3" fmla="*/ 0 w 642942"/>
                  <a:gd name="connsiteY3" fmla="*/ 1225565 h 1225565"/>
                  <a:gd name="connsiteX0" fmla="*/ 0 w 642942"/>
                  <a:gd name="connsiteY0" fmla="*/ 1246203 h 1246203"/>
                  <a:gd name="connsiteX1" fmla="*/ 321471 w 642942"/>
                  <a:gd name="connsiteY1" fmla="*/ 103195 h 1246203"/>
                  <a:gd name="connsiteX2" fmla="*/ 642942 w 642942"/>
                  <a:gd name="connsiteY2" fmla="*/ 1246203 h 1246203"/>
                  <a:gd name="connsiteX3" fmla="*/ 0 w 642942"/>
                  <a:gd name="connsiteY3" fmla="*/ 1246203 h 1246203"/>
                  <a:gd name="connsiteX0" fmla="*/ 0 w 892995"/>
                  <a:gd name="connsiteY0" fmla="*/ 1246203 h 1390650"/>
                  <a:gd name="connsiteX1" fmla="*/ 321471 w 892995"/>
                  <a:gd name="connsiteY1" fmla="*/ 103195 h 1390650"/>
                  <a:gd name="connsiteX2" fmla="*/ 642942 w 892995"/>
                  <a:gd name="connsiteY2" fmla="*/ 1246203 h 1390650"/>
                  <a:gd name="connsiteX3" fmla="*/ 0 w 892995"/>
                  <a:gd name="connsiteY3" fmla="*/ 1246203 h 1390650"/>
                  <a:gd name="connsiteX0" fmla="*/ 216667 w 1109662"/>
                  <a:gd name="connsiteY0" fmla="*/ 1246203 h 1428750"/>
                  <a:gd name="connsiteX1" fmla="*/ 538138 w 1109662"/>
                  <a:gd name="connsiteY1" fmla="*/ 103195 h 1428750"/>
                  <a:gd name="connsiteX2" fmla="*/ 859609 w 1109662"/>
                  <a:gd name="connsiteY2" fmla="*/ 1246203 h 1428750"/>
                  <a:gd name="connsiteX3" fmla="*/ 216667 w 1109662"/>
                  <a:gd name="connsiteY3" fmla="*/ 1246203 h 1428750"/>
                  <a:gd name="connsiteX0" fmla="*/ 216667 w 1109662"/>
                  <a:gd name="connsiteY0" fmla="*/ 1246203 h 1444625"/>
                  <a:gd name="connsiteX1" fmla="*/ 538138 w 1109662"/>
                  <a:gd name="connsiteY1" fmla="*/ 103195 h 1444625"/>
                  <a:gd name="connsiteX2" fmla="*/ 859609 w 1109662"/>
                  <a:gd name="connsiteY2" fmla="*/ 1246203 h 1444625"/>
                  <a:gd name="connsiteX3" fmla="*/ 216667 w 1109662"/>
                  <a:gd name="connsiteY3" fmla="*/ 1246203 h 1444625"/>
                  <a:gd name="connsiteX0" fmla="*/ 216667 w 1109662"/>
                  <a:gd name="connsiteY0" fmla="*/ 1246203 h 1444625"/>
                  <a:gd name="connsiteX1" fmla="*/ 538138 w 1109662"/>
                  <a:gd name="connsiteY1" fmla="*/ 103195 h 1444625"/>
                  <a:gd name="connsiteX2" fmla="*/ 859609 w 1109662"/>
                  <a:gd name="connsiteY2" fmla="*/ 1246203 h 1444625"/>
                  <a:gd name="connsiteX3" fmla="*/ 216667 w 1109662"/>
                  <a:gd name="connsiteY3" fmla="*/ 1246203 h 14446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09662" h="1444625">
                    <a:moveTo>
                      <a:pt x="216667" y="1246203"/>
                    </a:moveTo>
                    <a:cubicBezTo>
                      <a:pt x="0" y="1428750"/>
                      <a:pt x="396081" y="0"/>
                      <a:pt x="538138" y="103195"/>
                    </a:cubicBezTo>
                    <a:cubicBezTo>
                      <a:pt x="675481" y="20638"/>
                      <a:pt x="1109662" y="1390650"/>
                      <a:pt x="859609" y="1246203"/>
                    </a:cubicBezTo>
                    <a:cubicBezTo>
                      <a:pt x="650081" y="1444625"/>
                      <a:pt x="523081" y="1406525"/>
                      <a:pt x="216667" y="1246203"/>
                    </a:cubicBezTo>
                    <a:close/>
                  </a:path>
                </a:pathLst>
              </a:custGeom>
              <a:gradFill>
                <a:gsLst>
                  <a:gs pos="100000">
                    <a:srgbClr val="92D050"/>
                  </a:gs>
                  <a:gs pos="0">
                    <a:schemeClr val="accent3">
                      <a:lumMod val="50000"/>
                    </a:schemeClr>
                  </a:gs>
                </a:gsLst>
                <a:lin ang="16200000" scaled="1"/>
              </a:gradFill>
              <a:ln>
                <a:noFill/>
              </a:ln>
              <a:effectLst>
                <a:outerShdw blurRad="266700" dist="165100" dir="3960000" sx="90000" sy="-19000" rotWithShape="0">
                  <a:prstClr val="black">
                    <a:alpha val="39000"/>
                  </a:prstClr>
                </a:outerShdw>
              </a:effectLst>
              <a:scene3d>
                <a:camera prst="orthographicFront"/>
                <a:lightRig rig="threePt" dir="t"/>
              </a:scene3d>
              <a:sp3d prstMaterial="matte">
                <a:bevelT w="4318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</p:grpSp>
        <p:grpSp>
          <p:nvGrpSpPr>
            <p:cNvPr id="25030" name="Группа 123"/>
            <p:cNvGrpSpPr>
              <a:grpSpLocks/>
            </p:cNvGrpSpPr>
            <p:nvPr/>
          </p:nvGrpSpPr>
          <p:grpSpPr bwMode="auto">
            <a:xfrm>
              <a:off x="4500562" y="3302758"/>
              <a:ext cx="1357322" cy="2269381"/>
              <a:chOff x="428596" y="3644850"/>
              <a:chExt cx="1109662" cy="1959047"/>
            </a:xfrm>
          </p:grpSpPr>
          <p:sp>
            <p:nvSpPr>
              <p:cNvPr id="125" name="Равнобедренный треугольник 124"/>
              <p:cNvSpPr/>
              <p:nvPr/>
            </p:nvSpPr>
            <p:spPr>
              <a:xfrm>
                <a:off x="859577" y="4460889"/>
                <a:ext cx="214314" cy="1143008"/>
              </a:xfrm>
              <a:prstGeom prst="triangle">
                <a:avLst/>
              </a:prstGeom>
              <a:blipFill>
                <a:blip r:embed="rId3" cstate="print"/>
                <a:tile tx="0" ty="0" sx="100000" sy="100000" flip="none" algn="tl"/>
              </a:blip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9050" h="190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  <p:sp>
            <p:nvSpPr>
              <p:cNvPr id="126" name="Полилиния 125"/>
              <p:cNvSpPr/>
              <p:nvPr/>
            </p:nvSpPr>
            <p:spPr>
              <a:xfrm>
                <a:off x="428596" y="3644850"/>
                <a:ext cx="1109662" cy="1800279"/>
              </a:xfrm>
              <a:custGeom>
                <a:avLst/>
                <a:gdLst>
                  <a:gd name="connsiteX0" fmla="*/ 0 w 642942"/>
                  <a:gd name="connsiteY0" fmla="*/ 1143008 h 1143008"/>
                  <a:gd name="connsiteX1" fmla="*/ 321471 w 642942"/>
                  <a:gd name="connsiteY1" fmla="*/ 0 h 1143008"/>
                  <a:gd name="connsiteX2" fmla="*/ 642942 w 642942"/>
                  <a:gd name="connsiteY2" fmla="*/ 1143008 h 1143008"/>
                  <a:gd name="connsiteX3" fmla="*/ 0 w 642942"/>
                  <a:gd name="connsiteY3" fmla="*/ 1143008 h 1143008"/>
                  <a:gd name="connsiteX0" fmla="*/ 0 w 642942"/>
                  <a:gd name="connsiteY0" fmla="*/ 1225565 h 1225565"/>
                  <a:gd name="connsiteX1" fmla="*/ 321471 w 642942"/>
                  <a:gd name="connsiteY1" fmla="*/ 82557 h 1225565"/>
                  <a:gd name="connsiteX2" fmla="*/ 642942 w 642942"/>
                  <a:gd name="connsiteY2" fmla="*/ 1225565 h 1225565"/>
                  <a:gd name="connsiteX3" fmla="*/ 0 w 642942"/>
                  <a:gd name="connsiteY3" fmla="*/ 1225565 h 1225565"/>
                  <a:gd name="connsiteX0" fmla="*/ 0 w 642942"/>
                  <a:gd name="connsiteY0" fmla="*/ 1246203 h 1246203"/>
                  <a:gd name="connsiteX1" fmla="*/ 321471 w 642942"/>
                  <a:gd name="connsiteY1" fmla="*/ 103195 h 1246203"/>
                  <a:gd name="connsiteX2" fmla="*/ 642942 w 642942"/>
                  <a:gd name="connsiteY2" fmla="*/ 1246203 h 1246203"/>
                  <a:gd name="connsiteX3" fmla="*/ 0 w 642942"/>
                  <a:gd name="connsiteY3" fmla="*/ 1246203 h 1246203"/>
                  <a:gd name="connsiteX0" fmla="*/ 0 w 892995"/>
                  <a:gd name="connsiteY0" fmla="*/ 1246203 h 1390650"/>
                  <a:gd name="connsiteX1" fmla="*/ 321471 w 892995"/>
                  <a:gd name="connsiteY1" fmla="*/ 103195 h 1390650"/>
                  <a:gd name="connsiteX2" fmla="*/ 642942 w 892995"/>
                  <a:gd name="connsiteY2" fmla="*/ 1246203 h 1390650"/>
                  <a:gd name="connsiteX3" fmla="*/ 0 w 892995"/>
                  <a:gd name="connsiteY3" fmla="*/ 1246203 h 1390650"/>
                  <a:gd name="connsiteX0" fmla="*/ 216667 w 1109662"/>
                  <a:gd name="connsiteY0" fmla="*/ 1246203 h 1428750"/>
                  <a:gd name="connsiteX1" fmla="*/ 538138 w 1109662"/>
                  <a:gd name="connsiteY1" fmla="*/ 103195 h 1428750"/>
                  <a:gd name="connsiteX2" fmla="*/ 859609 w 1109662"/>
                  <a:gd name="connsiteY2" fmla="*/ 1246203 h 1428750"/>
                  <a:gd name="connsiteX3" fmla="*/ 216667 w 1109662"/>
                  <a:gd name="connsiteY3" fmla="*/ 1246203 h 1428750"/>
                  <a:gd name="connsiteX0" fmla="*/ 216667 w 1109662"/>
                  <a:gd name="connsiteY0" fmla="*/ 1246203 h 1444625"/>
                  <a:gd name="connsiteX1" fmla="*/ 538138 w 1109662"/>
                  <a:gd name="connsiteY1" fmla="*/ 103195 h 1444625"/>
                  <a:gd name="connsiteX2" fmla="*/ 859609 w 1109662"/>
                  <a:gd name="connsiteY2" fmla="*/ 1246203 h 1444625"/>
                  <a:gd name="connsiteX3" fmla="*/ 216667 w 1109662"/>
                  <a:gd name="connsiteY3" fmla="*/ 1246203 h 1444625"/>
                  <a:gd name="connsiteX0" fmla="*/ 216667 w 1109662"/>
                  <a:gd name="connsiteY0" fmla="*/ 1246203 h 1444625"/>
                  <a:gd name="connsiteX1" fmla="*/ 538138 w 1109662"/>
                  <a:gd name="connsiteY1" fmla="*/ 103195 h 1444625"/>
                  <a:gd name="connsiteX2" fmla="*/ 859609 w 1109662"/>
                  <a:gd name="connsiteY2" fmla="*/ 1246203 h 1444625"/>
                  <a:gd name="connsiteX3" fmla="*/ 216667 w 1109662"/>
                  <a:gd name="connsiteY3" fmla="*/ 1246203 h 14446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09662" h="1444625">
                    <a:moveTo>
                      <a:pt x="216667" y="1246203"/>
                    </a:moveTo>
                    <a:cubicBezTo>
                      <a:pt x="0" y="1428750"/>
                      <a:pt x="396081" y="0"/>
                      <a:pt x="538138" y="103195"/>
                    </a:cubicBezTo>
                    <a:cubicBezTo>
                      <a:pt x="675481" y="20638"/>
                      <a:pt x="1109662" y="1390650"/>
                      <a:pt x="859609" y="1246203"/>
                    </a:cubicBezTo>
                    <a:cubicBezTo>
                      <a:pt x="650081" y="1444625"/>
                      <a:pt x="523081" y="1406525"/>
                      <a:pt x="216667" y="1246203"/>
                    </a:cubicBezTo>
                    <a:close/>
                  </a:path>
                </a:pathLst>
              </a:custGeom>
              <a:gradFill>
                <a:gsLst>
                  <a:gs pos="100000">
                    <a:srgbClr val="92D050"/>
                  </a:gs>
                  <a:gs pos="0">
                    <a:schemeClr val="accent3">
                      <a:lumMod val="50000"/>
                    </a:schemeClr>
                  </a:gs>
                </a:gsLst>
                <a:lin ang="16200000" scaled="1"/>
              </a:gradFill>
              <a:ln>
                <a:noFill/>
              </a:ln>
              <a:effectLst>
                <a:outerShdw blurRad="266700" dist="165100" dir="3960000" sx="90000" sy="-19000" rotWithShape="0">
                  <a:prstClr val="black">
                    <a:alpha val="39000"/>
                  </a:prstClr>
                </a:outerShdw>
              </a:effectLst>
              <a:scene3d>
                <a:camera prst="orthographicFront"/>
                <a:lightRig rig="threePt" dir="t"/>
              </a:scene3d>
              <a:sp3d prstMaterial="matte">
                <a:bevelT w="4318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</p:grpSp>
        <p:sp>
          <p:nvSpPr>
            <p:cNvPr id="116" name="Полилиния 115"/>
            <p:cNvSpPr/>
            <p:nvPr/>
          </p:nvSpPr>
          <p:spPr>
            <a:xfrm>
              <a:off x="-65581" y="5715016"/>
              <a:ext cx="9247681" cy="1142984"/>
            </a:xfrm>
            <a:custGeom>
              <a:avLst/>
              <a:gdLst>
                <a:gd name="connsiteX0" fmla="*/ 9194800 w 9781117"/>
                <a:gd name="connsiteY0" fmla="*/ 511588 h 2492788"/>
                <a:gd name="connsiteX1" fmla="*/ 5715000 w 9781117"/>
                <a:gd name="connsiteY1" fmla="*/ 295688 h 2492788"/>
                <a:gd name="connsiteX2" fmla="*/ 1765300 w 9781117"/>
                <a:gd name="connsiteY2" fmla="*/ 943388 h 2492788"/>
                <a:gd name="connsiteX3" fmla="*/ 63500 w 9781117"/>
                <a:gd name="connsiteY3" fmla="*/ 816388 h 2492788"/>
                <a:gd name="connsiteX4" fmla="*/ 0 w 9781117"/>
                <a:gd name="connsiteY4" fmla="*/ 2480088 h 2492788"/>
                <a:gd name="connsiteX5" fmla="*/ 9232900 w 9781117"/>
                <a:gd name="connsiteY5" fmla="*/ 2492788 h 2492788"/>
                <a:gd name="connsiteX6" fmla="*/ 9194800 w 9781117"/>
                <a:gd name="connsiteY6" fmla="*/ 511588 h 2492788"/>
                <a:gd name="connsiteX0" fmla="*/ 9194800 w 9247681"/>
                <a:gd name="connsiteY0" fmla="*/ 511588 h 2492788"/>
                <a:gd name="connsiteX1" fmla="*/ 5715000 w 9247681"/>
                <a:gd name="connsiteY1" fmla="*/ 295688 h 2492788"/>
                <a:gd name="connsiteX2" fmla="*/ 1765300 w 9247681"/>
                <a:gd name="connsiteY2" fmla="*/ 943388 h 2492788"/>
                <a:gd name="connsiteX3" fmla="*/ 63500 w 9247681"/>
                <a:gd name="connsiteY3" fmla="*/ 816388 h 2492788"/>
                <a:gd name="connsiteX4" fmla="*/ 0 w 9247681"/>
                <a:gd name="connsiteY4" fmla="*/ 2480088 h 2492788"/>
                <a:gd name="connsiteX5" fmla="*/ 9232900 w 9247681"/>
                <a:gd name="connsiteY5" fmla="*/ 2492788 h 2492788"/>
                <a:gd name="connsiteX6" fmla="*/ 9194800 w 9247681"/>
                <a:gd name="connsiteY6" fmla="*/ 511588 h 2492788"/>
                <a:gd name="connsiteX0" fmla="*/ 9194800 w 9247681"/>
                <a:gd name="connsiteY0" fmla="*/ 511588 h 2492788"/>
                <a:gd name="connsiteX1" fmla="*/ 5715000 w 9247681"/>
                <a:gd name="connsiteY1" fmla="*/ 295688 h 2492788"/>
                <a:gd name="connsiteX2" fmla="*/ 1765300 w 9247681"/>
                <a:gd name="connsiteY2" fmla="*/ 943388 h 2492788"/>
                <a:gd name="connsiteX3" fmla="*/ 63500 w 9247681"/>
                <a:gd name="connsiteY3" fmla="*/ 816388 h 2492788"/>
                <a:gd name="connsiteX4" fmla="*/ 0 w 9247681"/>
                <a:gd name="connsiteY4" fmla="*/ 2480088 h 2492788"/>
                <a:gd name="connsiteX5" fmla="*/ 9232900 w 9247681"/>
                <a:gd name="connsiteY5" fmla="*/ 2492788 h 2492788"/>
                <a:gd name="connsiteX6" fmla="*/ 9194800 w 9247681"/>
                <a:gd name="connsiteY6" fmla="*/ 511588 h 2492788"/>
                <a:gd name="connsiteX0" fmla="*/ 9194800 w 9247681"/>
                <a:gd name="connsiteY0" fmla="*/ 511588 h 2492788"/>
                <a:gd name="connsiteX1" fmla="*/ 5715000 w 9247681"/>
                <a:gd name="connsiteY1" fmla="*/ 295688 h 2492788"/>
                <a:gd name="connsiteX2" fmla="*/ 1765300 w 9247681"/>
                <a:gd name="connsiteY2" fmla="*/ 943388 h 2492788"/>
                <a:gd name="connsiteX3" fmla="*/ 63500 w 9247681"/>
                <a:gd name="connsiteY3" fmla="*/ 816388 h 2492788"/>
                <a:gd name="connsiteX4" fmla="*/ 0 w 9247681"/>
                <a:gd name="connsiteY4" fmla="*/ 2480088 h 2492788"/>
                <a:gd name="connsiteX5" fmla="*/ 9232900 w 9247681"/>
                <a:gd name="connsiteY5" fmla="*/ 2492788 h 2492788"/>
                <a:gd name="connsiteX6" fmla="*/ 9194800 w 9247681"/>
                <a:gd name="connsiteY6" fmla="*/ 511588 h 2492788"/>
                <a:gd name="connsiteX0" fmla="*/ 9194800 w 9247681"/>
                <a:gd name="connsiteY0" fmla="*/ 487658 h 2468858"/>
                <a:gd name="connsiteX1" fmla="*/ 5715000 w 9247681"/>
                <a:gd name="connsiteY1" fmla="*/ 271758 h 2468858"/>
                <a:gd name="connsiteX2" fmla="*/ 1765300 w 9247681"/>
                <a:gd name="connsiteY2" fmla="*/ 919458 h 2468858"/>
                <a:gd name="connsiteX3" fmla="*/ 63500 w 9247681"/>
                <a:gd name="connsiteY3" fmla="*/ 792458 h 2468858"/>
                <a:gd name="connsiteX4" fmla="*/ 0 w 9247681"/>
                <a:gd name="connsiteY4" fmla="*/ 2456158 h 2468858"/>
                <a:gd name="connsiteX5" fmla="*/ 9232900 w 9247681"/>
                <a:gd name="connsiteY5" fmla="*/ 2468858 h 2468858"/>
                <a:gd name="connsiteX6" fmla="*/ 9194800 w 9247681"/>
                <a:gd name="connsiteY6" fmla="*/ 487658 h 2468858"/>
                <a:gd name="connsiteX0" fmla="*/ 9194800 w 9247681"/>
                <a:gd name="connsiteY0" fmla="*/ 487658 h 2468858"/>
                <a:gd name="connsiteX1" fmla="*/ 5715000 w 9247681"/>
                <a:gd name="connsiteY1" fmla="*/ 271758 h 2468858"/>
                <a:gd name="connsiteX2" fmla="*/ 1765300 w 9247681"/>
                <a:gd name="connsiteY2" fmla="*/ 919458 h 2468858"/>
                <a:gd name="connsiteX3" fmla="*/ 63500 w 9247681"/>
                <a:gd name="connsiteY3" fmla="*/ 792458 h 2468858"/>
                <a:gd name="connsiteX4" fmla="*/ 0 w 9247681"/>
                <a:gd name="connsiteY4" fmla="*/ 2456158 h 2468858"/>
                <a:gd name="connsiteX5" fmla="*/ 9232900 w 9247681"/>
                <a:gd name="connsiteY5" fmla="*/ 2468858 h 2468858"/>
                <a:gd name="connsiteX6" fmla="*/ 9194800 w 9247681"/>
                <a:gd name="connsiteY6" fmla="*/ 487658 h 2468858"/>
                <a:gd name="connsiteX0" fmla="*/ 9194800 w 9247681"/>
                <a:gd name="connsiteY0" fmla="*/ 487658 h 2468858"/>
                <a:gd name="connsiteX1" fmla="*/ 5715000 w 9247681"/>
                <a:gd name="connsiteY1" fmla="*/ 271758 h 2468858"/>
                <a:gd name="connsiteX2" fmla="*/ 1765300 w 9247681"/>
                <a:gd name="connsiteY2" fmla="*/ 919458 h 2468858"/>
                <a:gd name="connsiteX3" fmla="*/ 63500 w 9247681"/>
                <a:gd name="connsiteY3" fmla="*/ 792458 h 2468858"/>
                <a:gd name="connsiteX4" fmla="*/ 0 w 9247681"/>
                <a:gd name="connsiteY4" fmla="*/ 2456158 h 2468858"/>
                <a:gd name="connsiteX5" fmla="*/ 9232900 w 9247681"/>
                <a:gd name="connsiteY5" fmla="*/ 2468858 h 2468858"/>
                <a:gd name="connsiteX6" fmla="*/ 9194800 w 9247681"/>
                <a:gd name="connsiteY6" fmla="*/ 487658 h 24688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247681" h="2468858">
                  <a:moveTo>
                    <a:pt x="9194800" y="487658"/>
                  </a:moveTo>
                  <a:cubicBezTo>
                    <a:pt x="8608483" y="121475"/>
                    <a:pt x="6832055" y="802503"/>
                    <a:pt x="5715000" y="271758"/>
                  </a:cubicBezTo>
                  <a:cubicBezTo>
                    <a:pt x="5445623" y="0"/>
                    <a:pt x="2116574" y="444364"/>
                    <a:pt x="1765300" y="919458"/>
                  </a:cubicBezTo>
                  <a:cubicBezTo>
                    <a:pt x="1117095" y="1140637"/>
                    <a:pt x="630767" y="834791"/>
                    <a:pt x="63500" y="792458"/>
                  </a:cubicBezTo>
                  <a:lnTo>
                    <a:pt x="0" y="2456158"/>
                  </a:lnTo>
                  <a:lnTo>
                    <a:pt x="9232900" y="2468858"/>
                  </a:lnTo>
                  <a:cubicBezTo>
                    <a:pt x="9215861" y="1804322"/>
                    <a:pt x="9247681" y="1320553"/>
                    <a:pt x="9194800" y="487658"/>
                  </a:cubicBez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 prstMaterial="matte">
              <a:bevelT w="488950" h="1016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</p:grpSp>
      <p:grpSp>
        <p:nvGrpSpPr>
          <p:cNvPr id="24588" name="Группа 143"/>
          <p:cNvGrpSpPr>
            <a:grpSpLocks/>
          </p:cNvGrpSpPr>
          <p:nvPr/>
        </p:nvGrpSpPr>
        <p:grpSpPr bwMode="auto">
          <a:xfrm rot="626960">
            <a:off x="7869238" y="5934075"/>
            <a:ext cx="928687" cy="1000125"/>
            <a:chOff x="5898071" y="4400554"/>
            <a:chExt cx="2324143" cy="2470145"/>
          </a:xfrm>
        </p:grpSpPr>
        <p:sp>
          <p:nvSpPr>
            <p:cNvPr id="145" name="Полилиния 144"/>
            <p:cNvSpPr/>
            <p:nvPr/>
          </p:nvSpPr>
          <p:spPr>
            <a:xfrm>
              <a:off x="5898071" y="4931288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146" name="Полилиния 145"/>
            <p:cNvSpPr/>
            <p:nvPr/>
          </p:nvSpPr>
          <p:spPr>
            <a:xfrm>
              <a:off x="6357950" y="4918589"/>
              <a:ext cx="79269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147" name="Полилиния 146"/>
            <p:cNvSpPr/>
            <p:nvPr/>
          </p:nvSpPr>
          <p:spPr>
            <a:xfrm>
              <a:off x="6072198" y="4918589"/>
              <a:ext cx="114988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148" name="Полилиния 147"/>
            <p:cNvSpPr/>
            <p:nvPr/>
          </p:nvSpPr>
          <p:spPr>
            <a:xfrm flipH="1">
              <a:off x="7000892" y="4918589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149" name="Полилиния 148"/>
            <p:cNvSpPr/>
            <p:nvPr/>
          </p:nvSpPr>
          <p:spPr>
            <a:xfrm flipH="1">
              <a:off x="7000892" y="4918589"/>
              <a:ext cx="785818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150" name="Полилиния 149"/>
            <p:cNvSpPr/>
            <p:nvPr/>
          </p:nvSpPr>
          <p:spPr>
            <a:xfrm flipH="1">
              <a:off x="6929454" y="4918589"/>
              <a:ext cx="500066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grpSp>
          <p:nvGrpSpPr>
            <p:cNvPr id="25005" name="Группа 137"/>
            <p:cNvGrpSpPr>
              <a:grpSpLocks/>
            </p:cNvGrpSpPr>
            <p:nvPr/>
          </p:nvGrpSpPr>
          <p:grpSpPr bwMode="auto">
            <a:xfrm rot="-169710">
              <a:off x="6560974" y="4400554"/>
              <a:ext cx="798923" cy="2457470"/>
              <a:chOff x="6586553" y="4400554"/>
              <a:chExt cx="798923" cy="2457470"/>
            </a:xfrm>
          </p:grpSpPr>
          <p:sp>
            <p:nvSpPr>
              <p:cNvPr id="156" name="Полилиния 155"/>
              <p:cNvSpPr/>
              <p:nvPr/>
            </p:nvSpPr>
            <p:spPr>
              <a:xfrm flipH="1">
                <a:off x="6929454" y="5143512"/>
                <a:ext cx="142905" cy="1714512"/>
              </a:xfrm>
              <a:custGeom>
                <a:avLst/>
                <a:gdLst>
                  <a:gd name="connsiteX0" fmla="*/ 1016000 w 1016000"/>
                  <a:gd name="connsiteY0" fmla="*/ 1778000 h 1803400"/>
                  <a:gd name="connsiteX1" fmla="*/ 0 w 1016000"/>
                  <a:gd name="connsiteY1" fmla="*/ 0 h 1803400"/>
                  <a:gd name="connsiteX2" fmla="*/ 901700 w 1016000"/>
                  <a:gd name="connsiteY2" fmla="*/ 1803400 h 1803400"/>
                  <a:gd name="connsiteX3" fmla="*/ 1016000 w 1016000"/>
                  <a:gd name="connsiteY3" fmla="*/ 1778000 h 1803400"/>
                  <a:gd name="connsiteX0" fmla="*/ 1016000 w 1016000"/>
                  <a:gd name="connsiteY0" fmla="*/ 1914011 h 1939411"/>
                  <a:gd name="connsiteX1" fmla="*/ 0 w 1016000"/>
                  <a:gd name="connsiteY1" fmla="*/ 136011 h 1939411"/>
                  <a:gd name="connsiteX2" fmla="*/ 901700 w 1016000"/>
                  <a:gd name="connsiteY2" fmla="*/ 1939411 h 1939411"/>
                  <a:gd name="connsiteX3" fmla="*/ 1016000 w 1016000"/>
                  <a:gd name="connsiteY3" fmla="*/ 1914011 h 1939411"/>
                  <a:gd name="connsiteX0" fmla="*/ 1269483 w 1269483"/>
                  <a:gd name="connsiteY0" fmla="*/ 2019845 h 2045245"/>
                  <a:gd name="connsiteX1" fmla="*/ 253483 w 1269483"/>
                  <a:gd name="connsiteY1" fmla="*/ 241845 h 2045245"/>
                  <a:gd name="connsiteX2" fmla="*/ 1155183 w 1269483"/>
                  <a:gd name="connsiteY2" fmla="*/ 2045245 h 2045245"/>
                  <a:gd name="connsiteX3" fmla="*/ 1269483 w 1269483"/>
                  <a:gd name="connsiteY3" fmla="*/ 2019845 h 2045245"/>
                  <a:gd name="connsiteX0" fmla="*/ 1175829 w 1175829"/>
                  <a:gd name="connsiteY0" fmla="*/ 1914011 h 1939411"/>
                  <a:gd name="connsiteX1" fmla="*/ 159829 w 1175829"/>
                  <a:gd name="connsiteY1" fmla="*/ 136011 h 1939411"/>
                  <a:gd name="connsiteX2" fmla="*/ 1061529 w 1175829"/>
                  <a:gd name="connsiteY2" fmla="*/ 1939411 h 1939411"/>
                  <a:gd name="connsiteX3" fmla="*/ 1175829 w 1175829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538181 w 697974"/>
                  <a:gd name="connsiteY2" fmla="*/ 1939411 h 1939411"/>
                  <a:gd name="connsiteX3" fmla="*/ 652481 w 697974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363701 w 697974"/>
                  <a:gd name="connsiteY2" fmla="*/ 1939411 h 1939411"/>
                  <a:gd name="connsiteX3" fmla="*/ 652481 w 697974"/>
                  <a:gd name="connsiteY3" fmla="*/ 1914011 h 1939411"/>
                  <a:gd name="connsiteX0" fmla="*/ 477999 w 523492"/>
                  <a:gd name="connsiteY0" fmla="*/ 1914011 h 1939411"/>
                  <a:gd name="connsiteX1" fmla="*/ 159828 w 523492"/>
                  <a:gd name="connsiteY1" fmla="*/ 136011 h 1939411"/>
                  <a:gd name="connsiteX2" fmla="*/ 363701 w 523492"/>
                  <a:gd name="connsiteY2" fmla="*/ 1939411 h 1939411"/>
                  <a:gd name="connsiteX3" fmla="*/ 477999 w 523492"/>
                  <a:gd name="connsiteY3" fmla="*/ 1914011 h 1939411"/>
                  <a:gd name="connsiteX0" fmla="*/ 129045 w 215906"/>
                  <a:gd name="connsiteY0" fmla="*/ 1914011 h 1939411"/>
                  <a:gd name="connsiteX1" fmla="*/ 159828 w 215906"/>
                  <a:gd name="connsiteY1" fmla="*/ 136011 h 1939411"/>
                  <a:gd name="connsiteX2" fmla="*/ 14747 w 215906"/>
                  <a:gd name="connsiteY2" fmla="*/ 1939411 h 1939411"/>
                  <a:gd name="connsiteX3" fmla="*/ 129045 w 215906"/>
                  <a:gd name="connsiteY3" fmla="*/ 1914011 h 1939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5906" h="1939411">
                    <a:moveTo>
                      <a:pt x="129045" y="1914011"/>
                    </a:moveTo>
                    <a:cubicBezTo>
                      <a:pt x="174538" y="948262"/>
                      <a:pt x="215907" y="0"/>
                      <a:pt x="159828" y="136011"/>
                    </a:cubicBezTo>
                    <a:cubicBezTo>
                      <a:pt x="-1" y="124344"/>
                      <a:pt x="106262" y="806428"/>
                      <a:pt x="14747" y="1939411"/>
                    </a:cubicBezTo>
                    <a:lnTo>
                      <a:pt x="129045" y="1914011"/>
                    </a:lnTo>
                    <a:close/>
                  </a:path>
                </a:pathLst>
              </a:custGeom>
              <a:gradFill>
                <a:gsLst>
                  <a:gs pos="100000">
                    <a:srgbClr val="92D050"/>
                  </a:gs>
                  <a:gs pos="0">
                    <a:schemeClr val="accent3">
                      <a:lumMod val="50000"/>
                    </a:schemeClr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9050" h="190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  <p:sp>
            <p:nvSpPr>
              <p:cNvPr id="157" name="Полилиния 156"/>
              <p:cNvSpPr/>
              <p:nvPr/>
            </p:nvSpPr>
            <p:spPr>
              <a:xfrm>
                <a:off x="6586553" y="440522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  <p:sp>
            <p:nvSpPr>
              <p:cNvPr id="158" name="Полилиния 157"/>
              <p:cNvSpPr/>
              <p:nvPr/>
            </p:nvSpPr>
            <p:spPr>
              <a:xfrm>
                <a:off x="6663958" y="440055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</p:grpSp>
        <p:grpSp>
          <p:nvGrpSpPr>
            <p:cNvPr id="25006" name="Группа 138"/>
            <p:cNvGrpSpPr>
              <a:grpSpLocks/>
            </p:cNvGrpSpPr>
            <p:nvPr/>
          </p:nvGrpSpPr>
          <p:grpSpPr bwMode="auto">
            <a:xfrm rot="639347">
              <a:off x="6792579" y="4410371"/>
              <a:ext cx="798923" cy="2457470"/>
              <a:chOff x="6586553" y="4400554"/>
              <a:chExt cx="798923" cy="2457470"/>
            </a:xfrm>
          </p:grpSpPr>
          <p:sp>
            <p:nvSpPr>
              <p:cNvPr id="153" name="Полилиния 152"/>
              <p:cNvSpPr/>
              <p:nvPr/>
            </p:nvSpPr>
            <p:spPr>
              <a:xfrm flipH="1">
                <a:off x="6929454" y="5143512"/>
                <a:ext cx="142905" cy="1714512"/>
              </a:xfrm>
              <a:custGeom>
                <a:avLst/>
                <a:gdLst>
                  <a:gd name="connsiteX0" fmla="*/ 1016000 w 1016000"/>
                  <a:gd name="connsiteY0" fmla="*/ 1778000 h 1803400"/>
                  <a:gd name="connsiteX1" fmla="*/ 0 w 1016000"/>
                  <a:gd name="connsiteY1" fmla="*/ 0 h 1803400"/>
                  <a:gd name="connsiteX2" fmla="*/ 901700 w 1016000"/>
                  <a:gd name="connsiteY2" fmla="*/ 1803400 h 1803400"/>
                  <a:gd name="connsiteX3" fmla="*/ 1016000 w 1016000"/>
                  <a:gd name="connsiteY3" fmla="*/ 1778000 h 1803400"/>
                  <a:gd name="connsiteX0" fmla="*/ 1016000 w 1016000"/>
                  <a:gd name="connsiteY0" fmla="*/ 1914011 h 1939411"/>
                  <a:gd name="connsiteX1" fmla="*/ 0 w 1016000"/>
                  <a:gd name="connsiteY1" fmla="*/ 136011 h 1939411"/>
                  <a:gd name="connsiteX2" fmla="*/ 901700 w 1016000"/>
                  <a:gd name="connsiteY2" fmla="*/ 1939411 h 1939411"/>
                  <a:gd name="connsiteX3" fmla="*/ 1016000 w 1016000"/>
                  <a:gd name="connsiteY3" fmla="*/ 1914011 h 1939411"/>
                  <a:gd name="connsiteX0" fmla="*/ 1269483 w 1269483"/>
                  <a:gd name="connsiteY0" fmla="*/ 2019845 h 2045245"/>
                  <a:gd name="connsiteX1" fmla="*/ 253483 w 1269483"/>
                  <a:gd name="connsiteY1" fmla="*/ 241845 h 2045245"/>
                  <a:gd name="connsiteX2" fmla="*/ 1155183 w 1269483"/>
                  <a:gd name="connsiteY2" fmla="*/ 2045245 h 2045245"/>
                  <a:gd name="connsiteX3" fmla="*/ 1269483 w 1269483"/>
                  <a:gd name="connsiteY3" fmla="*/ 2019845 h 2045245"/>
                  <a:gd name="connsiteX0" fmla="*/ 1175829 w 1175829"/>
                  <a:gd name="connsiteY0" fmla="*/ 1914011 h 1939411"/>
                  <a:gd name="connsiteX1" fmla="*/ 159829 w 1175829"/>
                  <a:gd name="connsiteY1" fmla="*/ 136011 h 1939411"/>
                  <a:gd name="connsiteX2" fmla="*/ 1061529 w 1175829"/>
                  <a:gd name="connsiteY2" fmla="*/ 1939411 h 1939411"/>
                  <a:gd name="connsiteX3" fmla="*/ 1175829 w 1175829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538181 w 697974"/>
                  <a:gd name="connsiteY2" fmla="*/ 1939411 h 1939411"/>
                  <a:gd name="connsiteX3" fmla="*/ 652481 w 697974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363701 w 697974"/>
                  <a:gd name="connsiteY2" fmla="*/ 1939411 h 1939411"/>
                  <a:gd name="connsiteX3" fmla="*/ 652481 w 697974"/>
                  <a:gd name="connsiteY3" fmla="*/ 1914011 h 1939411"/>
                  <a:gd name="connsiteX0" fmla="*/ 477999 w 523492"/>
                  <a:gd name="connsiteY0" fmla="*/ 1914011 h 1939411"/>
                  <a:gd name="connsiteX1" fmla="*/ 159828 w 523492"/>
                  <a:gd name="connsiteY1" fmla="*/ 136011 h 1939411"/>
                  <a:gd name="connsiteX2" fmla="*/ 363701 w 523492"/>
                  <a:gd name="connsiteY2" fmla="*/ 1939411 h 1939411"/>
                  <a:gd name="connsiteX3" fmla="*/ 477999 w 523492"/>
                  <a:gd name="connsiteY3" fmla="*/ 1914011 h 1939411"/>
                  <a:gd name="connsiteX0" fmla="*/ 129045 w 215906"/>
                  <a:gd name="connsiteY0" fmla="*/ 1914011 h 1939411"/>
                  <a:gd name="connsiteX1" fmla="*/ 159828 w 215906"/>
                  <a:gd name="connsiteY1" fmla="*/ 136011 h 1939411"/>
                  <a:gd name="connsiteX2" fmla="*/ 14747 w 215906"/>
                  <a:gd name="connsiteY2" fmla="*/ 1939411 h 1939411"/>
                  <a:gd name="connsiteX3" fmla="*/ 129045 w 215906"/>
                  <a:gd name="connsiteY3" fmla="*/ 1914011 h 1939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5906" h="1939411">
                    <a:moveTo>
                      <a:pt x="129045" y="1914011"/>
                    </a:moveTo>
                    <a:cubicBezTo>
                      <a:pt x="174538" y="948262"/>
                      <a:pt x="215907" y="0"/>
                      <a:pt x="159828" y="136011"/>
                    </a:cubicBezTo>
                    <a:cubicBezTo>
                      <a:pt x="-1" y="124344"/>
                      <a:pt x="106262" y="806428"/>
                      <a:pt x="14747" y="1939411"/>
                    </a:cubicBezTo>
                    <a:lnTo>
                      <a:pt x="129045" y="1914011"/>
                    </a:lnTo>
                    <a:close/>
                  </a:path>
                </a:pathLst>
              </a:custGeom>
              <a:gradFill>
                <a:gsLst>
                  <a:gs pos="100000">
                    <a:srgbClr val="92D050"/>
                  </a:gs>
                  <a:gs pos="0">
                    <a:schemeClr val="accent3">
                      <a:lumMod val="50000"/>
                    </a:schemeClr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9050" h="190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  <p:sp>
            <p:nvSpPr>
              <p:cNvPr id="154" name="Полилиния 153"/>
              <p:cNvSpPr/>
              <p:nvPr/>
            </p:nvSpPr>
            <p:spPr>
              <a:xfrm>
                <a:off x="6586553" y="440522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  <p:sp>
            <p:nvSpPr>
              <p:cNvPr id="155" name="Полилиния 154"/>
              <p:cNvSpPr/>
              <p:nvPr/>
            </p:nvSpPr>
            <p:spPr>
              <a:xfrm>
                <a:off x="6663958" y="440055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</p:grpSp>
      </p:grpSp>
      <p:grpSp>
        <p:nvGrpSpPr>
          <p:cNvPr id="24589" name="Группа 158"/>
          <p:cNvGrpSpPr>
            <a:grpSpLocks/>
          </p:cNvGrpSpPr>
          <p:nvPr/>
        </p:nvGrpSpPr>
        <p:grpSpPr bwMode="auto">
          <a:xfrm rot="388224">
            <a:off x="6557963" y="5856288"/>
            <a:ext cx="1292225" cy="1084262"/>
            <a:chOff x="5898071" y="4400554"/>
            <a:chExt cx="2324143" cy="2470145"/>
          </a:xfrm>
        </p:grpSpPr>
        <p:sp>
          <p:nvSpPr>
            <p:cNvPr id="160" name="Полилиния 159"/>
            <p:cNvSpPr/>
            <p:nvPr/>
          </p:nvSpPr>
          <p:spPr>
            <a:xfrm>
              <a:off x="5898071" y="4931288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161" name="Полилиния 160"/>
            <p:cNvSpPr/>
            <p:nvPr/>
          </p:nvSpPr>
          <p:spPr>
            <a:xfrm>
              <a:off x="6357950" y="4918589"/>
              <a:ext cx="79269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162" name="Полилиния 161"/>
            <p:cNvSpPr/>
            <p:nvPr/>
          </p:nvSpPr>
          <p:spPr>
            <a:xfrm>
              <a:off x="6072198" y="4918589"/>
              <a:ext cx="114988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163" name="Полилиния 162"/>
            <p:cNvSpPr/>
            <p:nvPr/>
          </p:nvSpPr>
          <p:spPr>
            <a:xfrm flipH="1">
              <a:off x="7000892" y="4918589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164" name="Полилиния 163"/>
            <p:cNvSpPr/>
            <p:nvPr/>
          </p:nvSpPr>
          <p:spPr>
            <a:xfrm flipH="1">
              <a:off x="7000892" y="4918589"/>
              <a:ext cx="785818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165" name="Полилиния 164"/>
            <p:cNvSpPr/>
            <p:nvPr/>
          </p:nvSpPr>
          <p:spPr>
            <a:xfrm flipH="1">
              <a:off x="6929454" y="4918589"/>
              <a:ext cx="500066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grpSp>
          <p:nvGrpSpPr>
            <p:cNvPr id="24977" name="Группа 137"/>
            <p:cNvGrpSpPr>
              <a:grpSpLocks/>
            </p:cNvGrpSpPr>
            <p:nvPr/>
          </p:nvGrpSpPr>
          <p:grpSpPr bwMode="auto">
            <a:xfrm rot="-169710">
              <a:off x="6560974" y="4400554"/>
              <a:ext cx="798923" cy="2457470"/>
              <a:chOff x="6586553" y="4400554"/>
              <a:chExt cx="798923" cy="2457470"/>
            </a:xfrm>
          </p:grpSpPr>
          <p:sp>
            <p:nvSpPr>
              <p:cNvPr id="171" name="Полилиния 170"/>
              <p:cNvSpPr/>
              <p:nvPr/>
            </p:nvSpPr>
            <p:spPr>
              <a:xfrm flipH="1">
                <a:off x="6929454" y="5143512"/>
                <a:ext cx="142905" cy="1714512"/>
              </a:xfrm>
              <a:custGeom>
                <a:avLst/>
                <a:gdLst>
                  <a:gd name="connsiteX0" fmla="*/ 1016000 w 1016000"/>
                  <a:gd name="connsiteY0" fmla="*/ 1778000 h 1803400"/>
                  <a:gd name="connsiteX1" fmla="*/ 0 w 1016000"/>
                  <a:gd name="connsiteY1" fmla="*/ 0 h 1803400"/>
                  <a:gd name="connsiteX2" fmla="*/ 901700 w 1016000"/>
                  <a:gd name="connsiteY2" fmla="*/ 1803400 h 1803400"/>
                  <a:gd name="connsiteX3" fmla="*/ 1016000 w 1016000"/>
                  <a:gd name="connsiteY3" fmla="*/ 1778000 h 1803400"/>
                  <a:gd name="connsiteX0" fmla="*/ 1016000 w 1016000"/>
                  <a:gd name="connsiteY0" fmla="*/ 1914011 h 1939411"/>
                  <a:gd name="connsiteX1" fmla="*/ 0 w 1016000"/>
                  <a:gd name="connsiteY1" fmla="*/ 136011 h 1939411"/>
                  <a:gd name="connsiteX2" fmla="*/ 901700 w 1016000"/>
                  <a:gd name="connsiteY2" fmla="*/ 1939411 h 1939411"/>
                  <a:gd name="connsiteX3" fmla="*/ 1016000 w 1016000"/>
                  <a:gd name="connsiteY3" fmla="*/ 1914011 h 1939411"/>
                  <a:gd name="connsiteX0" fmla="*/ 1269483 w 1269483"/>
                  <a:gd name="connsiteY0" fmla="*/ 2019845 h 2045245"/>
                  <a:gd name="connsiteX1" fmla="*/ 253483 w 1269483"/>
                  <a:gd name="connsiteY1" fmla="*/ 241845 h 2045245"/>
                  <a:gd name="connsiteX2" fmla="*/ 1155183 w 1269483"/>
                  <a:gd name="connsiteY2" fmla="*/ 2045245 h 2045245"/>
                  <a:gd name="connsiteX3" fmla="*/ 1269483 w 1269483"/>
                  <a:gd name="connsiteY3" fmla="*/ 2019845 h 2045245"/>
                  <a:gd name="connsiteX0" fmla="*/ 1175829 w 1175829"/>
                  <a:gd name="connsiteY0" fmla="*/ 1914011 h 1939411"/>
                  <a:gd name="connsiteX1" fmla="*/ 159829 w 1175829"/>
                  <a:gd name="connsiteY1" fmla="*/ 136011 h 1939411"/>
                  <a:gd name="connsiteX2" fmla="*/ 1061529 w 1175829"/>
                  <a:gd name="connsiteY2" fmla="*/ 1939411 h 1939411"/>
                  <a:gd name="connsiteX3" fmla="*/ 1175829 w 1175829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538181 w 697974"/>
                  <a:gd name="connsiteY2" fmla="*/ 1939411 h 1939411"/>
                  <a:gd name="connsiteX3" fmla="*/ 652481 w 697974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363701 w 697974"/>
                  <a:gd name="connsiteY2" fmla="*/ 1939411 h 1939411"/>
                  <a:gd name="connsiteX3" fmla="*/ 652481 w 697974"/>
                  <a:gd name="connsiteY3" fmla="*/ 1914011 h 1939411"/>
                  <a:gd name="connsiteX0" fmla="*/ 477999 w 523492"/>
                  <a:gd name="connsiteY0" fmla="*/ 1914011 h 1939411"/>
                  <a:gd name="connsiteX1" fmla="*/ 159828 w 523492"/>
                  <a:gd name="connsiteY1" fmla="*/ 136011 h 1939411"/>
                  <a:gd name="connsiteX2" fmla="*/ 363701 w 523492"/>
                  <a:gd name="connsiteY2" fmla="*/ 1939411 h 1939411"/>
                  <a:gd name="connsiteX3" fmla="*/ 477999 w 523492"/>
                  <a:gd name="connsiteY3" fmla="*/ 1914011 h 1939411"/>
                  <a:gd name="connsiteX0" fmla="*/ 129045 w 215906"/>
                  <a:gd name="connsiteY0" fmla="*/ 1914011 h 1939411"/>
                  <a:gd name="connsiteX1" fmla="*/ 159828 w 215906"/>
                  <a:gd name="connsiteY1" fmla="*/ 136011 h 1939411"/>
                  <a:gd name="connsiteX2" fmla="*/ 14747 w 215906"/>
                  <a:gd name="connsiteY2" fmla="*/ 1939411 h 1939411"/>
                  <a:gd name="connsiteX3" fmla="*/ 129045 w 215906"/>
                  <a:gd name="connsiteY3" fmla="*/ 1914011 h 1939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5906" h="1939411">
                    <a:moveTo>
                      <a:pt x="129045" y="1914011"/>
                    </a:moveTo>
                    <a:cubicBezTo>
                      <a:pt x="174538" y="948262"/>
                      <a:pt x="215907" y="0"/>
                      <a:pt x="159828" y="136011"/>
                    </a:cubicBezTo>
                    <a:cubicBezTo>
                      <a:pt x="-1" y="124344"/>
                      <a:pt x="106262" y="806428"/>
                      <a:pt x="14747" y="1939411"/>
                    </a:cubicBezTo>
                    <a:lnTo>
                      <a:pt x="129045" y="1914011"/>
                    </a:lnTo>
                    <a:close/>
                  </a:path>
                </a:pathLst>
              </a:custGeom>
              <a:gradFill>
                <a:gsLst>
                  <a:gs pos="100000">
                    <a:srgbClr val="92D050"/>
                  </a:gs>
                  <a:gs pos="0">
                    <a:schemeClr val="accent3">
                      <a:lumMod val="50000"/>
                    </a:schemeClr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9050" h="190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  <p:sp>
            <p:nvSpPr>
              <p:cNvPr id="172" name="Полилиния 171"/>
              <p:cNvSpPr/>
              <p:nvPr/>
            </p:nvSpPr>
            <p:spPr>
              <a:xfrm>
                <a:off x="6586553" y="440522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  <p:sp>
            <p:nvSpPr>
              <p:cNvPr id="173" name="Полилиния 172"/>
              <p:cNvSpPr/>
              <p:nvPr/>
            </p:nvSpPr>
            <p:spPr>
              <a:xfrm>
                <a:off x="6663958" y="440055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</p:grpSp>
      </p:grpSp>
      <p:grpSp>
        <p:nvGrpSpPr>
          <p:cNvPr id="24590" name="Группа 173"/>
          <p:cNvGrpSpPr>
            <a:grpSpLocks/>
          </p:cNvGrpSpPr>
          <p:nvPr/>
        </p:nvGrpSpPr>
        <p:grpSpPr bwMode="auto">
          <a:xfrm rot="626960">
            <a:off x="8369300" y="5934075"/>
            <a:ext cx="928688" cy="1000125"/>
            <a:chOff x="5898071" y="4400554"/>
            <a:chExt cx="2324143" cy="2470145"/>
          </a:xfrm>
        </p:grpSpPr>
        <p:sp>
          <p:nvSpPr>
            <p:cNvPr id="175" name="Полилиния 174"/>
            <p:cNvSpPr/>
            <p:nvPr/>
          </p:nvSpPr>
          <p:spPr>
            <a:xfrm>
              <a:off x="5898071" y="4931288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176" name="Полилиния 175"/>
            <p:cNvSpPr/>
            <p:nvPr/>
          </p:nvSpPr>
          <p:spPr>
            <a:xfrm>
              <a:off x="6357950" y="4918589"/>
              <a:ext cx="79269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177" name="Полилиния 176"/>
            <p:cNvSpPr/>
            <p:nvPr/>
          </p:nvSpPr>
          <p:spPr>
            <a:xfrm>
              <a:off x="6072198" y="4918589"/>
              <a:ext cx="114988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178" name="Полилиния 177"/>
            <p:cNvSpPr/>
            <p:nvPr/>
          </p:nvSpPr>
          <p:spPr>
            <a:xfrm flipH="1">
              <a:off x="7000892" y="4918589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179" name="Полилиния 178"/>
            <p:cNvSpPr/>
            <p:nvPr/>
          </p:nvSpPr>
          <p:spPr>
            <a:xfrm flipH="1">
              <a:off x="7000892" y="4918589"/>
              <a:ext cx="785818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180" name="Полилиния 179"/>
            <p:cNvSpPr/>
            <p:nvPr/>
          </p:nvSpPr>
          <p:spPr>
            <a:xfrm flipH="1">
              <a:off x="6929454" y="4918589"/>
              <a:ext cx="500066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grpSp>
          <p:nvGrpSpPr>
            <p:cNvPr id="24949" name="Группа 137"/>
            <p:cNvGrpSpPr>
              <a:grpSpLocks/>
            </p:cNvGrpSpPr>
            <p:nvPr/>
          </p:nvGrpSpPr>
          <p:grpSpPr bwMode="auto">
            <a:xfrm rot="-169710">
              <a:off x="6560974" y="4400554"/>
              <a:ext cx="798923" cy="2457470"/>
              <a:chOff x="6586553" y="4400554"/>
              <a:chExt cx="798923" cy="2457470"/>
            </a:xfrm>
          </p:grpSpPr>
          <p:sp>
            <p:nvSpPr>
              <p:cNvPr id="186" name="Полилиния 185"/>
              <p:cNvSpPr/>
              <p:nvPr/>
            </p:nvSpPr>
            <p:spPr>
              <a:xfrm flipH="1">
                <a:off x="6929454" y="5143512"/>
                <a:ext cx="142905" cy="1714512"/>
              </a:xfrm>
              <a:custGeom>
                <a:avLst/>
                <a:gdLst>
                  <a:gd name="connsiteX0" fmla="*/ 1016000 w 1016000"/>
                  <a:gd name="connsiteY0" fmla="*/ 1778000 h 1803400"/>
                  <a:gd name="connsiteX1" fmla="*/ 0 w 1016000"/>
                  <a:gd name="connsiteY1" fmla="*/ 0 h 1803400"/>
                  <a:gd name="connsiteX2" fmla="*/ 901700 w 1016000"/>
                  <a:gd name="connsiteY2" fmla="*/ 1803400 h 1803400"/>
                  <a:gd name="connsiteX3" fmla="*/ 1016000 w 1016000"/>
                  <a:gd name="connsiteY3" fmla="*/ 1778000 h 1803400"/>
                  <a:gd name="connsiteX0" fmla="*/ 1016000 w 1016000"/>
                  <a:gd name="connsiteY0" fmla="*/ 1914011 h 1939411"/>
                  <a:gd name="connsiteX1" fmla="*/ 0 w 1016000"/>
                  <a:gd name="connsiteY1" fmla="*/ 136011 h 1939411"/>
                  <a:gd name="connsiteX2" fmla="*/ 901700 w 1016000"/>
                  <a:gd name="connsiteY2" fmla="*/ 1939411 h 1939411"/>
                  <a:gd name="connsiteX3" fmla="*/ 1016000 w 1016000"/>
                  <a:gd name="connsiteY3" fmla="*/ 1914011 h 1939411"/>
                  <a:gd name="connsiteX0" fmla="*/ 1269483 w 1269483"/>
                  <a:gd name="connsiteY0" fmla="*/ 2019845 h 2045245"/>
                  <a:gd name="connsiteX1" fmla="*/ 253483 w 1269483"/>
                  <a:gd name="connsiteY1" fmla="*/ 241845 h 2045245"/>
                  <a:gd name="connsiteX2" fmla="*/ 1155183 w 1269483"/>
                  <a:gd name="connsiteY2" fmla="*/ 2045245 h 2045245"/>
                  <a:gd name="connsiteX3" fmla="*/ 1269483 w 1269483"/>
                  <a:gd name="connsiteY3" fmla="*/ 2019845 h 2045245"/>
                  <a:gd name="connsiteX0" fmla="*/ 1175829 w 1175829"/>
                  <a:gd name="connsiteY0" fmla="*/ 1914011 h 1939411"/>
                  <a:gd name="connsiteX1" fmla="*/ 159829 w 1175829"/>
                  <a:gd name="connsiteY1" fmla="*/ 136011 h 1939411"/>
                  <a:gd name="connsiteX2" fmla="*/ 1061529 w 1175829"/>
                  <a:gd name="connsiteY2" fmla="*/ 1939411 h 1939411"/>
                  <a:gd name="connsiteX3" fmla="*/ 1175829 w 1175829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538181 w 697974"/>
                  <a:gd name="connsiteY2" fmla="*/ 1939411 h 1939411"/>
                  <a:gd name="connsiteX3" fmla="*/ 652481 w 697974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363701 w 697974"/>
                  <a:gd name="connsiteY2" fmla="*/ 1939411 h 1939411"/>
                  <a:gd name="connsiteX3" fmla="*/ 652481 w 697974"/>
                  <a:gd name="connsiteY3" fmla="*/ 1914011 h 1939411"/>
                  <a:gd name="connsiteX0" fmla="*/ 477999 w 523492"/>
                  <a:gd name="connsiteY0" fmla="*/ 1914011 h 1939411"/>
                  <a:gd name="connsiteX1" fmla="*/ 159828 w 523492"/>
                  <a:gd name="connsiteY1" fmla="*/ 136011 h 1939411"/>
                  <a:gd name="connsiteX2" fmla="*/ 363701 w 523492"/>
                  <a:gd name="connsiteY2" fmla="*/ 1939411 h 1939411"/>
                  <a:gd name="connsiteX3" fmla="*/ 477999 w 523492"/>
                  <a:gd name="connsiteY3" fmla="*/ 1914011 h 1939411"/>
                  <a:gd name="connsiteX0" fmla="*/ 129045 w 215906"/>
                  <a:gd name="connsiteY0" fmla="*/ 1914011 h 1939411"/>
                  <a:gd name="connsiteX1" fmla="*/ 159828 w 215906"/>
                  <a:gd name="connsiteY1" fmla="*/ 136011 h 1939411"/>
                  <a:gd name="connsiteX2" fmla="*/ 14747 w 215906"/>
                  <a:gd name="connsiteY2" fmla="*/ 1939411 h 1939411"/>
                  <a:gd name="connsiteX3" fmla="*/ 129045 w 215906"/>
                  <a:gd name="connsiteY3" fmla="*/ 1914011 h 1939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5906" h="1939411">
                    <a:moveTo>
                      <a:pt x="129045" y="1914011"/>
                    </a:moveTo>
                    <a:cubicBezTo>
                      <a:pt x="174538" y="948262"/>
                      <a:pt x="215907" y="0"/>
                      <a:pt x="159828" y="136011"/>
                    </a:cubicBezTo>
                    <a:cubicBezTo>
                      <a:pt x="-1" y="124344"/>
                      <a:pt x="106262" y="806428"/>
                      <a:pt x="14747" y="1939411"/>
                    </a:cubicBezTo>
                    <a:lnTo>
                      <a:pt x="129045" y="1914011"/>
                    </a:lnTo>
                    <a:close/>
                  </a:path>
                </a:pathLst>
              </a:custGeom>
              <a:gradFill>
                <a:gsLst>
                  <a:gs pos="100000">
                    <a:srgbClr val="92D050"/>
                  </a:gs>
                  <a:gs pos="0">
                    <a:schemeClr val="accent3">
                      <a:lumMod val="50000"/>
                    </a:schemeClr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9050" h="190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  <p:sp>
            <p:nvSpPr>
              <p:cNvPr id="187" name="Полилиния 186"/>
              <p:cNvSpPr/>
              <p:nvPr/>
            </p:nvSpPr>
            <p:spPr>
              <a:xfrm>
                <a:off x="6586553" y="440522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  <p:sp>
            <p:nvSpPr>
              <p:cNvPr id="188" name="Полилиния 187"/>
              <p:cNvSpPr/>
              <p:nvPr/>
            </p:nvSpPr>
            <p:spPr>
              <a:xfrm>
                <a:off x="6663958" y="440055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</p:grpSp>
      </p:grpSp>
      <p:grpSp>
        <p:nvGrpSpPr>
          <p:cNvPr id="24591" name="Группа 142"/>
          <p:cNvGrpSpPr>
            <a:grpSpLocks/>
          </p:cNvGrpSpPr>
          <p:nvPr/>
        </p:nvGrpSpPr>
        <p:grpSpPr bwMode="auto">
          <a:xfrm rot="-784521">
            <a:off x="7178675" y="5851525"/>
            <a:ext cx="1292225" cy="1079500"/>
            <a:chOff x="5898071" y="4410369"/>
            <a:chExt cx="2324143" cy="2460330"/>
          </a:xfrm>
        </p:grpSpPr>
        <p:sp>
          <p:nvSpPr>
            <p:cNvPr id="127" name="Полилиния 126"/>
            <p:cNvSpPr/>
            <p:nvPr/>
          </p:nvSpPr>
          <p:spPr>
            <a:xfrm>
              <a:off x="5898071" y="4931288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128" name="Полилиния 127"/>
            <p:cNvSpPr/>
            <p:nvPr/>
          </p:nvSpPr>
          <p:spPr>
            <a:xfrm>
              <a:off x="6357950" y="4918589"/>
              <a:ext cx="79269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129" name="Полилиния 128"/>
            <p:cNvSpPr/>
            <p:nvPr/>
          </p:nvSpPr>
          <p:spPr>
            <a:xfrm>
              <a:off x="6072198" y="4918589"/>
              <a:ext cx="114988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130" name="Полилиния 129"/>
            <p:cNvSpPr/>
            <p:nvPr/>
          </p:nvSpPr>
          <p:spPr>
            <a:xfrm flipH="1">
              <a:off x="7000892" y="4918589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132" name="Полилиния 131"/>
            <p:cNvSpPr/>
            <p:nvPr/>
          </p:nvSpPr>
          <p:spPr>
            <a:xfrm flipH="1">
              <a:off x="7000892" y="4918589"/>
              <a:ext cx="785818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grpSp>
          <p:nvGrpSpPr>
            <p:cNvPr id="24921" name="Группа 138"/>
            <p:cNvGrpSpPr>
              <a:grpSpLocks/>
            </p:cNvGrpSpPr>
            <p:nvPr/>
          </p:nvGrpSpPr>
          <p:grpSpPr bwMode="auto">
            <a:xfrm rot="639347">
              <a:off x="6792579" y="4410369"/>
              <a:ext cx="798923" cy="2457470"/>
              <a:chOff x="6586553" y="4400554"/>
              <a:chExt cx="798923" cy="2457470"/>
            </a:xfrm>
          </p:grpSpPr>
          <p:sp>
            <p:nvSpPr>
              <p:cNvPr id="140" name="Полилиния 139"/>
              <p:cNvSpPr/>
              <p:nvPr/>
            </p:nvSpPr>
            <p:spPr>
              <a:xfrm flipH="1">
                <a:off x="6929454" y="5143512"/>
                <a:ext cx="142905" cy="1714512"/>
              </a:xfrm>
              <a:custGeom>
                <a:avLst/>
                <a:gdLst>
                  <a:gd name="connsiteX0" fmla="*/ 1016000 w 1016000"/>
                  <a:gd name="connsiteY0" fmla="*/ 1778000 h 1803400"/>
                  <a:gd name="connsiteX1" fmla="*/ 0 w 1016000"/>
                  <a:gd name="connsiteY1" fmla="*/ 0 h 1803400"/>
                  <a:gd name="connsiteX2" fmla="*/ 901700 w 1016000"/>
                  <a:gd name="connsiteY2" fmla="*/ 1803400 h 1803400"/>
                  <a:gd name="connsiteX3" fmla="*/ 1016000 w 1016000"/>
                  <a:gd name="connsiteY3" fmla="*/ 1778000 h 1803400"/>
                  <a:gd name="connsiteX0" fmla="*/ 1016000 w 1016000"/>
                  <a:gd name="connsiteY0" fmla="*/ 1914011 h 1939411"/>
                  <a:gd name="connsiteX1" fmla="*/ 0 w 1016000"/>
                  <a:gd name="connsiteY1" fmla="*/ 136011 h 1939411"/>
                  <a:gd name="connsiteX2" fmla="*/ 901700 w 1016000"/>
                  <a:gd name="connsiteY2" fmla="*/ 1939411 h 1939411"/>
                  <a:gd name="connsiteX3" fmla="*/ 1016000 w 1016000"/>
                  <a:gd name="connsiteY3" fmla="*/ 1914011 h 1939411"/>
                  <a:gd name="connsiteX0" fmla="*/ 1269483 w 1269483"/>
                  <a:gd name="connsiteY0" fmla="*/ 2019845 h 2045245"/>
                  <a:gd name="connsiteX1" fmla="*/ 253483 w 1269483"/>
                  <a:gd name="connsiteY1" fmla="*/ 241845 h 2045245"/>
                  <a:gd name="connsiteX2" fmla="*/ 1155183 w 1269483"/>
                  <a:gd name="connsiteY2" fmla="*/ 2045245 h 2045245"/>
                  <a:gd name="connsiteX3" fmla="*/ 1269483 w 1269483"/>
                  <a:gd name="connsiteY3" fmla="*/ 2019845 h 2045245"/>
                  <a:gd name="connsiteX0" fmla="*/ 1175829 w 1175829"/>
                  <a:gd name="connsiteY0" fmla="*/ 1914011 h 1939411"/>
                  <a:gd name="connsiteX1" fmla="*/ 159829 w 1175829"/>
                  <a:gd name="connsiteY1" fmla="*/ 136011 h 1939411"/>
                  <a:gd name="connsiteX2" fmla="*/ 1061529 w 1175829"/>
                  <a:gd name="connsiteY2" fmla="*/ 1939411 h 1939411"/>
                  <a:gd name="connsiteX3" fmla="*/ 1175829 w 1175829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538181 w 697974"/>
                  <a:gd name="connsiteY2" fmla="*/ 1939411 h 1939411"/>
                  <a:gd name="connsiteX3" fmla="*/ 652481 w 697974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363701 w 697974"/>
                  <a:gd name="connsiteY2" fmla="*/ 1939411 h 1939411"/>
                  <a:gd name="connsiteX3" fmla="*/ 652481 w 697974"/>
                  <a:gd name="connsiteY3" fmla="*/ 1914011 h 1939411"/>
                  <a:gd name="connsiteX0" fmla="*/ 477999 w 523492"/>
                  <a:gd name="connsiteY0" fmla="*/ 1914011 h 1939411"/>
                  <a:gd name="connsiteX1" fmla="*/ 159828 w 523492"/>
                  <a:gd name="connsiteY1" fmla="*/ 136011 h 1939411"/>
                  <a:gd name="connsiteX2" fmla="*/ 363701 w 523492"/>
                  <a:gd name="connsiteY2" fmla="*/ 1939411 h 1939411"/>
                  <a:gd name="connsiteX3" fmla="*/ 477999 w 523492"/>
                  <a:gd name="connsiteY3" fmla="*/ 1914011 h 1939411"/>
                  <a:gd name="connsiteX0" fmla="*/ 129045 w 215906"/>
                  <a:gd name="connsiteY0" fmla="*/ 1914011 h 1939411"/>
                  <a:gd name="connsiteX1" fmla="*/ 159828 w 215906"/>
                  <a:gd name="connsiteY1" fmla="*/ 136011 h 1939411"/>
                  <a:gd name="connsiteX2" fmla="*/ 14747 w 215906"/>
                  <a:gd name="connsiteY2" fmla="*/ 1939411 h 1939411"/>
                  <a:gd name="connsiteX3" fmla="*/ 129045 w 215906"/>
                  <a:gd name="connsiteY3" fmla="*/ 1914011 h 1939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5906" h="1939411">
                    <a:moveTo>
                      <a:pt x="129045" y="1914011"/>
                    </a:moveTo>
                    <a:cubicBezTo>
                      <a:pt x="174538" y="948262"/>
                      <a:pt x="215907" y="0"/>
                      <a:pt x="159828" y="136011"/>
                    </a:cubicBezTo>
                    <a:cubicBezTo>
                      <a:pt x="-1" y="124344"/>
                      <a:pt x="106262" y="806428"/>
                      <a:pt x="14747" y="1939411"/>
                    </a:cubicBezTo>
                    <a:lnTo>
                      <a:pt x="129045" y="1914011"/>
                    </a:lnTo>
                    <a:close/>
                  </a:path>
                </a:pathLst>
              </a:custGeom>
              <a:gradFill>
                <a:gsLst>
                  <a:gs pos="100000">
                    <a:srgbClr val="92D050"/>
                  </a:gs>
                  <a:gs pos="0">
                    <a:schemeClr val="accent3">
                      <a:lumMod val="50000"/>
                    </a:schemeClr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9050" h="190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  <p:sp>
            <p:nvSpPr>
              <p:cNvPr id="141" name="Полилиния 140"/>
              <p:cNvSpPr/>
              <p:nvPr/>
            </p:nvSpPr>
            <p:spPr>
              <a:xfrm>
                <a:off x="6586553" y="440522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  <p:sp>
            <p:nvSpPr>
              <p:cNvPr id="142" name="Полилиния 141"/>
              <p:cNvSpPr/>
              <p:nvPr/>
            </p:nvSpPr>
            <p:spPr>
              <a:xfrm>
                <a:off x="6663958" y="440055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</p:grpSp>
      </p:grpSp>
      <p:grpSp>
        <p:nvGrpSpPr>
          <p:cNvPr id="24592" name="Группа 203"/>
          <p:cNvGrpSpPr>
            <a:grpSpLocks/>
          </p:cNvGrpSpPr>
          <p:nvPr/>
        </p:nvGrpSpPr>
        <p:grpSpPr bwMode="auto">
          <a:xfrm rot="626960">
            <a:off x="3440113" y="6005513"/>
            <a:ext cx="928687" cy="1000125"/>
            <a:chOff x="5898071" y="4400554"/>
            <a:chExt cx="2324143" cy="2470145"/>
          </a:xfrm>
        </p:grpSpPr>
        <p:sp>
          <p:nvSpPr>
            <p:cNvPr id="205" name="Полилиния 204"/>
            <p:cNvSpPr/>
            <p:nvPr/>
          </p:nvSpPr>
          <p:spPr>
            <a:xfrm>
              <a:off x="5898071" y="4931288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06" name="Полилиния 205"/>
            <p:cNvSpPr/>
            <p:nvPr/>
          </p:nvSpPr>
          <p:spPr>
            <a:xfrm>
              <a:off x="6357950" y="4918589"/>
              <a:ext cx="79269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07" name="Полилиния 206"/>
            <p:cNvSpPr/>
            <p:nvPr/>
          </p:nvSpPr>
          <p:spPr>
            <a:xfrm>
              <a:off x="6072198" y="4918589"/>
              <a:ext cx="114988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08" name="Полилиния 207"/>
            <p:cNvSpPr/>
            <p:nvPr/>
          </p:nvSpPr>
          <p:spPr>
            <a:xfrm flipH="1">
              <a:off x="7000892" y="4918589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09" name="Полилиния 208"/>
            <p:cNvSpPr/>
            <p:nvPr/>
          </p:nvSpPr>
          <p:spPr>
            <a:xfrm flipH="1">
              <a:off x="7000892" y="4918589"/>
              <a:ext cx="785818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10" name="Полилиния 209"/>
            <p:cNvSpPr/>
            <p:nvPr/>
          </p:nvSpPr>
          <p:spPr>
            <a:xfrm flipH="1">
              <a:off x="6929454" y="4918589"/>
              <a:ext cx="500066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grpSp>
          <p:nvGrpSpPr>
            <p:cNvPr id="24886" name="Группа 137"/>
            <p:cNvGrpSpPr>
              <a:grpSpLocks/>
            </p:cNvGrpSpPr>
            <p:nvPr/>
          </p:nvGrpSpPr>
          <p:grpSpPr bwMode="auto">
            <a:xfrm rot="-169710">
              <a:off x="6560974" y="4400554"/>
              <a:ext cx="798923" cy="2457470"/>
              <a:chOff x="6586553" y="4400554"/>
              <a:chExt cx="798923" cy="2457470"/>
            </a:xfrm>
          </p:grpSpPr>
          <p:sp>
            <p:nvSpPr>
              <p:cNvPr id="216" name="Полилиния 215"/>
              <p:cNvSpPr/>
              <p:nvPr/>
            </p:nvSpPr>
            <p:spPr>
              <a:xfrm flipH="1">
                <a:off x="6929454" y="5143512"/>
                <a:ext cx="142905" cy="1714512"/>
              </a:xfrm>
              <a:custGeom>
                <a:avLst/>
                <a:gdLst>
                  <a:gd name="connsiteX0" fmla="*/ 1016000 w 1016000"/>
                  <a:gd name="connsiteY0" fmla="*/ 1778000 h 1803400"/>
                  <a:gd name="connsiteX1" fmla="*/ 0 w 1016000"/>
                  <a:gd name="connsiteY1" fmla="*/ 0 h 1803400"/>
                  <a:gd name="connsiteX2" fmla="*/ 901700 w 1016000"/>
                  <a:gd name="connsiteY2" fmla="*/ 1803400 h 1803400"/>
                  <a:gd name="connsiteX3" fmla="*/ 1016000 w 1016000"/>
                  <a:gd name="connsiteY3" fmla="*/ 1778000 h 1803400"/>
                  <a:gd name="connsiteX0" fmla="*/ 1016000 w 1016000"/>
                  <a:gd name="connsiteY0" fmla="*/ 1914011 h 1939411"/>
                  <a:gd name="connsiteX1" fmla="*/ 0 w 1016000"/>
                  <a:gd name="connsiteY1" fmla="*/ 136011 h 1939411"/>
                  <a:gd name="connsiteX2" fmla="*/ 901700 w 1016000"/>
                  <a:gd name="connsiteY2" fmla="*/ 1939411 h 1939411"/>
                  <a:gd name="connsiteX3" fmla="*/ 1016000 w 1016000"/>
                  <a:gd name="connsiteY3" fmla="*/ 1914011 h 1939411"/>
                  <a:gd name="connsiteX0" fmla="*/ 1269483 w 1269483"/>
                  <a:gd name="connsiteY0" fmla="*/ 2019845 h 2045245"/>
                  <a:gd name="connsiteX1" fmla="*/ 253483 w 1269483"/>
                  <a:gd name="connsiteY1" fmla="*/ 241845 h 2045245"/>
                  <a:gd name="connsiteX2" fmla="*/ 1155183 w 1269483"/>
                  <a:gd name="connsiteY2" fmla="*/ 2045245 h 2045245"/>
                  <a:gd name="connsiteX3" fmla="*/ 1269483 w 1269483"/>
                  <a:gd name="connsiteY3" fmla="*/ 2019845 h 2045245"/>
                  <a:gd name="connsiteX0" fmla="*/ 1175829 w 1175829"/>
                  <a:gd name="connsiteY0" fmla="*/ 1914011 h 1939411"/>
                  <a:gd name="connsiteX1" fmla="*/ 159829 w 1175829"/>
                  <a:gd name="connsiteY1" fmla="*/ 136011 h 1939411"/>
                  <a:gd name="connsiteX2" fmla="*/ 1061529 w 1175829"/>
                  <a:gd name="connsiteY2" fmla="*/ 1939411 h 1939411"/>
                  <a:gd name="connsiteX3" fmla="*/ 1175829 w 1175829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538181 w 697974"/>
                  <a:gd name="connsiteY2" fmla="*/ 1939411 h 1939411"/>
                  <a:gd name="connsiteX3" fmla="*/ 652481 w 697974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363701 w 697974"/>
                  <a:gd name="connsiteY2" fmla="*/ 1939411 h 1939411"/>
                  <a:gd name="connsiteX3" fmla="*/ 652481 w 697974"/>
                  <a:gd name="connsiteY3" fmla="*/ 1914011 h 1939411"/>
                  <a:gd name="connsiteX0" fmla="*/ 477999 w 523492"/>
                  <a:gd name="connsiteY0" fmla="*/ 1914011 h 1939411"/>
                  <a:gd name="connsiteX1" fmla="*/ 159828 w 523492"/>
                  <a:gd name="connsiteY1" fmla="*/ 136011 h 1939411"/>
                  <a:gd name="connsiteX2" fmla="*/ 363701 w 523492"/>
                  <a:gd name="connsiteY2" fmla="*/ 1939411 h 1939411"/>
                  <a:gd name="connsiteX3" fmla="*/ 477999 w 523492"/>
                  <a:gd name="connsiteY3" fmla="*/ 1914011 h 1939411"/>
                  <a:gd name="connsiteX0" fmla="*/ 129045 w 215906"/>
                  <a:gd name="connsiteY0" fmla="*/ 1914011 h 1939411"/>
                  <a:gd name="connsiteX1" fmla="*/ 159828 w 215906"/>
                  <a:gd name="connsiteY1" fmla="*/ 136011 h 1939411"/>
                  <a:gd name="connsiteX2" fmla="*/ 14747 w 215906"/>
                  <a:gd name="connsiteY2" fmla="*/ 1939411 h 1939411"/>
                  <a:gd name="connsiteX3" fmla="*/ 129045 w 215906"/>
                  <a:gd name="connsiteY3" fmla="*/ 1914011 h 1939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5906" h="1939411">
                    <a:moveTo>
                      <a:pt x="129045" y="1914011"/>
                    </a:moveTo>
                    <a:cubicBezTo>
                      <a:pt x="174538" y="948262"/>
                      <a:pt x="215907" y="0"/>
                      <a:pt x="159828" y="136011"/>
                    </a:cubicBezTo>
                    <a:cubicBezTo>
                      <a:pt x="-1" y="124344"/>
                      <a:pt x="106262" y="806428"/>
                      <a:pt x="14747" y="1939411"/>
                    </a:cubicBezTo>
                    <a:lnTo>
                      <a:pt x="129045" y="1914011"/>
                    </a:lnTo>
                    <a:close/>
                  </a:path>
                </a:pathLst>
              </a:custGeom>
              <a:gradFill>
                <a:gsLst>
                  <a:gs pos="100000">
                    <a:srgbClr val="92D050"/>
                  </a:gs>
                  <a:gs pos="0">
                    <a:schemeClr val="accent3">
                      <a:lumMod val="50000"/>
                    </a:schemeClr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9050" h="190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  <p:sp>
            <p:nvSpPr>
              <p:cNvPr id="217" name="Полилиния 216"/>
              <p:cNvSpPr/>
              <p:nvPr/>
            </p:nvSpPr>
            <p:spPr>
              <a:xfrm>
                <a:off x="6586553" y="440522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  <p:sp>
            <p:nvSpPr>
              <p:cNvPr id="218" name="Полилиния 217"/>
              <p:cNvSpPr/>
              <p:nvPr/>
            </p:nvSpPr>
            <p:spPr>
              <a:xfrm>
                <a:off x="6663958" y="440055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</p:grpSp>
        <p:grpSp>
          <p:nvGrpSpPr>
            <p:cNvPr id="24887" name="Группа 138"/>
            <p:cNvGrpSpPr>
              <a:grpSpLocks/>
            </p:cNvGrpSpPr>
            <p:nvPr/>
          </p:nvGrpSpPr>
          <p:grpSpPr bwMode="auto">
            <a:xfrm rot="639347">
              <a:off x="6792579" y="4410375"/>
              <a:ext cx="798923" cy="2457470"/>
              <a:chOff x="6586553" y="4400554"/>
              <a:chExt cx="798923" cy="2457470"/>
            </a:xfrm>
          </p:grpSpPr>
          <p:sp>
            <p:nvSpPr>
              <p:cNvPr id="213" name="Полилиния 212"/>
              <p:cNvSpPr/>
              <p:nvPr/>
            </p:nvSpPr>
            <p:spPr>
              <a:xfrm flipH="1">
                <a:off x="6929454" y="5143512"/>
                <a:ext cx="142905" cy="1714512"/>
              </a:xfrm>
              <a:custGeom>
                <a:avLst/>
                <a:gdLst>
                  <a:gd name="connsiteX0" fmla="*/ 1016000 w 1016000"/>
                  <a:gd name="connsiteY0" fmla="*/ 1778000 h 1803400"/>
                  <a:gd name="connsiteX1" fmla="*/ 0 w 1016000"/>
                  <a:gd name="connsiteY1" fmla="*/ 0 h 1803400"/>
                  <a:gd name="connsiteX2" fmla="*/ 901700 w 1016000"/>
                  <a:gd name="connsiteY2" fmla="*/ 1803400 h 1803400"/>
                  <a:gd name="connsiteX3" fmla="*/ 1016000 w 1016000"/>
                  <a:gd name="connsiteY3" fmla="*/ 1778000 h 1803400"/>
                  <a:gd name="connsiteX0" fmla="*/ 1016000 w 1016000"/>
                  <a:gd name="connsiteY0" fmla="*/ 1914011 h 1939411"/>
                  <a:gd name="connsiteX1" fmla="*/ 0 w 1016000"/>
                  <a:gd name="connsiteY1" fmla="*/ 136011 h 1939411"/>
                  <a:gd name="connsiteX2" fmla="*/ 901700 w 1016000"/>
                  <a:gd name="connsiteY2" fmla="*/ 1939411 h 1939411"/>
                  <a:gd name="connsiteX3" fmla="*/ 1016000 w 1016000"/>
                  <a:gd name="connsiteY3" fmla="*/ 1914011 h 1939411"/>
                  <a:gd name="connsiteX0" fmla="*/ 1269483 w 1269483"/>
                  <a:gd name="connsiteY0" fmla="*/ 2019845 h 2045245"/>
                  <a:gd name="connsiteX1" fmla="*/ 253483 w 1269483"/>
                  <a:gd name="connsiteY1" fmla="*/ 241845 h 2045245"/>
                  <a:gd name="connsiteX2" fmla="*/ 1155183 w 1269483"/>
                  <a:gd name="connsiteY2" fmla="*/ 2045245 h 2045245"/>
                  <a:gd name="connsiteX3" fmla="*/ 1269483 w 1269483"/>
                  <a:gd name="connsiteY3" fmla="*/ 2019845 h 2045245"/>
                  <a:gd name="connsiteX0" fmla="*/ 1175829 w 1175829"/>
                  <a:gd name="connsiteY0" fmla="*/ 1914011 h 1939411"/>
                  <a:gd name="connsiteX1" fmla="*/ 159829 w 1175829"/>
                  <a:gd name="connsiteY1" fmla="*/ 136011 h 1939411"/>
                  <a:gd name="connsiteX2" fmla="*/ 1061529 w 1175829"/>
                  <a:gd name="connsiteY2" fmla="*/ 1939411 h 1939411"/>
                  <a:gd name="connsiteX3" fmla="*/ 1175829 w 1175829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538181 w 697974"/>
                  <a:gd name="connsiteY2" fmla="*/ 1939411 h 1939411"/>
                  <a:gd name="connsiteX3" fmla="*/ 652481 w 697974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363701 w 697974"/>
                  <a:gd name="connsiteY2" fmla="*/ 1939411 h 1939411"/>
                  <a:gd name="connsiteX3" fmla="*/ 652481 w 697974"/>
                  <a:gd name="connsiteY3" fmla="*/ 1914011 h 1939411"/>
                  <a:gd name="connsiteX0" fmla="*/ 477999 w 523492"/>
                  <a:gd name="connsiteY0" fmla="*/ 1914011 h 1939411"/>
                  <a:gd name="connsiteX1" fmla="*/ 159828 w 523492"/>
                  <a:gd name="connsiteY1" fmla="*/ 136011 h 1939411"/>
                  <a:gd name="connsiteX2" fmla="*/ 363701 w 523492"/>
                  <a:gd name="connsiteY2" fmla="*/ 1939411 h 1939411"/>
                  <a:gd name="connsiteX3" fmla="*/ 477999 w 523492"/>
                  <a:gd name="connsiteY3" fmla="*/ 1914011 h 1939411"/>
                  <a:gd name="connsiteX0" fmla="*/ 129045 w 215906"/>
                  <a:gd name="connsiteY0" fmla="*/ 1914011 h 1939411"/>
                  <a:gd name="connsiteX1" fmla="*/ 159828 w 215906"/>
                  <a:gd name="connsiteY1" fmla="*/ 136011 h 1939411"/>
                  <a:gd name="connsiteX2" fmla="*/ 14747 w 215906"/>
                  <a:gd name="connsiteY2" fmla="*/ 1939411 h 1939411"/>
                  <a:gd name="connsiteX3" fmla="*/ 129045 w 215906"/>
                  <a:gd name="connsiteY3" fmla="*/ 1914011 h 1939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5906" h="1939411">
                    <a:moveTo>
                      <a:pt x="129045" y="1914011"/>
                    </a:moveTo>
                    <a:cubicBezTo>
                      <a:pt x="174538" y="948262"/>
                      <a:pt x="215907" y="0"/>
                      <a:pt x="159828" y="136011"/>
                    </a:cubicBezTo>
                    <a:cubicBezTo>
                      <a:pt x="-1" y="124344"/>
                      <a:pt x="106262" y="806428"/>
                      <a:pt x="14747" y="1939411"/>
                    </a:cubicBezTo>
                    <a:lnTo>
                      <a:pt x="129045" y="1914011"/>
                    </a:lnTo>
                    <a:close/>
                  </a:path>
                </a:pathLst>
              </a:custGeom>
              <a:gradFill>
                <a:gsLst>
                  <a:gs pos="100000">
                    <a:srgbClr val="92D050"/>
                  </a:gs>
                  <a:gs pos="0">
                    <a:schemeClr val="accent3">
                      <a:lumMod val="50000"/>
                    </a:schemeClr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9050" h="190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  <p:sp>
            <p:nvSpPr>
              <p:cNvPr id="214" name="Полилиния 213"/>
              <p:cNvSpPr/>
              <p:nvPr/>
            </p:nvSpPr>
            <p:spPr>
              <a:xfrm>
                <a:off x="6586553" y="440522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  <p:sp>
            <p:nvSpPr>
              <p:cNvPr id="215" name="Полилиния 214"/>
              <p:cNvSpPr/>
              <p:nvPr/>
            </p:nvSpPr>
            <p:spPr>
              <a:xfrm>
                <a:off x="6663958" y="440055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</p:grpSp>
      </p:grpSp>
      <p:grpSp>
        <p:nvGrpSpPr>
          <p:cNvPr id="24593" name="Группа 219"/>
          <p:cNvGrpSpPr>
            <a:grpSpLocks/>
          </p:cNvGrpSpPr>
          <p:nvPr/>
        </p:nvGrpSpPr>
        <p:grpSpPr bwMode="auto">
          <a:xfrm rot="-1122157">
            <a:off x="4922838" y="5908675"/>
            <a:ext cx="928687" cy="1000125"/>
            <a:chOff x="5898071" y="4400554"/>
            <a:chExt cx="2324143" cy="2470145"/>
          </a:xfrm>
        </p:grpSpPr>
        <p:sp>
          <p:nvSpPr>
            <p:cNvPr id="221" name="Полилиния 220"/>
            <p:cNvSpPr/>
            <p:nvPr/>
          </p:nvSpPr>
          <p:spPr>
            <a:xfrm>
              <a:off x="5898071" y="4931288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22" name="Полилиния 221"/>
            <p:cNvSpPr/>
            <p:nvPr/>
          </p:nvSpPr>
          <p:spPr>
            <a:xfrm>
              <a:off x="6357950" y="4918589"/>
              <a:ext cx="79269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23" name="Полилиния 222"/>
            <p:cNvSpPr/>
            <p:nvPr/>
          </p:nvSpPr>
          <p:spPr>
            <a:xfrm>
              <a:off x="6072198" y="4918589"/>
              <a:ext cx="114988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24" name="Полилиния 223"/>
            <p:cNvSpPr/>
            <p:nvPr/>
          </p:nvSpPr>
          <p:spPr>
            <a:xfrm flipH="1">
              <a:off x="7000892" y="4918589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25" name="Полилиния 224"/>
            <p:cNvSpPr/>
            <p:nvPr/>
          </p:nvSpPr>
          <p:spPr>
            <a:xfrm flipH="1">
              <a:off x="7000892" y="4918589"/>
              <a:ext cx="785818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26" name="Полилиния 225"/>
            <p:cNvSpPr/>
            <p:nvPr/>
          </p:nvSpPr>
          <p:spPr>
            <a:xfrm flipH="1">
              <a:off x="6929454" y="4918589"/>
              <a:ext cx="500066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grpSp>
          <p:nvGrpSpPr>
            <p:cNvPr id="24848" name="Группа 137"/>
            <p:cNvGrpSpPr>
              <a:grpSpLocks/>
            </p:cNvGrpSpPr>
            <p:nvPr/>
          </p:nvGrpSpPr>
          <p:grpSpPr bwMode="auto">
            <a:xfrm rot="-169710">
              <a:off x="6560974" y="4400554"/>
              <a:ext cx="798923" cy="2457470"/>
              <a:chOff x="6586553" y="4400554"/>
              <a:chExt cx="798923" cy="2457470"/>
            </a:xfrm>
          </p:grpSpPr>
          <p:sp>
            <p:nvSpPr>
              <p:cNvPr id="232" name="Полилиния 231"/>
              <p:cNvSpPr/>
              <p:nvPr/>
            </p:nvSpPr>
            <p:spPr>
              <a:xfrm flipH="1">
                <a:off x="6929454" y="5143512"/>
                <a:ext cx="142905" cy="1714512"/>
              </a:xfrm>
              <a:custGeom>
                <a:avLst/>
                <a:gdLst>
                  <a:gd name="connsiteX0" fmla="*/ 1016000 w 1016000"/>
                  <a:gd name="connsiteY0" fmla="*/ 1778000 h 1803400"/>
                  <a:gd name="connsiteX1" fmla="*/ 0 w 1016000"/>
                  <a:gd name="connsiteY1" fmla="*/ 0 h 1803400"/>
                  <a:gd name="connsiteX2" fmla="*/ 901700 w 1016000"/>
                  <a:gd name="connsiteY2" fmla="*/ 1803400 h 1803400"/>
                  <a:gd name="connsiteX3" fmla="*/ 1016000 w 1016000"/>
                  <a:gd name="connsiteY3" fmla="*/ 1778000 h 1803400"/>
                  <a:gd name="connsiteX0" fmla="*/ 1016000 w 1016000"/>
                  <a:gd name="connsiteY0" fmla="*/ 1914011 h 1939411"/>
                  <a:gd name="connsiteX1" fmla="*/ 0 w 1016000"/>
                  <a:gd name="connsiteY1" fmla="*/ 136011 h 1939411"/>
                  <a:gd name="connsiteX2" fmla="*/ 901700 w 1016000"/>
                  <a:gd name="connsiteY2" fmla="*/ 1939411 h 1939411"/>
                  <a:gd name="connsiteX3" fmla="*/ 1016000 w 1016000"/>
                  <a:gd name="connsiteY3" fmla="*/ 1914011 h 1939411"/>
                  <a:gd name="connsiteX0" fmla="*/ 1269483 w 1269483"/>
                  <a:gd name="connsiteY0" fmla="*/ 2019845 h 2045245"/>
                  <a:gd name="connsiteX1" fmla="*/ 253483 w 1269483"/>
                  <a:gd name="connsiteY1" fmla="*/ 241845 h 2045245"/>
                  <a:gd name="connsiteX2" fmla="*/ 1155183 w 1269483"/>
                  <a:gd name="connsiteY2" fmla="*/ 2045245 h 2045245"/>
                  <a:gd name="connsiteX3" fmla="*/ 1269483 w 1269483"/>
                  <a:gd name="connsiteY3" fmla="*/ 2019845 h 2045245"/>
                  <a:gd name="connsiteX0" fmla="*/ 1175829 w 1175829"/>
                  <a:gd name="connsiteY0" fmla="*/ 1914011 h 1939411"/>
                  <a:gd name="connsiteX1" fmla="*/ 159829 w 1175829"/>
                  <a:gd name="connsiteY1" fmla="*/ 136011 h 1939411"/>
                  <a:gd name="connsiteX2" fmla="*/ 1061529 w 1175829"/>
                  <a:gd name="connsiteY2" fmla="*/ 1939411 h 1939411"/>
                  <a:gd name="connsiteX3" fmla="*/ 1175829 w 1175829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538181 w 697974"/>
                  <a:gd name="connsiteY2" fmla="*/ 1939411 h 1939411"/>
                  <a:gd name="connsiteX3" fmla="*/ 652481 w 697974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363701 w 697974"/>
                  <a:gd name="connsiteY2" fmla="*/ 1939411 h 1939411"/>
                  <a:gd name="connsiteX3" fmla="*/ 652481 w 697974"/>
                  <a:gd name="connsiteY3" fmla="*/ 1914011 h 1939411"/>
                  <a:gd name="connsiteX0" fmla="*/ 477999 w 523492"/>
                  <a:gd name="connsiteY0" fmla="*/ 1914011 h 1939411"/>
                  <a:gd name="connsiteX1" fmla="*/ 159828 w 523492"/>
                  <a:gd name="connsiteY1" fmla="*/ 136011 h 1939411"/>
                  <a:gd name="connsiteX2" fmla="*/ 363701 w 523492"/>
                  <a:gd name="connsiteY2" fmla="*/ 1939411 h 1939411"/>
                  <a:gd name="connsiteX3" fmla="*/ 477999 w 523492"/>
                  <a:gd name="connsiteY3" fmla="*/ 1914011 h 1939411"/>
                  <a:gd name="connsiteX0" fmla="*/ 129045 w 215906"/>
                  <a:gd name="connsiteY0" fmla="*/ 1914011 h 1939411"/>
                  <a:gd name="connsiteX1" fmla="*/ 159828 w 215906"/>
                  <a:gd name="connsiteY1" fmla="*/ 136011 h 1939411"/>
                  <a:gd name="connsiteX2" fmla="*/ 14747 w 215906"/>
                  <a:gd name="connsiteY2" fmla="*/ 1939411 h 1939411"/>
                  <a:gd name="connsiteX3" fmla="*/ 129045 w 215906"/>
                  <a:gd name="connsiteY3" fmla="*/ 1914011 h 1939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5906" h="1939411">
                    <a:moveTo>
                      <a:pt x="129045" y="1914011"/>
                    </a:moveTo>
                    <a:cubicBezTo>
                      <a:pt x="174538" y="948262"/>
                      <a:pt x="215907" y="0"/>
                      <a:pt x="159828" y="136011"/>
                    </a:cubicBezTo>
                    <a:cubicBezTo>
                      <a:pt x="-1" y="124344"/>
                      <a:pt x="106262" y="806428"/>
                      <a:pt x="14747" y="1939411"/>
                    </a:cubicBezTo>
                    <a:lnTo>
                      <a:pt x="129045" y="1914011"/>
                    </a:lnTo>
                    <a:close/>
                  </a:path>
                </a:pathLst>
              </a:custGeom>
              <a:gradFill>
                <a:gsLst>
                  <a:gs pos="100000">
                    <a:srgbClr val="92D050"/>
                  </a:gs>
                  <a:gs pos="0">
                    <a:schemeClr val="accent3">
                      <a:lumMod val="50000"/>
                    </a:schemeClr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9050" h="190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  <p:sp>
            <p:nvSpPr>
              <p:cNvPr id="233" name="Полилиния 232"/>
              <p:cNvSpPr/>
              <p:nvPr/>
            </p:nvSpPr>
            <p:spPr>
              <a:xfrm>
                <a:off x="6586553" y="440522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  <p:sp>
            <p:nvSpPr>
              <p:cNvPr id="234" name="Полилиния 233"/>
              <p:cNvSpPr/>
              <p:nvPr/>
            </p:nvSpPr>
            <p:spPr>
              <a:xfrm>
                <a:off x="6663958" y="440055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</p:grpSp>
        <p:grpSp>
          <p:nvGrpSpPr>
            <p:cNvPr id="24849" name="Группа 138"/>
            <p:cNvGrpSpPr>
              <a:grpSpLocks/>
            </p:cNvGrpSpPr>
            <p:nvPr/>
          </p:nvGrpSpPr>
          <p:grpSpPr bwMode="auto">
            <a:xfrm rot="639347">
              <a:off x="6792579" y="4410377"/>
              <a:ext cx="798923" cy="2457470"/>
              <a:chOff x="6586553" y="4400554"/>
              <a:chExt cx="798923" cy="2457470"/>
            </a:xfrm>
          </p:grpSpPr>
          <p:sp>
            <p:nvSpPr>
              <p:cNvPr id="229" name="Полилиния 228"/>
              <p:cNvSpPr/>
              <p:nvPr/>
            </p:nvSpPr>
            <p:spPr>
              <a:xfrm flipH="1">
                <a:off x="6929454" y="5143512"/>
                <a:ext cx="142905" cy="1714512"/>
              </a:xfrm>
              <a:custGeom>
                <a:avLst/>
                <a:gdLst>
                  <a:gd name="connsiteX0" fmla="*/ 1016000 w 1016000"/>
                  <a:gd name="connsiteY0" fmla="*/ 1778000 h 1803400"/>
                  <a:gd name="connsiteX1" fmla="*/ 0 w 1016000"/>
                  <a:gd name="connsiteY1" fmla="*/ 0 h 1803400"/>
                  <a:gd name="connsiteX2" fmla="*/ 901700 w 1016000"/>
                  <a:gd name="connsiteY2" fmla="*/ 1803400 h 1803400"/>
                  <a:gd name="connsiteX3" fmla="*/ 1016000 w 1016000"/>
                  <a:gd name="connsiteY3" fmla="*/ 1778000 h 1803400"/>
                  <a:gd name="connsiteX0" fmla="*/ 1016000 w 1016000"/>
                  <a:gd name="connsiteY0" fmla="*/ 1914011 h 1939411"/>
                  <a:gd name="connsiteX1" fmla="*/ 0 w 1016000"/>
                  <a:gd name="connsiteY1" fmla="*/ 136011 h 1939411"/>
                  <a:gd name="connsiteX2" fmla="*/ 901700 w 1016000"/>
                  <a:gd name="connsiteY2" fmla="*/ 1939411 h 1939411"/>
                  <a:gd name="connsiteX3" fmla="*/ 1016000 w 1016000"/>
                  <a:gd name="connsiteY3" fmla="*/ 1914011 h 1939411"/>
                  <a:gd name="connsiteX0" fmla="*/ 1269483 w 1269483"/>
                  <a:gd name="connsiteY0" fmla="*/ 2019845 h 2045245"/>
                  <a:gd name="connsiteX1" fmla="*/ 253483 w 1269483"/>
                  <a:gd name="connsiteY1" fmla="*/ 241845 h 2045245"/>
                  <a:gd name="connsiteX2" fmla="*/ 1155183 w 1269483"/>
                  <a:gd name="connsiteY2" fmla="*/ 2045245 h 2045245"/>
                  <a:gd name="connsiteX3" fmla="*/ 1269483 w 1269483"/>
                  <a:gd name="connsiteY3" fmla="*/ 2019845 h 2045245"/>
                  <a:gd name="connsiteX0" fmla="*/ 1175829 w 1175829"/>
                  <a:gd name="connsiteY0" fmla="*/ 1914011 h 1939411"/>
                  <a:gd name="connsiteX1" fmla="*/ 159829 w 1175829"/>
                  <a:gd name="connsiteY1" fmla="*/ 136011 h 1939411"/>
                  <a:gd name="connsiteX2" fmla="*/ 1061529 w 1175829"/>
                  <a:gd name="connsiteY2" fmla="*/ 1939411 h 1939411"/>
                  <a:gd name="connsiteX3" fmla="*/ 1175829 w 1175829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538181 w 697974"/>
                  <a:gd name="connsiteY2" fmla="*/ 1939411 h 1939411"/>
                  <a:gd name="connsiteX3" fmla="*/ 652481 w 697974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363701 w 697974"/>
                  <a:gd name="connsiteY2" fmla="*/ 1939411 h 1939411"/>
                  <a:gd name="connsiteX3" fmla="*/ 652481 w 697974"/>
                  <a:gd name="connsiteY3" fmla="*/ 1914011 h 1939411"/>
                  <a:gd name="connsiteX0" fmla="*/ 477999 w 523492"/>
                  <a:gd name="connsiteY0" fmla="*/ 1914011 h 1939411"/>
                  <a:gd name="connsiteX1" fmla="*/ 159828 w 523492"/>
                  <a:gd name="connsiteY1" fmla="*/ 136011 h 1939411"/>
                  <a:gd name="connsiteX2" fmla="*/ 363701 w 523492"/>
                  <a:gd name="connsiteY2" fmla="*/ 1939411 h 1939411"/>
                  <a:gd name="connsiteX3" fmla="*/ 477999 w 523492"/>
                  <a:gd name="connsiteY3" fmla="*/ 1914011 h 1939411"/>
                  <a:gd name="connsiteX0" fmla="*/ 129045 w 215906"/>
                  <a:gd name="connsiteY0" fmla="*/ 1914011 h 1939411"/>
                  <a:gd name="connsiteX1" fmla="*/ 159828 w 215906"/>
                  <a:gd name="connsiteY1" fmla="*/ 136011 h 1939411"/>
                  <a:gd name="connsiteX2" fmla="*/ 14747 w 215906"/>
                  <a:gd name="connsiteY2" fmla="*/ 1939411 h 1939411"/>
                  <a:gd name="connsiteX3" fmla="*/ 129045 w 215906"/>
                  <a:gd name="connsiteY3" fmla="*/ 1914011 h 1939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5906" h="1939411">
                    <a:moveTo>
                      <a:pt x="129045" y="1914011"/>
                    </a:moveTo>
                    <a:cubicBezTo>
                      <a:pt x="174538" y="948262"/>
                      <a:pt x="215907" y="0"/>
                      <a:pt x="159828" y="136011"/>
                    </a:cubicBezTo>
                    <a:cubicBezTo>
                      <a:pt x="-1" y="124344"/>
                      <a:pt x="106262" y="806428"/>
                      <a:pt x="14747" y="1939411"/>
                    </a:cubicBezTo>
                    <a:lnTo>
                      <a:pt x="129045" y="1914011"/>
                    </a:lnTo>
                    <a:close/>
                  </a:path>
                </a:pathLst>
              </a:custGeom>
              <a:gradFill>
                <a:gsLst>
                  <a:gs pos="100000">
                    <a:srgbClr val="92D050"/>
                  </a:gs>
                  <a:gs pos="0">
                    <a:schemeClr val="accent3">
                      <a:lumMod val="50000"/>
                    </a:schemeClr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9050" h="190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  <p:sp>
            <p:nvSpPr>
              <p:cNvPr id="230" name="Полилиния 229"/>
              <p:cNvSpPr/>
              <p:nvPr/>
            </p:nvSpPr>
            <p:spPr>
              <a:xfrm>
                <a:off x="6586553" y="440522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  <p:sp>
            <p:nvSpPr>
              <p:cNvPr id="231" name="Полилиния 230"/>
              <p:cNvSpPr/>
              <p:nvPr/>
            </p:nvSpPr>
            <p:spPr>
              <a:xfrm>
                <a:off x="6663958" y="440055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</p:grpSp>
      </p:grpSp>
      <p:grpSp>
        <p:nvGrpSpPr>
          <p:cNvPr id="24594" name="Группа 234"/>
          <p:cNvGrpSpPr>
            <a:grpSpLocks/>
          </p:cNvGrpSpPr>
          <p:nvPr/>
        </p:nvGrpSpPr>
        <p:grpSpPr bwMode="auto">
          <a:xfrm rot="-1183445">
            <a:off x="3927475" y="5984875"/>
            <a:ext cx="928688" cy="1000125"/>
            <a:chOff x="5898071" y="4400554"/>
            <a:chExt cx="2324143" cy="2470145"/>
          </a:xfrm>
        </p:grpSpPr>
        <p:sp>
          <p:nvSpPr>
            <p:cNvPr id="236" name="Полилиния 235"/>
            <p:cNvSpPr/>
            <p:nvPr/>
          </p:nvSpPr>
          <p:spPr>
            <a:xfrm>
              <a:off x="5898071" y="4931288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37" name="Полилиния 236"/>
            <p:cNvSpPr/>
            <p:nvPr/>
          </p:nvSpPr>
          <p:spPr>
            <a:xfrm>
              <a:off x="6357950" y="4918589"/>
              <a:ext cx="79269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38" name="Полилиния 237"/>
            <p:cNvSpPr/>
            <p:nvPr/>
          </p:nvSpPr>
          <p:spPr>
            <a:xfrm>
              <a:off x="6072198" y="4918589"/>
              <a:ext cx="114988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39" name="Полилиния 238"/>
            <p:cNvSpPr/>
            <p:nvPr/>
          </p:nvSpPr>
          <p:spPr>
            <a:xfrm flipH="1">
              <a:off x="7000892" y="4918589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40" name="Полилиния 239"/>
            <p:cNvSpPr/>
            <p:nvPr/>
          </p:nvSpPr>
          <p:spPr>
            <a:xfrm flipH="1">
              <a:off x="7000892" y="4918589"/>
              <a:ext cx="785818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41" name="Полилиния 240"/>
            <p:cNvSpPr/>
            <p:nvPr/>
          </p:nvSpPr>
          <p:spPr>
            <a:xfrm flipH="1">
              <a:off x="6929454" y="4918589"/>
              <a:ext cx="500066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grpSp>
          <p:nvGrpSpPr>
            <p:cNvPr id="24820" name="Группа 137"/>
            <p:cNvGrpSpPr>
              <a:grpSpLocks/>
            </p:cNvGrpSpPr>
            <p:nvPr/>
          </p:nvGrpSpPr>
          <p:grpSpPr bwMode="auto">
            <a:xfrm rot="-169710">
              <a:off x="6560974" y="4400554"/>
              <a:ext cx="798923" cy="2457470"/>
              <a:chOff x="6586553" y="4400554"/>
              <a:chExt cx="798923" cy="2457470"/>
            </a:xfrm>
          </p:grpSpPr>
          <p:sp>
            <p:nvSpPr>
              <p:cNvPr id="247" name="Полилиния 246"/>
              <p:cNvSpPr/>
              <p:nvPr/>
            </p:nvSpPr>
            <p:spPr>
              <a:xfrm flipH="1">
                <a:off x="6929454" y="5143512"/>
                <a:ext cx="142905" cy="1714512"/>
              </a:xfrm>
              <a:custGeom>
                <a:avLst/>
                <a:gdLst>
                  <a:gd name="connsiteX0" fmla="*/ 1016000 w 1016000"/>
                  <a:gd name="connsiteY0" fmla="*/ 1778000 h 1803400"/>
                  <a:gd name="connsiteX1" fmla="*/ 0 w 1016000"/>
                  <a:gd name="connsiteY1" fmla="*/ 0 h 1803400"/>
                  <a:gd name="connsiteX2" fmla="*/ 901700 w 1016000"/>
                  <a:gd name="connsiteY2" fmla="*/ 1803400 h 1803400"/>
                  <a:gd name="connsiteX3" fmla="*/ 1016000 w 1016000"/>
                  <a:gd name="connsiteY3" fmla="*/ 1778000 h 1803400"/>
                  <a:gd name="connsiteX0" fmla="*/ 1016000 w 1016000"/>
                  <a:gd name="connsiteY0" fmla="*/ 1914011 h 1939411"/>
                  <a:gd name="connsiteX1" fmla="*/ 0 w 1016000"/>
                  <a:gd name="connsiteY1" fmla="*/ 136011 h 1939411"/>
                  <a:gd name="connsiteX2" fmla="*/ 901700 w 1016000"/>
                  <a:gd name="connsiteY2" fmla="*/ 1939411 h 1939411"/>
                  <a:gd name="connsiteX3" fmla="*/ 1016000 w 1016000"/>
                  <a:gd name="connsiteY3" fmla="*/ 1914011 h 1939411"/>
                  <a:gd name="connsiteX0" fmla="*/ 1269483 w 1269483"/>
                  <a:gd name="connsiteY0" fmla="*/ 2019845 h 2045245"/>
                  <a:gd name="connsiteX1" fmla="*/ 253483 w 1269483"/>
                  <a:gd name="connsiteY1" fmla="*/ 241845 h 2045245"/>
                  <a:gd name="connsiteX2" fmla="*/ 1155183 w 1269483"/>
                  <a:gd name="connsiteY2" fmla="*/ 2045245 h 2045245"/>
                  <a:gd name="connsiteX3" fmla="*/ 1269483 w 1269483"/>
                  <a:gd name="connsiteY3" fmla="*/ 2019845 h 2045245"/>
                  <a:gd name="connsiteX0" fmla="*/ 1175829 w 1175829"/>
                  <a:gd name="connsiteY0" fmla="*/ 1914011 h 1939411"/>
                  <a:gd name="connsiteX1" fmla="*/ 159829 w 1175829"/>
                  <a:gd name="connsiteY1" fmla="*/ 136011 h 1939411"/>
                  <a:gd name="connsiteX2" fmla="*/ 1061529 w 1175829"/>
                  <a:gd name="connsiteY2" fmla="*/ 1939411 h 1939411"/>
                  <a:gd name="connsiteX3" fmla="*/ 1175829 w 1175829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538181 w 697974"/>
                  <a:gd name="connsiteY2" fmla="*/ 1939411 h 1939411"/>
                  <a:gd name="connsiteX3" fmla="*/ 652481 w 697974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363701 w 697974"/>
                  <a:gd name="connsiteY2" fmla="*/ 1939411 h 1939411"/>
                  <a:gd name="connsiteX3" fmla="*/ 652481 w 697974"/>
                  <a:gd name="connsiteY3" fmla="*/ 1914011 h 1939411"/>
                  <a:gd name="connsiteX0" fmla="*/ 477999 w 523492"/>
                  <a:gd name="connsiteY0" fmla="*/ 1914011 h 1939411"/>
                  <a:gd name="connsiteX1" fmla="*/ 159828 w 523492"/>
                  <a:gd name="connsiteY1" fmla="*/ 136011 h 1939411"/>
                  <a:gd name="connsiteX2" fmla="*/ 363701 w 523492"/>
                  <a:gd name="connsiteY2" fmla="*/ 1939411 h 1939411"/>
                  <a:gd name="connsiteX3" fmla="*/ 477999 w 523492"/>
                  <a:gd name="connsiteY3" fmla="*/ 1914011 h 1939411"/>
                  <a:gd name="connsiteX0" fmla="*/ 129045 w 215906"/>
                  <a:gd name="connsiteY0" fmla="*/ 1914011 h 1939411"/>
                  <a:gd name="connsiteX1" fmla="*/ 159828 w 215906"/>
                  <a:gd name="connsiteY1" fmla="*/ 136011 h 1939411"/>
                  <a:gd name="connsiteX2" fmla="*/ 14747 w 215906"/>
                  <a:gd name="connsiteY2" fmla="*/ 1939411 h 1939411"/>
                  <a:gd name="connsiteX3" fmla="*/ 129045 w 215906"/>
                  <a:gd name="connsiteY3" fmla="*/ 1914011 h 1939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5906" h="1939411">
                    <a:moveTo>
                      <a:pt x="129045" y="1914011"/>
                    </a:moveTo>
                    <a:cubicBezTo>
                      <a:pt x="174538" y="948262"/>
                      <a:pt x="215907" y="0"/>
                      <a:pt x="159828" y="136011"/>
                    </a:cubicBezTo>
                    <a:cubicBezTo>
                      <a:pt x="-1" y="124344"/>
                      <a:pt x="106262" y="806428"/>
                      <a:pt x="14747" y="1939411"/>
                    </a:cubicBezTo>
                    <a:lnTo>
                      <a:pt x="129045" y="1914011"/>
                    </a:lnTo>
                    <a:close/>
                  </a:path>
                </a:pathLst>
              </a:custGeom>
              <a:gradFill>
                <a:gsLst>
                  <a:gs pos="100000">
                    <a:srgbClr val="92D050"/>
                  </a:gs>
                  <a:gs pos="0">
                    <a:schemeClr val="accent3">
                      <a:lumMod val="50000"/>
                    </a:schemeClr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9050" h="190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  <p:sp>
            <p:nvSpPr>
              <p:cNvPr id="248" name="Полилиния 247"/>
              <p:cNvSpPr/>
              <p:nvPr/>
            </p:nvSpPr>
            <p:spPr>
              <a:xfrm>
                <a:off x="6586553" y="440522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  <p:sp>
            <p:nvSpPr>
              <p:cNvPr id="249" name="Полилиния 248"/>
              <p:cNvSpPr/>
              <p:nvPr/>
            </p:nvSpPr>
            <p:spPr>
              <a:xfrm>
                <a:off x="6663958" y="440055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</p:grpSp>
      </p:grpSp>
      <p:grpSp>
        <p:nvGrpSpPr>
          <p:cNvPr id="24595" name="Группа 188"/>
          <p:cNvGrpSpPr>
            <a:grpSpLocks/>
          </p:cNvGrpSpPr>
          <p:nvPr/>
        </p:nvGrpSpPr>
        <p:grpSpPr bwMode="auto">
          <a:xfrm rot="709197">
            <a:off x="4240213" y="5884863"/>
            <a:ext cx="1292225" cy="1082675"/>
            <a:chOff x="5898071" y="4410280"/>
            <a:chExt cx="2324143" cy="2467972"/>
          </a:xfrm>
        </p:grpSpPr>
        <p:sp>
          <p:nvSpPr>
            <p:cNvPr id="190" name="Полилиния 189"/>
            <p:cNvSpPr/>
            <p:nvPr/>
          </p:nvSpPr>
          <p:spPr>
            <a:xfrm>
              <a:off x="5898071" y="4931288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191" name="Полилиния 190"/>
            <p:cNvSpPr/>
            <p:nvPr/>
          </p:nvSpPr>
          <p:spPr>
            <a:xfrm>
              <a:off x="6357950" y="4918589"/>
              <a:ext cx="79269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192" name="Полилиния 191"/>
            <p:cNvSpPr/>
            <p:nvPr/>
          </p:nvSpPr>
          <p:spPr>
            <a:xfrm>
              <a:off x="6072198" y="4918589"/>
              <a:ext cx="114988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193" name="Полилиния 192"/>
            <p:cNvSpPr/>
            <p:nvPr/>
          </p:nvSpPr>
          <p:spPr>
            <a:xfrm flipH="1">
              <a:off x="7000892" y="4918589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194" name="Полилиния 193"/>
            <p:cNvSpPr/>
            <p:nvPr/>
          </p:nvSpPr>
          <p:spPr>
            <a:xfrm flipH="1">
              <a:off x="7000892" y="4918589"/>
              <a:ext cx="785818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195" name="Полилиния 194"/>
            <p:cNvSpPr/>
            <p:nvPr/>
          </p:nvSpPr>
          <p:spPr>
            <a:xfrm flipH="1">
              <a:off x="6929454" y="4918589"/>
              <a:ext cx="500066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grpSp>
          <p:nvGrpSpPr>
            <p:cNvPr id="24792" name="Группа 138"/>
            <p:cNvGrpSpPr>
              <a:grpSpLocks/>
            </p:cNvGrpSpPr>
            <p:nvPr/>
          </p:nvGrpSpPr>
          <p:grpSpPr bwMode="auto">
            <a:xfrm rot="639347">
              <a:off x="6791608" y="4410280"/>
              <a:ext cx="798923" cy="2467972"/>
              <a:chOff x="6586553" y="4400554"/>
              <a:chExt cx="798923" cy="2467972"/>
            </a:xfrm>
          </p:grpSpPr>
          <p:sp>
            <p:nvSpPr>
              <p:cNvPr id="198" name="Полилиния 197"/>
              <p:cNvSpPr/>
              <p:nvPr/>
            </p:nvSpPr>
            <p:spPr>
              <a:xfrm flipH="1">
                <a:off x="6910157" y="5154015"/>
                <a:ext cx="142905" cy="1714511"/>
              </a:xfrm>
              <a:custGeom>
                <a:avLst/>
                <a:gdLst>
                  <a:gd name="connsiteX0" fmla="*/ 1016000 w 1016000"/>
                  <a:gd name="connsiteY0" fmla="*/ 1778000 h 1803400"/>
                  <a:gd name="connsiteX1" fmla="*/ 0 w 1016000"/>
                  <a:gd name="connsiteY1" fmla="*/ 0 h 1803400"/>
                  <a:gd name="connsiteX2" fmla="*/ 901700 w 1016000"/>
                  <a:gd name="connsiteY2" fmla="*/ 1803400 h 1803400"/>
                  <a:gd name="connsiteX3" fmla="*/ 1016000 w 1016000"/>
                  <a:gd name="connsiteY3" fmla="*/ 1778000 h 1803400"/>
                  <a:gd name="connsiteX0" fmla="*/ 1016000 w 1016000"/>
                  <a:gd name="connsiteY0" fmla="*/ 1914011 h 1939411"/>
                  <a:gd name="connsiteX1" fmla="*/ 0 w 1016000"/>
                  <a:gd name="connsiteY1" fmla="*/ 136011 h 1939411"/>
                  <a:gd name="connsiteX2" fmla="*/ 901700 w 1016000"/>
                  <a:gd name="connsiteY2" fmla="*/ 1939411 h 1939411"/>
                  <a:gd name="connsiteX3" fmla="*/ 1016000 w 1016000"/>
                  <a:gd name="connsiteY3" fmla="*/ 1914011 h 1939411"/>
                  <a:gd name="connsiteX0" fmla="*/ 1269483 w 1269483"/>
                  <a:gd name="connsiteY0" fmla="*/ 2019845 h 2045245"/>
                  <a:gd name="connsiteX1" fmla="*/ 253483 w 1269483"/>
                  <a:gd name="connsiteY1" fmla="*/ 241845 h 2045245"/>
                  <a:gd name="connsiteX2" fmla="*/ 1155183 w 1269483"/>
                  <a:gd name="connsiteY2" fmla="*/ 2045245 h 2045245"/>
                  <a:gd name="connsiteX3" fmla="*/ 1269483 w 1269483"/>
                  <a:gd name="connsiteY3" fmla="*/ 2019845 h 2045245"/>
                  <a:gd name="connsiteX0" fmla="*/ 1175829 w 1175829"/>
                  <a:gd name="connsiteY0" fmla="*/ 1914011 h 1939411"/>
                  <a:gd name="connsiteX1" fmla="*/ 159829 w 1175829"/>
                  <a:gd name="connsiteY1" fmla="*/ 136011 h 1939411"/>
                  <a:gd name="connsiteX2" fmla="*/ 1061529 w 1175829"/>
                  <a:gd name="connsiteY2" fmla="*/ 1939411 h 1939411"/>
                  <a:gd name="connsiteX3" fmla="*/ 1175829 w 1175829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538181 w 697974"/>
                  <a:gd name="connsiteY2" fmla="*/ 1939411 h 1939411"/>
                  <a:gd name="connsiteX3" fmla="*/ 652481 w 697974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363701 w 697974"/>
                  <a:gd name="connsiteY2" fmla="*/ 1939411 h 1939411"/>
                  <a:gd name="connsiteX3" fmla="*/ 652481 w 697974"/>
                  <a:gd name="connsiteY3" fmla="*/ 1914011 h 1939411"/>
                  <a:gd name="connsiteX0" fmla="*/ 477999 w 523492"/>
                  <a:gd name="connsiteY0" fmla="*/ 1914011 h 1939411"/>
                  <a:gd name="connsiteX1" fmla="*/ 159828 w 523492"/>
                  <a:gd name="connsiteY1" fmla="*/ 136011 h 1939411"/>
                  <a:gd name="connsiteX2" fmla="*/ 363701 w 523492"/>
                  <a:gd name="connsiteY2" fmla="*/ 1939411 h 1939411"/>
                  <a:gd name="connsiteX3" fmla="*/ 477999 w 523492"/>
                  <a:gd name="connsiteY3" fmla="*/ 1914011 h 1939411"/>
                  <a:gd name="connsiteX0" fmla="*/ 129045 w 215906"/>
                  <a:gd name="connsiteY0" fmla="*/ 1914011 h 1939411"/>
                  <a:gd name="connsiteX1" fmla="*/ 159828 w 215906"/>
                  <a:gd name="connsiteY1" fmla="*/ 136011 h 1939411"/>
                  <a:gd name="connsiteX2" fmla="*/ 14747 w 215906"/>
                  <a:gd name="connsiteY2" fmla="*/ 1939411 h 1939411"/>
                  <a:gd name="connsiteX3" fmla="*/ 129045 w 215906"/>
                  <a:gd name="connsiteY3" fmla="*/ 1914011 h 1939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5906" h="1939411">
                    <a:moveTo>
                      <a:pt x="129045" y="1914011"/>
                    </a:moveTo>
                    <a:cubicBezTo>
                      <a:pt x="174538" y="948262"/>
                      <a:pt x="215907" y="0"/>
                      <a:pt x="159828" y="136011"/>
                    </a:cubicBezTo>
                    <a:cubicBezTo>
                      <a:pt x="-1" y="124344"/>
                      <a:pt x="106262" y="806428"/>
                      <a:pt x="14747" y="1939411"/>
                    </a:cubicBezTo>
                    <a:lnTo>
                      <a:pt x="129045" y="1914011"/>
                    </a:lnTo>
                    <a:close/>
                  </a:path>
                </a:pathLst>
              </a:custGeom>
              <a:gradFill>
                <a:gsLst>
                  <a:gs pos="100000">
                    <a:srgbClr val="92D050"/>
                  </a:gs>
                  <a:gs pos="0">
                    <a:schemeClr val="accent3">
                      <a:lumMod val="50000"/>
                    </a:schemeClr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9050" h="190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  <p:sp>
            <p:nvSpPr>
              <p:cNvPr id="199" name="Полилиния 198"/>
              <p:cNvSpPr/>
              <p:nvPr/>
            </p:nvSpPr>
            <p:spPr>
              <a:xfrm>
                <a:off x="6586553" y="440522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  <p:sp>
            <p:nvSpPr>
              <p:cNvPr id="200" name="Полилиния 199"/>
              <p:cNvSpPr/>
              <p:nvPr/>
            </p:nvSpPr>
            <p:spPr>
              <a:xfrm>
                <a:off x="6663958" y="440055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</p:grpSp>
      </p:grpSp>
      <p:grpSp>
        <p:nvGrpSpPr>
          <p:cNvPr id="24596" name="Группа 249"/>
          <p:cNvGrpSpPr>
            <a:grpSpLocks/>
          </p:cNvGrpSpPr>
          <p:nvPr/>
        </p:nvGrpSpPr>
        <p:grpSpPr bwMode="auto">
          <a:xfrm rot="-1028310">
            <a:off x="3127375" y="5900738"/>
            <a:ext cx="928688" cy="1000125"/>
            <a:chOff x="5898071" y="4400554"/>
            <a:chExt cx="2324143" cy="2470145"/>
          </a:xfrm>
        </p:grpSpPr>
        <p:sp>
          <p:nvSpPr>
            <p:cNvPr id="251" name="Полилиния 250"/>
            <p:cNvSpPr/>
            <p:nvPr/>
          </p:nvSpPr>
          <p:spPr>
            <a:xfrm>
              <a:off x="5898071" y="4931288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52" name="Полилиния 251"/>
            <p:cNvSpPr/>
            <p:nvPr/>
          </p:nvSpPr>
          <p:spPr>
            <a:xfrm>
              <a:off x="6357950" y="4918589"/>
              <a:ext cx="79269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53" name="Полилиния 252"/>
            <p:cNvSpPr/>
            <p:nvPr/>
          </p:nvSpPr>
          <p:spPr>
            <a:xfrm>
              <a:off x="6072198" y="4918589"/>
              <a:ext cx="114988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54" name="Полилиния 253"/>
            <p:cNvSpPr/>
            <p:nvPr/>
          </p:nvSpPr>
          <p:spPr>
            <a:xfrm flipH="1">
              <a:off x="7000892" y="4918589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55" name="Полилиния 254"/>
            <p:cNvSpPr/>
            <p:nvPr/>
          </p:nvSpPr>
          <p:spPr>
            <a:xfrm flipH="1">
              <a:off x="7000892" y="4918589"/>
              <a:ext cx="785818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56" name="Полилиния 255"/>
            <p:cNvSpPr/>
            <p:nvPr/>
          </p:nvSpPr>
          <p:spPr>
            <a:xfrm flipH="1">
              <a:off x="6929454" y="4918589"/>
              <a:ext cx="500066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grpSp>
          <p:nvGrpSpPr>
            <p:cNvPr id="24764" name="Группа 137"/>
            <p:cNvGrpSpPr>
              <a:grpSpLocks/>
            </p:cNvGrpSpPr>
            <p:nvPr/>
          </p:nvGrpSpPr>
          <p:grpSpPr bwMode="auto">
            <a:xfrm rot="-169710">
              <a:off x="6560974" y="4400554"/>
              <a:ext cx="798923" cy="2457470"/>
              <a:chOff x="6586553" y="4400554"/>
              <a:chExt cx="798923" cy="2457470"/>
            </a:xfrm>
          </p:grpSpPr>
          <p:sp>
            <p:nvSpPr>
              <p:cNvPr id="262" name="Полилиния 261"/>
              <p:cNvSpPr/>
              <p:nvPr/>
            </p:nvSpPr>
            <p:spPr>
              <a:xfrm flipH="1">
                <a:off x="6929454" y="5143512"/>
                <a:ext cx="142905" cy="1714512"/>
              </a:xfrm>
              <a:custGeom>
                <a:avLst/>
                <a:gdLst>
                  <a:gd name="connsiteX0" fmla="*/ 1016000 w 1016000"/>
                  <a:gd name="connsiteY0" fmla="*/ 1778000 h 1803400"/>
                  <a:gd name="connsiteX1" fmla="*/ 0 w 1016000"/>
                  <a:gd name="connsiteY1" fmla="*/ 0 h 1803400"/>
                  <a:gd name="connsiteX2" fmla="*/ 901700 w 1016000"/>
                  <a:gd name="connsiteY2" fmla="*/ 1803400 h 1803400"/>
                  <a:gd name="connsiteX3" fmla="*/ 1016000 w 1016000"/>
                  <a:gd name="connsiteY3" fmla="*/ 1778000 h 1803400"/>
                  <a:gd name="connsiteX0" fmla="*/ 1016000 w 1016000"/>
                  <a:gd name="connsiteY0" fmla="*/ 1914011 h 1939411"/>
                  <a:gd name="connsiteX1" fmla="*/ 0 w 1016000"/>
                  <a:gd name="connsiteY1" fmla="*/ 136011 h 1939411"/>
                  <a:gd name="connsiteX2" fmla="*/ 901700 w 1016000"/>
                  <a:gd name="connsiteY2" fmla="*/ 1939411 h 1939411"/>
                  <a:gd name="connsiteX3" fmla="*/ 1016000 w 1016000"/>
                  <a:gd name="connsiteY3" fmla="*/ 1914011 h 1939411"/>
                  <a:gd name="connsiteX0" fmla="*/ 1269483 w 1269483"/>
                  <a:gd name="connsiteY0" fmla="*/ 2019845 h 2045245"/>
                  <a:gd name="connsiteX1" fmla="*/ 253483 w 1269483"/>
                  <a:gd name="connsiteY1" fmla="*/ 241845 h 2045245"/>
                  <a:gd name="connsiteX2" fmla="*/ 1155183 w 1269483"/>
                  <a:gd name="connsiteY2" fmla="*/ 2045245 h 2045245"/>
                  <a:gd name="connsiteX3" fmla="*/ 1269483 w 1269483"/>
                  <a:gd name="connsiteY3" fmla="*/ 2019845 h 2045245"/>
                  <a:gd name="connsiteX0" fmla="*/ 1175829 w 1175829"/>
                  <a:gd name="connsiteY0" fmla="*/ 1914011 h 1939411"/>
                  <a:gd name="connsiteX1" fmla="*/ 159829 w 1175829"/>
                  <a:gd name="connsiteY1" fmla="*/ 136011 h 1939411"/>
                  <a:gd name="connsiteX2" fmla="*/ 1061529 w 1175829"/>
                  <a:gd name="connsiteY2" fmla="*/ 1939411 h 1939411"/>
                  <a:gd name="connsiteX3" fmla="*/ 1175829 w 1175829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538181 w 697974"/>
                  <a:gd name="connsiteY2" fmla="*/ 1939411 h 1939411"/>
                  <a:gd name="connsiteX3" fmla="*/ 652481 w 697974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363701 w 697974"/>
                  <a:gd name="connsiteY2" fmla="*/ 1939411 h 1939411"/>
                  <a:gd name="connsiteX3" fmla="*/ 652481 w 697974"/>
                  <a:gd name="connsiteY3" fmla="*/ 1914011 h 1939411"/>
                  <a:gd name="connsiteX0" fmla="*/ 477999 w 523492"/>
                  <a:gd name="connsiteY0" fmla="*/ 1914011 h 1939411"/>
                  <a:gd name="connsiteX1" fmla="*/ 159828 w 523492"/>
                  <a:gd name="connsiteY1" fmla="*/ 136011 h 1939411"/>
                  <a:gd name="connsiteX2" fmla="*/ 363701 w 523492"/>
                  <a:gd name="connsiteY2" fmla="*/ 1939411 h 1939411"/>
                  <a:gd name="connsiteX3" fmla="*/ 477999 w 523492"/>
                  <a:gd name="connsiteY3" fmla="*/ 1914011 h 1939411"/>
                  <a:gd name="connsiteX0" fmla="*/ 129045 w 215906"/>
                  <a:gd name="connsiteY0" fmla="*/ 1914011 h 1939411"/>
                  <a:gd name="connsiteX1" fmla="*/ 159828 w 215906"/>
                  <a:gd name="connsiteY1" fmla="*/ 136011 h 1939411"/>
                  <a:gd name="connsiteX2" fmla="*/ 14747 w 215906"/>
                  <a:gd name="connsiteY2" fmla="*/ 1939411 h 1939411"/>
                  <a:gd name="connsiteX3" fmla="*/ 129045 w 215906"/>
                  <a:gd name="connsiteY3" fmla="*/ 1914011 h 1939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5906" h="1939411">
                    <a:moveTo>
                      <a:pt x="129045" y="1914011"/>
                    </a:moveTo>
                    <a:cubicBezTo>
                      <a:pt x="174538" y="948262"/>
                      <a:pt x="215907" y="0"/>
                      <a:pt x="159828" y="136011"/>
                    </a:cubicBezTo>
                    <a:cubicBezTo>
                      <a:pt x="-1" y="124344"/>
                      <a:pt x="106262" y="806428"/>
                      <a:pt x="14747" y="1939411"/>
                    </a:cubicBezTo>
                    <a:lnTo>
                      <a:pt x="129045" y="1914011"/>
                    </a:lnTo>
                    <a:close/>
                  </a:path>
                </a:pathLst>
              </a:custGeom>
              <a:gradFill>
                <a:gsLst>
                  <a:gs pos="100000">
                    <a:srgbClr val="92D050"/>
                  </a:gs>
                  <a:gs pos="0">
                    <a:schemeClr val="accent3">
                      <a:lumMod val="50000"/>
                    </a:schemeClr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9050" h="190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  <p:sp>
            <p:nvSpPr>
              <p:cNvPr id="263" name="Полилиния 262"/>
              <p:cNvSpPr/>
              <p:nvPr/>
            </p:nvSpPr>
            <p:spPr>
              <a:xfrm>
                <a:off x="6586553" y="440522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  <p:sp>
            <p:nvSpPr>
              <p:cNvPr id="264" name="Полилиния 263"/>
              <p:cNvSpPr/>
              <p:nvPr/>
            </p:nvSpPr>
            <p:spPr>
              <a:xfrm>
                <a:off x="6663958" y="440055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</p:grpSp>
      </p:grpSp>
      <p:grpSp>
        <p:nvGrpSpPr>
          <p:cNvPr id="24597" name="Группа 284"/>
          <p:cNvGrpSpPr>
            <a:grpSpLocks/>
          </p:cNvGrpSpPr>
          <p:nvPr/>
        </p:nvGrpSpPr>
        <p:grpSpPr bwMode="auto">
          <a:xfrm>
            <a:off x="0" y="6197600"/>
            <a:ext cx="642938" cy="660400"/>
            <a:chOff x="214282" y="5643578"/>
            <a:chExt cx="1285884" cy="1017585"/>
          </a:xfrm>
        </p:grpSpPr>
        <p:sp>
          <p:nvSpPr>
            <p:cNvPr id="280" name="Полилиния 279"/>
            <p:cNvSpPr/>
            <p:nvPr/>
          </p:nvSpPr>
          <p:spPr>
            <a:xfrm>
              <a:off x="785786" y="5715016"/>
              <a:ext cx="714380" cy="946147"/>
            </a:xfrm>
            <a:custGeom>
              <a:avLst/>
              <a:gdLst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60461 h 1160461"/>
                <a:gd name="connsiteX1" fmla="*/ 228600 w 1000125"/>
                <a:gd name="connsiteY1" fmla="*/ 574673 h 1160461"/>
                <a:gd name="connsiteX2" fmla="*/ 404812 w 1000125"/>
                <a:gd name="connsiteY2" fmla="*/ 574673 h 1160461"/>
                <a:gd name="connsiteX3" fmla="*/ 385762 w 1000125"/>
                <a:gd name="connsiteY3" fmla="*/ 384173 h 1160461"/>
                <a:gd name="connsiteX4" fmla="*/ 666750 w 1000125"/>
                <a:gd name="connsiteY4" fmla="*/ 350836 h 1160461"/>
                <a:gd name="connsiteX5" fmla="*/ 642937 w 1000125"/>
                <a:gd name="connsiteY5" fmla="*/ 150811 h 1160461"/>
                <a:gd name="connsiteX6" fmla="*/ 914400 w 1000125"/>
                <a:gd name="connsiteY6" fmla="*/ 12698 h 1160461"/>
                <a:gd name="connsiteX7" fmla="*/ 1000125 w 1000125"/>
                <a:gd name="connsiteY7" fmla="*/ 379411 h 1160461"/>
                <a:gd name="connsiteX8" fmla="*/ 828675 w 1000125"/>
                <a:gd name="connsiteY8" fmla="*/ 403223 h 1160461"/>
                <a:gd name="connsiteX9" fmla="*/ 852487 w 1000125"/>
                <a:gd name="connsiteY9" fmla="*/ 631823 h 1160461"/>
                <a:gd name="connsiteX10" fmla="*/ 638175 w 1000125"/>
                <a:gd name="connsiteY10" fmla="*/ 669923 h 1160461"/>
                <a:gd name="connsiteX11" fmla="*/ 638175 w 1000125"/>
                <a:gd name="connsiteY11" fmla="*/ 850898 h 1160461"/>
                <a:gd name="connsiteX12" fmla="*/ 0 w 1000125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76332" h="1160461">
                  <a:moveTo>
                    <a:pt x="0" y="1160461"/>
                  </a:moveTo>
                  <a:lnTo>
                    <a:pt x="228600" y="574673"/>
                  </a:lnTo>
                  <a:cubicBezTo>
                    <a:pt x="282586" y="474659"/>
                    <a:pt x="346075" y="574673"/>
                    <a:pt x="404812" y="574673"/>
                  </a:cubicBezTo>
                  <a:cubicBezTo>
                    <a:pt x="398462" y="511173"/>
                    <a:pt x="315923" y="481010"/>
                    <a:pt x="385762" y="384173"/>
                  </a:cubicBezTo>
                  <a:cubicBezTo>
                    <a:pt x="498486" y="268286"/>
                    <a:pt x="573087" y="361948"/>
                    <a:pt x="666750" y="350836"/>
                  </a:cubicBezTo>
                  <a:cubicBezTo>
                    <a:pt x="658812" y="284161"/>
                    <a:pt x="541347" y="212725"/>
                    <a:pt x="642937" y="150811"/>
                  </a:cubicBezTo>
                  <a:cubicBezTo>
                    <a:pt x="766771" y="0"/>
                    <a:pt x="823912" y="58736"/>
                    <a:pt x="914400" y="12698"/>
                  </a:cubicBezTo>
                  <a:cubicBezTo>
                    <a:pt x="942975" y="134936"/>
                    <a:pt x="1076332" y="180974"/>
                    <a:pt x="1000125" y="379411"/>
                  </a:cubicBezTo>
                  <a:cubicBezTo>
                    <a:pt x="919170" y="458786"/>
                    <a:pt x="885825" y="395286"/>
                    <a:pt x="828675" y="403223"/>
                  </a:cubicBezTo>
                  <a:cubicBezTo>
                    <a:pt x="836612" y="479423"/>
                    <a:pt x="982671" y="507997"/>
                    <a:pt x="852487" y="631823"/>
                  </a:cubicBezTo>
                  <a:cubicBezTo>
                    <a:pt x="766771" y="787396"/>
                    <a:pt x="709612" y="657223"/>
                    <a:pt x="638175" y="669923"/>
                  </a:cubicBezTo>
                  <a:cubicBezTo>
                    <a:pt x="638175" y="730248"/>
                    <a:pt x="719147" y="790570"/>
                    <a:pt x="638175" y="850898"/>
                  </a:cubicBezTo>
                  <a:lnTo>
                    <a:pt x="0" y="116046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>
                <a:rot lat="20566233" lon="4218831" rev="19705992"/>
              </a:camera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82" name="Полилиния 281"/>
            <p:cNvSpPr/>
            <p:nvPr/>
          </p:nvSpPr>
          <p:spPr>
            <a:xfrm flipH="1">
              <a:off x="214282" y="5715016"/>
              <a:ext cx="714380" cy="946147"/>
            </a:xfrm>
            <a:custGeom>
              <a:avLst/>
              <a:gdLst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60461 h 1160461"/>
                <a:gd name="connsiteX1" fmla="*/ 228600 w 1000125"/>
                <a:gd name="connsiteY1" fmla="*/ 574673 h 1160461"/>
                <a:gd name="connsiteX2" fmla="*/ 404812 w 1000125"/>
                <a:gd name="connsiteY2" fmla="*/ 574673 h 1160461"/>
                <a:gd name="connsiteX3" fmla="*/ 385762 w 1000125"/>
                <a:gd name="connsiteY3" fmla="*/ 384173 h 1160461"/>
                <a:gd name="connsiteX4" fmla="*/ 666750 w 1000125"/>
                <a:gd name="connsiteY4" fmla="*/ 350836 h 1160461"/>
                <a:gd name="connsiteX5" fmla="*/ 642937 w 1000125"/>
                <a:gd name="connsiteY5" fmla="*/ 150811 h 1160461"/>
                <a:gd name="connsiteX6" fmla="*/ 914400 w 1000125"/>
                <a:gd name="connsiteY6" fmla="*/ 12698 h 1160461"/>
                <a:gd name="connsiteX7" fmla="*/ 1000125 w 1000125"/>
                <a:gd name="connsiteY7" fmla="*/ 379411 h 1160461"/>
                <a:gd name="connsiteX8" fmla="*/ 828675 w 1000125"/>
                <a:gd name="connsiteY8" fmla="*/ 403223 h 1160461"/>
                <a:gd name="connsiteX9" fmla="*/ 852487 w 1000125"/>
                <a:gd name="connsiteY9" fmla="*/ 631823 h 1160461"/>
                <a:gd name="connsiteX10" fmla="*/ 638175 w 1000125"/>
                <a:gd name="connsiteY10" fmla="*/ 669923 h 1160461"/>
                <a:gd name="connsiteX11" fmla="*/ 638175 w 1000125"/>
                <a:gd name="connsiteY11" fmla="*/ 850898 h 1160461"/>
                <a:gd name="connsiteX12" fmla="*/ 0 w 1000125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76332" h="1160461">
                  <a:moveTo>
                    <a:pt x="0" y="1160461"/>
                  </a:moveTo>
                  <a:lnTo>
                    <a:pt x="228600" y="574673"/>
                  </a:lnTo>
                  <a:cubicBezTo>
                    <a:pt x="282586" y="474659"/>
                    <a:pt x="346075" y="574673"/>
                    <a:pt x="404812" y="574673"/>
                  </a:cubicBezTo>
                  <a:cubicBezTo>
                    <a:pt x="398462" y="511173"/>
                    <a:pt x="315923" y="481010"/>
                    <a:pt x="385762" y="384173"/>
                  </a:cubicBezTo>
                  <a:cubicBezTo>
                    <a:pt x="498486" y="268286"/>
                    <a:pt x="573087" y="361948"/>
                    <a:pt x="666750" y="350836"/>
                  </a:cubicBezTo>
                  <a:cubicBezTo>
                    <a:pt x="658812" y="284161"/>
                    <a:pt x="541347" y="212725"/>
                    <a:pt x="642937" y="150811"/>
                  </a:cubicBezTo>
                  <a:cubicBezTo>
                    <a:pt x="766771" y="0"/>
                    <a:pt x="823912" y="58736"/>
                    <a:pt x="914400" y="12698"/>
                  </a:cubicBezTo>
                  <a:cubicBezTo>
                    <a:pt x="942975" y="134936"/>
                    <a:pt x="1076332" y="180974"/>
                    <a:pt x="1000125" y="379411"/>
                  </a:cubicBezTo>
                  <a:cubicBezTo>
                    <a:pt x="919170" y="458786"/>
                    <a:pt x="885825" y="395286"/>
                    <a:pt x="828675" y="403223"/>
                  </a:cubicBezTo>
                  <a:cubicBezTo>
                    <a:pt x="836612" y="479423"/>
                    <a:pt x="982671" y="507997"/>
                    <a:pt x="852487" y="631823"/>
                  </a:cubicBezTo>
                  <a:cubicBezTo>
                    <a:pt x="766771" y="787396"/>
                    <a:pt x="709612" y="657223"/>
                    <a:pt x="638175" y="669923"/>
                  </a:cubicBezTo>
                  <a:cubicBezTo>
                    <a:pt x="638175" y="730248"/>
                    <a:pt x="719147" y="790570"/>
                    <a:pt x="638175" y="850898"/>
                  </a:cubicBezTo>
                  <a:lnTo>
                    <a:pt x="0" y="116046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>
                <a:rot lat="18000000" lon="0" rev="20099999"/>
              </a:camera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83" name="Полилиния 282"/>
            <p:cNvSpPr/>
            <p:nvPr/>
          </p:nvSpPr>
          <p:spPr>
            <a:xfrm rot="1839986">
              <a:off x="523281" y="5784561"/>
              <a:ext cx="488006" cy="785225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84" name="24-конечная звезда 283"/>
            <p:cNvSpPr/>
            <p:nvPr/>
          </p:nvSpPr>
          <p:spPr>
            <a:xfrm>
              <a:off x="571472" y="5643578"/>
              <a:ext cx="357190" cy="285752"/>
            </a:xfrm>
            <a:prstGeom prst="star24">
              <a:avLst>
                <a:gd name="adj" fmla="val 43333"/>
              </a:avLst>
            </a:prstGeom>
            <a:solidFill>
              <a:srgbClr val="FFFF00"/>
            </a:solidFill>
            <a:ln>
              <a:noFill/>
            </a:ln>
            <a:scene3d>
              <a:camera prst="orthographicFront"/>
              <a:lightRig rig="threePt" dir="t"/>
            </a:scene3d>
            <a:sp3d>
              <a:bevelT h="38100" prst="relaxedInse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</p:grpSp>
      <p:grpSp>
        <p:nvGrpSpPr>
          <p:cNvPr id="24598" name="Группа 290"/>
          <p:cNvGrpSpPr>
            <a:grpSpLocks/>
          </p:cNvGrpSpPr>
          <p:nvPr/>
        </p:nvGrpSpPr>
        <p:grpSpPr bwMode="auto">
          <a:xfrm>
            <a:off x="642938" y="6357938"/>
            <a:ext cx="571500" cy="588962"/>
            <a:chOff x="214282" y="5643578"/>
            <a:chExt cx="1285884" cy="1017585"/>
          </a:xfrm>
        </p:grpSpPr>
        <p:sp>
          <p:nvSpPr>
            <p:cNvPr id="292" name="Полилиния 291"/>
            <p:cNvSpPr/>
            <p:nvPr/>
          </p:nvSpPr>
          <p:spPr>
            <a:xfrm>
              <a:off x="785786" y="5715016"/>
              <a:ext cx="714380" cy="946147"/>
            </a:xfrm>
            <a:custGeom>
              <a:avLst/>
              <a:gdLst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60461 h 1160461"/>
                <a:gd name="connsiteX1" fmla="*/ 228600 w 1000125"/>
                <a:gd name="connsiteY1" fmla="*/ 574673 h 1160461"/>
                <a:gd name="connsiteX2" fmla="*/ 404812 w 1000125"/>
                <a:gd name="connsiteY2" fmla="*/ 574673 h 1160461"/>
                <a:gd name="connsiteX3" fmla="*/ 385762 w 1000125"/>
                <a:gd name="connsiteY3" fmla="*/ 384173 h 1160461"/>
                <a:gd name="connsiteX4" fmla="*/ 666750 w 1000125"/>
                <a:gd name="connsiteY4" fmla="*/ 350836 h 1160461"/>
                <a:gd name="connsiteX5" fmla="*/ 642937 w 1000125"/>
                <a:gd name="connsiteY5" fmla="*/ 150811 h 1160461"/>
                <a:gd name="connsiteX6" fmla="*/ 914400 w 1000125"/>
                <a:gd name="connsiteY6" fmla="*/ 12698 h 1160461"/>
                <a:gd name="connsiteX7" fmla="*/ 1000125 w 1000125"/>
                <a:gd name="connsiteY7" fmla="*/ 379411 h 1160461"/>
                <a:gd name="connsiteX8" fmla="*/ 828675 w 1000125"/>
                <a:gd name="connsiteY8" fmla="*/ 403223 h 1160461"/>
                <a:gd name="connsiteX9" fmla="*/ 852487 w 1000125"/>
                <a:gd name="connsiteY9" fmla="*/ 631823 h 1160461"/>
                <a:gd name="connsiteX10" fmla="*/ 638175 w 1000125"/>
                <a:gd name="connsiteY10" fmla="*/ 669923 h 1160461"/>
                <a:gd name="connsiteX11" fmla="*/ 638175 w 1000125"/>
                <a:gd name="connsiteY11" fmla="*/ 850898 h 1160461"/>
                <a:gd name="connsiteX12" fmla="*/ 0 w 1000125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76332" h="1160461">
                  <a:moveTo>
                    <a:pt x="0" y="1160461"/>
                  </a:moveTo>
                  <a:lnTo>
                    <a:pt x="228600" y="574673"/>
                  </a:lnTo>
                  <a:cubicBezTo>
                    <a:pt x="282586" y="474659"/>
                    <a:pt x="346075" y="574673"/>
                    <a:pt x="404812" y="574673"/>
                  </a:cubicBezTo>
                  <a:cubicBezTo>
                    <a:pt x="398462" y="511173"/>
                    <a:pt x="315923" y="481010"/>
                    <a:pt x="385762" y="384173"/>
                  </a:cubicBezTo>
                  <a:cubicBezTo>
                    <a:pt x="498486" y="268286"/>
                    <a:pt x="573087" y="361948"/>
                    <a:pt x="666750" y="350836"/>
                  </a:cubicBezTo>
                  <a:cubicBezTo>
                    <a:pt x="658812" y="284161"/>
                    <a:pt x="541347" y="212725"/>
                    <a:pt x="642937" y="150811"/>
                  </a:cubicBezTo>
                  <a:cubicBezTo>
                    <a:pt x="766771" y="0"/>
                    <a:pt x="823912" y="58736"/>
                    <a:pt x="914400" y="12698"/>
                  </a:cubicBezTo>
                  <a:cubicBezTo>
                    <a:pt x="942975" y="134936"/>
                    <a:pt x="1076332" y="180974"/>
                    <a:pt x="1000125" y="379411"/>
                  </a:cubicBezTo>
                  <a:cubicBezTo>
                    <a:pt x="919170" y="458786"/>
                    <a:pt x="885825" y="395286"/>
                    <a:pt x="828675" y="403223"/>
                  </a:cubicBezTo>
                  <a:cubicBezTo>
                    <a:pt x="836612" y="479423"/>
                    <a:pt x="982671" y="507997"/>
                    <a:pt x="852487" y="631823"/>
                  </a:cubicBezTo>
                  <a:cubicBezTo>
                    <a:pt x="766771" y="787396"/>
                    <a:pt x="709612" y="657223"/>
                    <a:pt x="638175" y="669923"/>
                  </a:cubicBezTo>
                  <a:cubicBezTo>
                    <a:pt x="638175" y="730248"/>
                    <a:pt x="719147" y="790570"/>
                    <a:pt x="638175" y="850898"/>
                  </a:cubicBezTo>
                  <a:lnTo>
                    <a:pt x="0" y="116046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>
                <a:rot lat="20566233" lon="4218831" rev="19705992"/>
              </a:camera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93" name="Полилиния 292"/>
            <p:cNvSpPr/>
            <p:nvPr/>
          </p:nvSpPr>
          <p:spPr>
            <a:xfrm flipH="1">
              <a:off x="214282" y="5715016"/>
              <a:ext cx="714380" cy="946147"/>
            </a:xfrm>
            <a:custGeom>
              <a:avLst/>
              <a:gdLst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60461 h 1160461"/>
                <a:gd name="connsiteX1" fmla="*/ 228600 w 1000125"/>
                <a:gd name="connsiteY1" fmla="*/ 574673 h 1160461"/>
                <a:gd name="connsiteX2" fmla="*/ 404812 w 1000125"/>
                <a:gd name="connsiteY2" fmla="*/ 574673 h 1160461"/>
                <a:gd name="connsiteX3" fmla="*/ 385762 w 1000125"/>
                <a:gd name="connsiteY3" fmla="*/ 384173 h 1160461"/>
                <a:gd name="connsiteX4" fmla="*/ 666750 w 1000125"/>
                <a:gd name="connsiteY4" fmla="*/ 350836 h 1160461"/>
                <a:gd name="connsiteX5" fmla="*/ 642937 w 1000125"/>
                <a:gd name="connsiteY5" fmla="*/ 150811 h 1160461"/>
                <a:gd name="connsiteX6" fmla="*/ 914400 w 1000125"/>
                <a:gd name="connsiteY6" fmla="*/ 12698 h 1160461"/>
                <a:gd name="connsiteX7" fmla="*/ 1000125 w 1000125"/>
                <a:gd name="connsiteY7" fmla="*/ 379411 h 1160461"/>
                <a:gd name="connsiteX8" fmla="*/ 828675 w 1000125"/>
                <a:gd name="connsiteY8" fmla="*/ 403223 h 1160461"/>
                <a:gd name="connsiteX9" fmla="*/ 852487 w 1000125"/>
                <a:gd name="connsiteY9" fmla="*/ 631823 h 1160461"/>
                <a:gd name="connsiteX10" fmla="*/ 638175 w 1000125"/>
                <a:gd name="connsiteY10" fmla="*/ 669923 h 1160461"/>
                <a:gd name="connsiteX11" fmla="*/ 638175 w 1000125"/>
                <a:gd name="connsiteY11" fmla="*/ 850898 h 1160461"/>
                <a:gd name="connsiteX12" fmla="*/ 0 w 1000125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76332" h="1160461">
                  <a:moveTo>
                    <a:pt x="0" y="1160461"/>
                  </a:moveTo>
                  <a:lnTo>
                    <a:pt x="228600" y="574673"/>
                  </a:lnTo>
                  <a:cubicBezTo>
                    <a:pt x="282586" y="474659"/>
                    <a:pt x="346075" y="574673"/>
                    <a:pt x="404812" y="574673"/>
                  </a:cubicBezTo>
                  <a:cubicBezTo>
                    <a:pt x="398462" y="511173"/>
                    <a:pt x="315923" y="481010"/>
                    <a:pt x="385762" y="384173"/>
                  </a:cubicBezTo>
                  <a:cubicBezTo>
                    <a:pt x="498486" y="268286"/>
                    <a:pt x="573087" y="361948"/>
                    <a:pt x="666750" y="350836"/>
                  </a:cubicBezTo>
                  <a:cubicBezTo>
                    <a:pt x="658812" y="284161"/>
                    <a:pt x="541347" y="212725"/>
                    <a:pt x="642937" y="150811"/>
                  </a:cubicBezTo>
                  <a:cubicBezTo>
                    <a:pt x="766771" y="0"/>
                    <a:pt x="823912" y="58736"/>
                    <a:pt x="914400" y="12698"/>
                  </a:cubicBezTo>
                  <a:cubicBezTo>
                    <a:pt x="942975" y="134936"/>
                    <a:pt x="1076332" y="180974"/>
                    <a:pt x="1000125" y="379411"/>
                  </a:cubicBezTo>
                  <a:cubicBezTo>
                    <a:pt x="919170" y="458786"/>
                    <a:pt x="885825" y="395286"/>
                    <a:pt x="828675" y="403223"/>
                  </a:cubicBezTo>
                  <a:cubicBezTo>
                    <a:pt x="836612" y="479423"/>
                    <a:pt x="982671" y="507997"/>
                    <a:pt x="852487" y="631823"/>
                  </a:cubicBezTo>
                  <a:cubicBezTo>
                    <a:pt x="766771" y="787396"/>
                    <a:pt x="709612" y="657223"/>
                    <a:pt x="638175" y="669923"/>
                  </a:cubicBezTo>
                  <a:cubicBezTo>
                    <a:pt x="638175" y="730248"/>
                    <a:pt x="719147" y="790570"/>
                    <a:pt x="638175" y="850898"/>
                  </a:cubicBezTo>
                  <a:lnTo>
                    <a:pt x="0" y="116046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>
                <a:rot lat="18000000" lon="0" rev="20099999"/>
              </a:camera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94" name="Полилиния 293"/>
            <p:cNvSpPr/>
            <p:nvPr/>
          </p:nvSpPr>
          <p:spPr>
            <a:xfrm rot="1839986">
              <a:off x="523281" y="5784561"/>
              <a:ext cx="488006" cy="785225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95" name="24-конечная звезда 294"/>
            <p:cNvSpPr/>
            <p:nvPr/>
          </p:nvSpPr>
          <p:spPr>
            <a:xfrm>
              <a:off x="571472" y="5643578"/>
              <a:ext cx="357190" cy="285752"/>
            </a:xfrm>
            <a:prstGeom prst="star24">
              <a:avLst>
                <a:gd name="adj" fmla="val 43333"/>
              </a:avLst>
            </a:prstGeom>
            <a:solidFill>
              <a:srgbClr val="FFFF00"/>
            </a:solidFill>
            <a:ln>
              <a:noFill/>
            </a:ln>
            <a:scene3d>
              <a:camera prst="orthographicFront"/>
              <a:lightRig rig="threePt" dir="t"/>
            </a:scene3d>
            <a:sp3d>
              <a:bevelT h="38100" prst="relaxedInse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</p:grpSp>
      <p:grpSp>
        <p:nvGrpSpPr>
          <p:cNvPr id="24599" name="Группа 295"/>
          <p:cNvGrpSpPr>
            <a:grpSpLocks/>
          </p:cNvGrpSpPr>
          <p:nvPr/>
        </p:nvGrpSpPr>
        <p:grpSpPr bwMode="auto">
          <a:xfrm>
            <a:off x="5715000" y="6197600"/>
            <a:ext cx="642938" cy="660400"/>
            <a:chOff x="214282" y="5643578"/>
            <a:chExt cx="1285884" cy="1017585"/>
          </a:xfrm>
        </p:grpSpPr>
        <p:sp>
          <p:nvSpPr>
            <p:cNvPr id="297" name="Полилиния 296"/>
            <p:cNvSpPr/>
            <p:nvPr/>
          </p:nvSpPr>
          <p:spPr>
            <a:xfrm>
              <a:off x="785786" y="5715016"/>
              <a:ext cx="714380" cy="946147"/>
            </a:xfrm>
            <a:custGeom>
              <a:avLst/>
              <a:gdLst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60461 h 1160461"/>
                <a:gd name="connsiteX1" fmla="*/ 228600 w 1000125"/>
                <a:gd name="connsiteY1" fmla="*/ 574673 h 1160461"/>
                <a:gd name="connsiteX2" fmla="*/ 404812 w 1000125"/>
                <a:gd name="connsiteY2" fmla="*/ 574673 h 1160461"/>
                <a:gd name="connsiteX3" fmla="*/ 385762 w 1000125"/>
                <a:gd name="connsiteY3" fmla="*/ 384173 h 1160461"/>
                <a:gd name="connsiteX4" fmla="*/ 666750 w 1000125"/>
                <a:gd name="connsiteY4" fmla="*/ 350836 h 1160461"/>
                <a:gd name="connsiteX5" fmla="*/ 642937 w 1000125"/>
                <a:gd name="connsiteY5" fmla="*/ 150811 h 1160461"/>
                <a:gd name="connsiteX6" fmla="*/ 914400 w 1000125"/>
                <a:gd name="connsiteY6" fmla="*/ 12698 h 1160461"/>
                <a:gd name="connsiteX7" fmla="*/ 1000125 w 1000125"/>
                <a:gd name="connsiteY7" fmla="*/ 379411 h 1160461"/>
                <a:gd name="connsiteX8" fmla="*/ 828675 w 1000125"/>
                <a:gd name="connsiteY8" fmla="*/ 403223 h 1160461"/>
                <a:gd name="connsiteX9" fmla="*/ 852487 w 1000125"/>
                <a:gd name="connsiteY9" fmla="*/ 631823 h 1160461"/>
                <a:gd name="connsiteX10" fmla="*/ 638175 w 1000125"/>
                <a:gd name="connsiteY10" fmla="*/ 669923 h 1160461"/>
                <a:gd name="connsiteX11" fmla="*/ 638175 w 1000125"/>
                <a:gd name="connsiteY11" fmla="*/ 850898 h 1160461"/>
                <a:gd name="connsiteX12" fmla="*/ 0 w 1000125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76332" h="1160461">
                  <a:moveTo>
                    <a:pt x="0" y="1160461"/>
                  </a:moveTo>
                  <a:lnTo>
                    <a:pt x="228600" y="574673"/>
                  </a:lnTo>
                  <a:cubicBezTo>
                    <a:pt x="282586" y="474659"/>
                    <a:pt x="346075" y="574673"/>
                    <a:pt x="404812" y="574673"/>
                  </a:cubicBezTo>
                  <a:cubicBezTo>
                    <a:pt x="398462" y="511173"/>
                    <a:pt x="315923" y="481010"/>
                    <a:pt x="385762" y="384173"/>
                  </a:cubicBezTo>
                  <a:cubicBezTo>
                    <a:pt x="498486" y="268286"/>
                    <a:pt x="573087" y="361948"/>
                    <a:pt x="666750" y="350836"/>
                  </a:cubicBezTo>
                  <a:cubicBezTo>
                    <a:pt x="658812" y="284161"/>
                    <a:pt x="541347" y="212725"/>
                    <a:pt x="642937" y="150811"/>
                  </a:cubicBezTo>
                  <a:cubicBezTo>
                    <a:pt x="766771" y="0"/>
                    <a:pt x="823912" y="58736"/>
                    <a:pt x="914400" y="12698"/>
                  </a:cubicBezTo>
                  <a:cubicBezTo>
                    <a:pt x="942975" y="134936"/>
                    <a:pt x="1076332" y="180974"/>
                    <a:pt x="1000125" y="379411"/>
                  </a:cubicBezTo>
                  <a:cubicBezTo>
                    <a:pt x="919170" y="458786"/>
                    <a:pt x="885825" y="395286"/>
                    <a:pt x="828675" y="403223"/>
                  </a:cubicBezTo>
                  <a:cubicBezTo>
                    <a:pt x="836612" y="479423"/>
                    <a:pt x="982671" y="507997"/>
                    <a:pt x="852487" y="631823"/>
                  </a:cubicBezTo>
                  <a:cubicBezTo>
                    <a:pt x="766771" y="787396"/>
                    <a:pt x="709612" y="657223"/>
                    <a:pt x="638175" y="669923"/>
                  </a:cubicBezTo>
                  <a:cubicBezTo>
                    <a:pt x="638175" y="730248"/>
                    <a:pt x="719147" y="790570"/>
                    <a:pt x="638175" y="850898"/>
                  </a:cubicBezTo>
                  <a:lnTo>
                    <a:pt x="0" y="116046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>
                <a:rot lat="20566233" lon="4218831" rev="19705992"/>
              </a:camera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98" name="Полилиния 297"/>
            <p:cNvSpPr/>
            <p:nvPr/>
          </p:nvSpPr>
          <p:spPr>
            <a:xfrm flipH="1">
              <a:off x="214282" y="5715016"/>
              <a:ext cx="714380" cy="946147"/>
            </a:xfrm>
            <a:custGeom>
              <a:avLst/>
              <a:gdLst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60461 h 1160461"/>
                <a:gd name="connsiteX1" fmla="*/ 228600 w 1000125"/>
                <a:gd name="connsiteY1" fmla="*/ 574673 h 1160461"/>
                <a:gd name="connsiteX2" fmla="*/ 404812 w 1000125"/>
                <a:gd name="connsiteY2" fmla="*/ 574673 h 1160461"/>
                <a:gd name="connsiteX3" fmla="*/ 385762 w 1000125"/>
                <a:gd name="connsiteY3" fmla="*/ 384173 h 1160461"/>
                <a:gd name="connsiteX4" fmla="*/ 666750 w 1000125"/>
                <a:gd name="connsiteY4" fmla="*/ 350836 h 1160461"/>
                <a:gd name="connsiteX5" fmla="*/ 642937 w 1000125"/>
                <a:gd name="connsiteY5" fmla="*/ 150811 h 1160461"/>
                <a:gd name="connsiteX6" fmla="*/ 914400 w 1000125"/>
                <a:gd name="connsiteY6" fmla="*/ 12698 h 1160461"/>
                <a:gd name="connsiteX7" fmla="*/ 1000125 w 1000125"/>
                <a:gd name="connsiteY7" fmla="*/ 379411 h 1160461"/>
                <a:gd name="connsiteX8" fmla="*/ 828675 w 1000125"/>
                <a:gd name="connsiteY8" fmla="*/ 403223 h 1160461"/>
                <a:gd name="connsiteX9" fmla="*/ 852487 w 1000125"/>
                <a:gd name="connsiteY9" fmla="*/ 631823 h 1160461"/>
                <a:gd name="connsiteX10" fmla="*/ 638175 w 1000125"/>
                <a:gd name="connsiteY10" fmla="*/ 669923 h 1160461"/>
                <a:gd name="connsiteX11" fmla="*/ 638175 w 1000125"/>
                <a:gd name="connsiteY11" fmla="*/ 850898 h 1160461"/>
                <a:gd name="connsiteX12" fmla="*/ 0 w 1000125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76332" h="1160461">
                  <a:moveTo>
                    <a:pt x="0" y="1160461"/>
                  </a:moveTo>
                  <a:lnTo>
                    <a:pt x="228600" y="574673"/>
                  </a:lnTo>
                  <a:cubicBezTo>
                    <a:pt x="282586" y="474659"/>
                    <a:pt x="346075" y="574673"/>
                    <a:pt x="404812" y="574673"/>
                  </a:cubicBezTo>
                  <a:cubicBezTo>
                    <a:pt x="398462" y="511173"/>
                    <a:pt x="315923" y="481010"/>
                    <a:pt x="385762" y="384173"/>
                  </a:cubicBezTo>
                  <a:cubicBezTo>
                    <a:pt x="498486" y="268286"/>
                    <a:pt x="573087" y="361948"/>
                    <a:pt x="666750" y="350836"/>
                  </a:cubicBezTo>
                  <a:cubicBezTo>
                    <a:pt x="658812" y="284161"/>
                    <a:pt x="541347" y="212725"/>
                    <a:pt x="642937" y="150811"/>
                  </a:cubicBezTo>
                  <a:cubicBezTo>
                    <a:pt x="766771" y="0"/>
                    <a:pt x="823912" y="58736"/>
                    <a:pt x="914400" y="12698"/>
                  </a:cubicBezTo>
                  <a:cubicBezTo>
                    <a:pt x="942975" y="134936"/>
                    <a:pt x="1076332" y="180974"/>
                    <a:pt x="1000125" y="379411"/>
                  </a:cubicBezTo>
                  <a:cubicBezTo>
                    <a:pt x="919170" y="458786"/>
                    <a:pt x="885825" y="395286"/>
                    <a:pt x="828675" y="403223"/>
                  </a:cubicBezTo>
                  <a:cubicBezTo>
                    <a:pt x="836612" y="479423"/>
                    <a:pt x="982671" y="507997"/>
                    <a:pt x="852487" y="631823"/>
                  </a:cubicBezTo>
                  <a:cubicBezTo>
                    <a:pt x="766771" y="787396"/>
                    <a:pt x="709612" y="657223"/>
                    <a:pt x="638175" y="669923"/>
                  </a:cubicBezTo>
                  <a:cubicBezTo>
                    <a:pt x="638175" y="730248"/>
                    <a:pt x="719147" y="790570"/>
                    <a:pt x="638175" y="850898"/>
                  </a:cubicBezTo>
                  <a:lnTo>
                    <a:pt x="0" y="116046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>
                <a:rot lat="18000000" lon="0" rev="20099999"/>
              </a:camera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99" name="Полилиния 298"/>
            <p:cNvSpPr/>
            <p:nvPr/>
          </p:nvSpPr>
          <p:spPr>
            <a:xfrm rot="1839986">
              <a:off x="523281" y="5784561"/>
              <a:ext cx="488006" cy="785225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00" name="24-конечная звезда 299"/>
            <p:cNvSpPr/>
            <p:nvPr/>
          </p:nvSpPr>
          <p:spPr>
            <a:xfrm>
              <a:off x="571472" y="5643578"/>
              <a:ext cx="357190" cy="285752"/>
            </a:xfrm>
            <a:prstGeom prst="star24">
              <a:avLst>
                <a:gd name="adj" fmla="val 43333"/>
              </a:avLst>
            </a:prstGeom>
            <a:solidFill>
              <a:srgbClr val="FFFF00"/>
            </a:solidFill>
            <a:ln>
              <a:noFill/>
            </a:ln>
            <a:scene3d>
              <a:camera prst="orthographicFront"/>
              <a:lightRig rig="threePt" dir="t"/>
            </a:scene3d>
            <a:sp3d>
              <a:bevelT h="38100" prst="relaxedInse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</p:grpSp>
      <p:grpSp>
        <p:nvGrpSpPr>
          <p:cNvPr id="24600" name="Группа 305"/>
          <p:cNvGrpSpPr>
            <a:grpSpLocks/>
          </p:cNvGrpSpPr>
          <p:nvPr/>
        </p:nvGrpSpPr>
        <p:grpSpPr bwMode="auto">
          <a:xfrm>
            <a:off x="1214438" y="6197600"/>
            <a:ext cx="642937" cy="660400"/>
            <a:chOff x="214282" y="5643578"/>
            <a:chExt cx="1285884" cy="1017585"/>
          </a:xfrm>
        </p:grpSpPr>
        <p:sp>
          <p:nvSpPr>
            <p:cNvPr id="307" name="Полилиния 306"/>
            <p:cNvSpPr/>
            <p:nvPr/>
          </p:nvSpPr>
          <p:spPr>
            <a:xfrm>
              <a:off x="785786" y="5715016"/>
              <a:ext cx="714380" cy="946147"/>
            </a:xfrm>
            <a:custGeom>
              <a:avLst/>
              <a:gdLst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60461 h 1160461"/>
                <a:gd name="connsiteX1" fmla="*/ 228600 w 1000125"/>
                <a:gd name="connsiteY1" fmla="*/ 574673 h 1160461"/>
                <a:gd name="connsiteX2" fmla="*/ 404812 w 1000125"/>
                <a:gd name="connsiteY2" fmla="*/ 574673 h 1160461"/>
                <a:gd name="connsiteX3" fmla="*/ 385762 w 1000125"/>
                <a:gd name="connsiteY3" fmla="*/ 384173 h 1160461"/>
                <a:gd name="connsiteX4" fmla="*/ 666750 w 1000125"/>
                <a:gd name="connsiteY4" fmla="*/ 350836 h 1160461"/>
                <a:gd name="connsiteX5" fmla="*/ 642937 w 1000125"/>
                <a:gd name="connsiteY5" fmla="*/ 150811 h 1160461"/>
                <a:gd name="connsiteX6" fmla="*/ 914400 w 1000125"/>
                <a:gd name="connsiteY6" fmla="*/ 12698 h 1160461"/>
                <a:gd name="connsiteX7" fmla="*/ 1000125 w 1000125"/>
                <a:gd name="connsiteY7" fmla="*/ 379411 h 1160461"/>
                <a:gd name="connsiteX8" fmla="*/ 828675 w 1000125"/>
                <a:gd name="connsiteY8" fmla="*/ 403223 h 1160461"/>
                <a:gd name="connsiteX9" fmla="*/ 852487 w 1000125"/>
                <a:gd name="connsiteY9" fmla="*/ 631823 h 1160461"/>
                <a:gd name="connsiteX10" fmla="*/ 638175 w 1000125"/>
                <a:gd name="connsiteY10" fmla="*/ 669923 h 1160461"/>
                <a:gd name="connsiteX11" fmla="*/ 638175 w 1000125"/>
                <a:gd name="connsiteY11" fmla="*/ 850898 h 1160461"/>
                <a:gd name="connsiteX12" fmla="*/ 0 w 1000125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76332" h="1160461">
                  <a:moveTo>
                    <a:pt x="0" y="1160461"/>
                  </a:moveTo>
                  <a:lnTo>
                    <a:pt x="228600" y="574673"/>
                  </a:lnTo>
                  <a:cubicBezTo>
                    <a:pt x="282586" y="474659"/>
                    <a:pt x="346075" y="574673"/>
                    <a:pt x="404812" y="574673"/>
                  </a:cubicBezTo>
                  <a:cubicBezTo>
                    <a:pt x="398462" y="511173"/>
                    <a:pt x="315923" y="481010"/>
                    <a:pt x="385762" y="384173"/>
                  </a:cubicBezTo>
                  <a:cubicBezTo>
                    <a:pt x="498486" y="268286"/>
                    <a:pt x="573087" y="361948"/>
                    <a:pt x="666750" y="350836"/>
                  </a:cubicBezTo>
                  <a:cubicBezTo>
                    <a:pt x="658812" y="284161"/>
                    <a:pt x="541347" y="212725"/>
                    <a:pt x="642937" y="150811"/>
                  </a:cubicBezTo>
                  <a:cubicBezTo>
                    <a:pt x="766771" y="0"/>
                    <a:pt x="823912" y="58736"/>
                    <a:pt x="914400" y="12698"/>
                  </a:cubicBezTo>
                  <a:cubicBezTo>
                    <a:pt x="942975" y="134936"/>
                    <a:pt x="1076332" y="180974"/>
                    <a:pt x="1000125" y="379411"/>
                  </a:cubicBezTo>
                  <a:cubicBezTo>
                    <a:pt x="919170" y="458786"/>
                    <a:pt x="885825" y="395286"/>
                    <a:pt x="828675" y="403223"/>
                  </a:cubicBezTo>
                  <a:cubicBezTo>
                    <a:pt x="836612" y="479423"/>
                    <a:pt x="982671" y="507997"/>
                    <a:pt x="852487" y="631823"/>
                  </a:cubicBezTo>
                  <a:cubicBezTo>
                    <a:pt x="766771" y="787396"/>
                    <a:pt x="709612" y="657223"/>
                    <a:pt x="638175" y="669923"/>
                  </a:cubicBezTo>
                  <a:cubicBezTo>
                    <a:pt x="638175" y="730248"/>
                    <a:pt x="719147" y="790570"/>
                    <a:pt x="638175" y="850898"/>
                  </a:cubicBezTo>
                  <a:lnTo>
                    <a:pt x="0" y="116046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>
                <a:rot lat="20566233" lon="4218831" rev="19705992"/>
              </a:camera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08" name="Полилиния 307"/>
            <p:cNvSpPr/>
            <p:nvPr/>
          </p:nvSpPr>
          <p:spPr>
            <a:xfrm flipH="1">
              <a:off x="214282" y="5715016"/>
              <a:ext cx="714380" cy="946147"/>
            </a:xfrm>
            <a:custGeom>
              <a:avLst/>
              <a:gdLst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60461 h 1160461"/>
                <a:gd name="connsiteX1" fmla="*/ 228600 w 1000125"/>
                <a:gd name="connsiteY1" fmla="*/ 574673 h 1160461"/>
                <a:gd name="connsiteX2" fmla="*/ 404812 w 1000125"/>
                <a:gd name="connsiteY2" fmla="*/ 574673 h 1160461"/>
                <a:gd name="connsiteX3" fmla="*/ 385762 w 1000125"/>
                <a:gd name="connsiteY3" fmla="*/ 384173 h 1160461"/>
                <a:gd name="connsiteX4" fmla="*/ 666750 w 1000125"/>
                <a:gd name="connsiteY4" fmla="*/ 350836 h 1160461"/>
                <a:gd name="connsiteX5" fmla="*/ 642937 w 1000125"/>
                <a:gd name="connsiteY5" fmla="*/ 150811 h 1160461"/>
                <a:gd name="connsiteX6" fmla="*/ 914400 w 1000125"/>
                <a:gd name="connsiteY6" fmla="*/ 12698 h 1160461"/>
                <a:gd name="connsiteX7" fmla="*/ 1000125 w 1000125"/>
                <a:gd name="connsiteY7" fmla="*/ 379411 h 1160461"/>
                <a:gd name="connsiteX8" fmla="*/ 828675 w 1000125"/>
                <a:gd name="connsiteY8" fmla="*/ 403223 h 1160461"/>
                <a:gd name="connsiteX9" fmla="*/ 852487 w 1000125"/>
                <a:gd name="connsiteY9" fmla="*/ 631823 h 1160461"/>
                <a:gd name="connsiteX10" fmla="*/ 638175 w 1000125"/>
                <a:gd name="connsiteY10" fmla="*/ 669923 h 1160461"/>
                <a:gd name="connsiteX11" fmla="*/ 638175 w 1000125"/>
                <a:gd name="connsiteY11" fmla="*/ 850898 h 1160461"/>
                <a:gd name="connsiteX12" fmla="*/ 0 w 1000125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76332" h="1160461">
                  <a:moveTo>
                    <a:pt x="0" y="1160461"/>
                  </a:moveTo>
                  <a:lnTo>
                    <a:pt x="228600" y="574673"/>
                  </a:lnTo>
                  <a:cubicBezTo>
                    <a:pt x="282586" y="474659"/>
                    <a:pt x="346075" y="574673"/>
                    <a:pt x="404812" y="574673"/>
                  </a:cubicBezTo>
                  <a:cubicBezTo>
                    <a:pt x="398462" y="511173"/>
                    <a:pt x="315923" y="481010"/>
                    <a:pt x="385762" y="384173"/>
                  </a:cubicBezTo>
                  <a:cubicBezTo>
                    <a:pt x="498486" y="268286"/>
                    <a:pt x="573087" y="361948"/>
                    <a:pt x="666750" y="350836"/>
                  </a:cubicBezTo>
                  <a:cubicBezTo>
                    <a:pt x="658812" y="284161"/>
                    <a:pt x="541347" y="212725"/>
                    <a:pt x="642937" y="150811"/>
                  </a:cubicBezTo>
                  <a:cubicBezTo>
                    <a:pt x="766771" y="0"/>
                    <a:pt x="823912" y="58736"/>
                    <a:pt x="914400" y="12698"/>
                  </a:cubicBezTo>
                  <a:cubicBezTo>
                    <a:pt x="942975" y="134936"/>
                    <a:pt x="1076332" y="180974"/>
                    <a:pt x="1000125" y="379411"/>
                  </a:cubicBezTo>
                  <a:cubicBezTo>
                    <a:pt x="919170" y="458786"/>
                    <a:pt x="885825" y="395286"/>
                    <a:pt x="828675" y="403223"/>
                  </a:cubicBezTo>
                  <a:cubicBezTo>
                    <a:pt x="836612" y="479423"/>
                    <a:pt x="982671" y="507997"/>
                    <a:pt x="852487" y="631823"/>
                  </a:cubicBezTo>
                  <a:cubicBezTo>
                    <a:pt x="766771" y="787396"/>
                    <a:pt x="709612" y="657223"/>
                    <a:pt x="638175" y="669923"/>
                  </a:cubicBezTo>
                  <a:cubicBezTo>
                    <a:pt x="638175" y="730248"/>
                    <a:pt x="719147" y="790570"/>
                    <a:pt x="638175" y="850898"/>
                  </a:cubicBezTo>
                  <a:lnTo>
                    <a:pt x="0" y="116046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>
                <a:rot lat="18000000" lon="0" rev="20099999"/>
              </a:camera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09" name="Полилиния 308"/>
            <p:cNvSpPr/>
            <p:nvPr/>
          </p:nvSpPr>
          <p:spPr>
            <a:xfrm rot="1839986">
              <a:off x="523281" y="5784561"/>
              <a:ext cx="488006" cy="785225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10" name="24-конечная звезда 309"/>
            <p:cNvSpPr/>
            <p:nvPr/>
          </p:nvSpPr>
          <p:spPr>
            <a:xfrm>
              <a:off x="571472" y="5643578"/>
              <a:ext cx="357190" cy="285752"/>
            </a:xfrm>
            <a:prstGeom prst="star24">
              <a:avLst>
                <a:gd name="adj" fmla="val 43333"/>
              </a:avLst>
            </a:prstGeom>
            <a:solidFill>
              <a:srgbClr val="FFFF00"/>
            </a:solidFill>
            <a:ln>
              <a:noFill/>
            </a:ln>
            <a:scene3d>
              <a:camera prst="orthographicFront"/>
              <a:lightRig rig="threePt" dir="t"/>
            </a:scene3d>
            <a:sp3d>
              <a:bevelT h="38100" prst="relaxedInse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</p:grpSp>
      <p:grpSp>
        <p:nvGrpSpPr>
          <p:cNvPr id="24601" name="Группа 310"/>
          <p:cNvGrpSpPr>
            <a:grpSpLocks/>
          </p:cNvGrpSpPr>
          <p:nvPr/>
        </p:nvGrpSpPr>
        <p:grpSpPr bwMode="auto">
          <a:xfrm>
            <a:off x="2500313" y="6197600"/>
            <a:ext cx="642937" cy="660400"/>
            <a:chOff x="214282" y="5643578"/>
            <a:chExt cx="1285884" cy="1017585"/>
          </a:xfrm>
        </p:grpSpPr>
        <p:sp>
          <p:nvSpPr>
            <p:cNvPr id="312" name="Полилиния 311"/>
            <p:cNvSpPr/>
            <p:nvPr/>
          </p:nvSpPr>
          <p:spPr>
            <a:xfrm>
              <a:off x="785786" y="5715016"/>
              <a:ext cx="714380" cy="946147"/>
            </a:xfrm>
            <a:custGeom>
              <a:avLst/>
              <a:gdLst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60461 h 1160461"/>
                <a:gd name="connsiteX1" fmla="*/ 228600 w 1000125"/>
                <a:gd name="connsiteY1" fmla="*/ 574673 h 1160461"/>
                <a:gd name="connsiteX2" fmla="*/ 404812 w 1000125"/>
                <a:gd name="connsiteY2" fmla="*/ 574673 h 1160461"/>
                <a:gd name="connsiteX3" fmla="*/ 385762 w 1000125"/>
                <a:gd name="connsiteY3" fmla="*/ 384173 h 1160461"/>
                <a:gd name="connsiteX4" fmla="*/ 666750 w 1000125"/>
                <a:gd name="connsiteY4" fmla="*/ 350836 h 1160461"/>
                <a:gd name="connsiteX5" fmla="*/ 642937 w 1000125"/>
                <a:gd name="connsiteY5" fmla="*/ 150811 h 1160461"/>
                <a:gd name="connsiteX6" fmla="*/ 914400 w 1000125"/>
                <a:gd name="connsiteY6" fmla="*/ 12698 h 1160461"/>
                <a:gd name="connsiteX7" fmla="*/ 1000125 w 1000125"/>
                <a:gd name="connsiteY7" fmla="*/ 379411 h 1160461"/>
                <a:gd name="connsiteX8" fmla="*/ 828675 w 1000125"/>
                <a:gd name="connsiteY8" fmla="*/ 403223 h 1160461"/>
                <a:gd name="connsiteX9" fmla="*/ 852487 w 1000125"/>
                <a:gd name="connsiteY9" fmla="*/ 631823 h 1160461"/>
                <a:gd name="connsiteX10" fmla="*/ 638175 w 1000125"/>
                <a:gd name="connsiteY10" fmla="*/ 669923 h 1160461"/>
                <a:gd name="connsiteX11" fmla="*/ 638175 w 1000125"/>
                <a:gd name="connsiteY11" fmla="*/ 850898 h 1160461"/>
                <a:gd name="connsiteX12" fmla="*/ 0 w 1000125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76332" h="1160461">
                  <a:moveTo>
                    <a:pt x="0" y="1160461"/>
                  </a:moveTo>
                  <a:lnTo>
                    <a:pt x="228600" y="574673"/>
                  </a:lnTo>
                  <a:cubicBezTo>
                    <a:pt x="282586" y="474659"/>
                    <a:pt x="346075" y="574673"/>
                    <a:pt x="404812" y="574673"/>
                  </a:cubicBezTo>
                  <a:cubicBezTo>
                    <a:pt x="398462" y="511173"/>
                    <a:pt x="315923" y="481010"/>
                    <a:pt x="385762" y="384173"/>
                  </a:cubicBezTo>
                  <a:cubicBezTo>
                    <a:pt x="498486" y="268286"/>
                    <a:pt x="573087" y="361948"/>
                    <a:pt x="666750" y="350836"/>
                  </a:cubicBezTo>
                  <a:cubicBezTo>
                    <a:pt x="658812" y="284161"/>
                    <a:pt x="541347" y="212725"/>
                    <a:pt x="642937" y="150811"/>
                  </a:cubicBezTo>
                  <a:cubicBezTo>
                    <a:pt x="766771" y="0"/>
                    <a:pt x="823912" y="58736"/>
                    <a:pt x="914400" y="12698"/>
                  </a:cubicBezTo>
                  <a:cubicBezTo>
                    <a:pt x="942975" y="134936"/>
                    <a:pt x="1076332" y="180974"/>
                    <a:pt x="1000125" y="379411"/>
                  </a:cubicBezTo>
                  <a:cubicBezTo>
                    <a:pt x="919170" y="458786"/>
                    <a:pt x="885825" y="395286"/>
                    <a:pt x="828675" y="403223"/>
                  </a:cubicBezTo>
                  <a:cubicBezTo>
                    <a:pt x="836612" y="479423"/>
                    <a:pt x="982671" y="507997"/>
                    <a:pt x="852487" y="631823"/>
                  </a:cubicBezTo>
                  <a:cubicBezTo>
                    <a:pt x="766771" y="787396"/>
                    <a:pt x="709612" y="657223"/>
                    <a:pt x="638175" y="669923"/>
                  </a:cubicBezTo>
                  <a:cubicBezTo>
                    <a:pt x="638175" y="730248"/>
                    <a:pt x="719147" y="790570"/>
                    <a:pt x="638175" y="850898"/>
                  </a:cubicBezTo>
                  <a:lnTo>
                    <a:pt x="0" y="116046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>
                <a:rot lat="20566233" lon="4218831" rev="19705992"/>
              </a:camera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13" name="Полилиния 312"/>
            <p:cNvSpPr/>
            <p:nvPr/>
          </p:nvSpPr>
          <p:spPr>
            <a:xfrm flipH="1">
              <a:off x="214282" y="5715016"/>
              <a:ext cx="714380" cy="946147"/>
            </a:xfrm>
            <a:custGeom>
              <a:avLst/>
              <a:gdLst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60461 h 1160461"/>
                <a:gd name="connsiteX1" fmla="*/ 228600 w 1000125"/>
                <a:gd name="connsiteY1" fmla="*/ 574673 h 1160461"/>
                <a:gd name="connsiteX2" fmla="*/ 404812 w 1000125"/>
                <a:gd name="connsiteY2" fmla="*/ 574673 h 1160461"/>
                <a:gd name="connsiteX3" fmla="*/ 385762 w 1000125"/>
                <a:gd name="connsiteY3" fmla="*/ 384173 h 1160461"/>
                <a:gd name="connsiteX4" fmla="*/ 666750 w 1000125"/>
                <a:gd name="connsiteY4" fmla="*/ 350836 h 1160461"/>
                <a:gd name="connsiteX5" fmla="*/ 642937 w 1000125"/>
                <a:gd name="connsiteY5" fmla="*/ 150811 h 1160461"/>
                <a:gd name="connsiteX6" fmla="*/ 914400 w 1000125"/>
                <a:gd name="connsiteY6" fmla="*/ 12698 h 1160461"/>
                <a:gd name="connsiteX7" fmla="*/ 1000125 w 1000125"/>
                <a:gd name="connsiteY7" fmla="*/ 379411 h 1160461"/>
                <a:gd name="connsiteX8" fmla="*/ 828675 w 1000125"/>
                <a:gd name="connsiteY8" fmla="*/ 403223 h 1160461"/>
                <a:gd name="connsiteX9" fmla="*/ 852487 w 1000125"/>
                <a:gd name="connsiteY9" fmla="*/ 631823 h 1160461"/>
                <a:gd name="connsiteX10" fmla="*/ 638175 w 1000125"/>
                <a:gd name="connsiteY10" fmla="*/ 669923 h 1160461"/>
                <a:gd name="connsiteX11" fmla="*/ 638175 w 1000125"/>
                <a:gd name="connsiteY11" fmla="*/ 850898 h 1160461"/>
                <a:gd name="connsiteX12" fmla="*/ 0 w 1000125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76332" h="1160461">
                  <a:moveTo>
                    <a:pt x="0" y="1160461"/>
                  </a:moveTo>
                  <a:lnTo>
                    <a:pt x="228600" y="574673"/>
                  </a:lnTo>
                  <a:cubicBezTo>
                    <a:pt x="282586" y="474659"/>
                    <a:pt x="346075" y="574673"/>
                    <a:pt x="404812" y="574673"/>
                  </a:cubicBezTo>
                  <a:cubicBezTo>
                    <a:pt x="398462" y="511173"/>
                    <a:pt x="315923" y="481010"/>
                    <a:pt x="385762" y="384173"/>
                  </a:cubicBezTo>
                  <a:cubicBezTo>
                    <a:pt x="498486" y="268286"/>
                    <a:pt x="573087" y="361948"/>
                    <a:pt x="666750" y="350836"/>
                  </a:cubicBezTo>
                  <a:cubicBezTo>
                    <a:pt x="658812" y="284161"/>
                    <a:pt x="541347" y="212725"/>
                    <a:pt x="642937" y="150811"/>
                  </a:cubicBezTo>
                  <a:cubicBezTo>
                    <a:pt x="766771" y="0"/>
                    <a:pt x="823912" y="58736"/>
                    <a:pt x="914400" y="12698"/>
                  </a:cubicBezTo>
                  <a:cubicBezTo>
                    <a:pt x="942975" y="134936"/>
                    <a:pt x="1076332" y="180974"/>
                    <a:pt x="1000125" y="379411"/>
                  </a:cubicBezTo>
                  <a:cubicBezTo>
                    <a:pt x="919170" y="458786"/>
                    <a:pt x="885825" y="395286"/>
                    <a:pt x="828675" y="403223"/>
                  </a:cubicBezTo>
                  <a:cubicBezTo>
                    <a:pt x="836612" y="479423"/>
                    <a:pt x="982671" y="507997"/>
                    <a:pt x="852487" y="631823"/>
                  </a:cubicBezTo>
                  <a:cubicBezTo>
                    <a:pt x="766771" y="787396"/>
                    <a:pt x="709612" y="657223"/>
                    <a:pt x="638175" y="669923"/>
                  </a:cubicBezTo>
                  <a:cubicBezTo>
                    <a:pt x="638175" y="730248"/>
                    <a:pt x="719147" y="790570"/>
                    <a:pt x="638175" y="850898"/>
                  </a:cubicBezTo>
                  <a:lnTo>
                    <a:pt x="0" y="116046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>
                <a:rot lat="18000000" lon="0" rev="20099999"/>
              </a:camera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14" name="Полилиния 313"/>
            <p:cNvSpPr/>
            <p:nvPr/>
          </p:nvSpPr>
          <p:spPr>
            <a:xfrm rot="1839986">
              <a:off x="523281" y="5784561"/>
              <a:ext cx="488006" cy="785225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15" name="24-конечная звезда 314"/>
            <p:cNvSpPr/>
            <p:nvPr/>
          </p:nvSpPr>
          <p:spPr>
            <a:xfrm>
              <a:off x="571472" y="5643578"/>
              <a:ext cx="357190" cy="285752"/>
            </a:xfrm>
            <a:prstGeom prst="star24">
              <a:avLst>
                <a:gd name="adj" fmla="val 43333"/>
              </a:avLst>
            </a:prstGeom>
            <a:solidFill>
              <a:srgbClr val="FFFF00"/>
            </a:solidFill>
            <a:ln>
              <a:noFill/>
            </a:ln>
            <a:scene3d>
              <a:camera prst="orthographicFront"/>
              <a:lightRig rig="threePt" dir="t"/>
            </a:scene3d>
            <a:sp3d>
              <a:bevelT h="38100" prst="relaxedInse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</p:grpSp>
      <p:sp>
        <p:nvSpPr>
          <p:cNvPr id="316" name="Овал 315"/>
          <p:cNvSpPr/>
          <p:nvPr/>
        </p:nvSpPr>
        <p:spPr>
          <a:xfrm>
            <a:off x="285720" y="5615002"/>
            <a:ext cx="71438" cy="71438"/>
          </a:xfrm>
          <a:prstGeom prst="ellipse">
            <a:avLst/>
          </a:prstGeom>
          <a:solidFill>
            <a:srgbClr val="FFFF00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/>
          </a:p>
        </p:txBody>
      </p:sp>
      <p:sp>
        <p:nvSpPr>
          <p:cNvPr id="317" name="Овал 316"/>
          <p:cNvSpPr/>
          <p:nvPr/>
        </p:nvSpPr>
        <p:spPr>
          <a:xfrm>
            <a:off x="642910" y="5757878"/>
            <a:ext cx="71438" cy="71438"/>
          </a:xfrm>
          <a:prstGeom prst="ellipse">
            <a:avLst/>
          </a:prstGeom>
          <a:solidFill>
            <a:srgbClr val="FFFF00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/>
          </a:p>
        </p:txBody>
      </p:sp>
      <p:sp>
        <p:nvSpPr>
          <p:cNvPr id="318" name="Овал 317"/>
          <p:cNvSpPr/>
          <p:nvPr/>
        </p:nvSpPr>
        <p:spPr>
          <a:xfrm>
            <a:off x="1428728" y="5615002"/>
            <a:ext cx="71438" cy="71438"/>
          </a:xfrm>
          <a:prstGeom prst="ellipse">
            <a:avLst/>
          </a:prstGeom>
          <a:solidFill>
            <a:srgbClr val="FFFF00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/>
          </a:p>
        </p:txBody>
      </p:sp>
      <p:sp>
        <p:nvSpPr>
          <p:cNvPr id="319" name="Овал 318"/>
          <p:cNvSpPr/>
          <p:nvPr/>
        </p:nvSpPr>
        <p:spPr>
          <a:xfrm>
            <a:off x="1142976" y="5829316"/>
            <a:ext cx="71438" cy="71438"/>
          </a:xfrm>
          <a:prstGeom prst="ellipse">
            <a:avLst/>
          </a:prstGeom>
          <a:solidFill>
            <a:srgbClr val="FFFF00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/>
          </a:p>
        </p:txBody>
      </p:sp>
      <p:sp>
        <p:nvSpPr>
          <p:cNvPr id="320" name="Овал 319"/>
          <p:cNvSpPr/>
          <p:nvPr/>
        </p:nvSpPr>
        <p:spPr>
          <a:xfrm>
            <a:off x="1571604" y="6043630"/>
            <a:ext cx="71438" cy="71438"/>
          </a:xfrm>
          <a:prstGeom prst="ellipse">
            <a:avLst/>
          </a:prstGeom>
          <a:solidFill>
            <a:srgbClr val="FFFF00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/>
          </a:p>
        </p:txBody>
      </p:sp>
      <p:sp>
        <p:nvSpPr>
          <p:cNvPr id="321" name="Овал 320"/>
          <p:cNvSpPr/>
          <p:nvPr/>
        </p:nvSpPr>
        <p:spPr>
          <a:xfrm>
            <a:off x="2143108" y="5829316"/>
            <a:ext cx="71438" cy="71438"/>
          </a:xfrm>
          <a:prstGeom prst="ellipse">
            <a:avLst/>
          </a:prstGeom>
          <a:solidFill>
            <a:srgbClr val="FFFF00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/>
          </a:p>
        </p:txBody>
      </p:sp>
      <p:sp>
        <p:nvSpPr>
          <p:cNvPr id="322" name="Овал 321"/>
          <p:cNvSpPr/>
          <p:nvPr/>
        </p:nvSpPr>
        <p:spPr>
          <a:xfrm>
            <a:off x="2643174" y="5686440"/>
            <a:ext cx="71438" cy="71438"/>
          </a:xfrm>
          <a:prstGeom prst="ellipse">
            <a:avLst/>
          </a:prstGeom>
          <a:solidFill>
            <a:srgbClr val="FFFF00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/>
          </a:p>
        </p:txBody>
      </p:sp>
      <p:sp>
        <p:nvSpPr>
          <p:cNvPr id="323" name="Овал 322"/>
          <p:cNvSpPr/>
          <p:nvPr/>
        </p:nvSpPr>
        <p:spPr>
          <a:xfrm>
            <a:off x="3428992" y="5757878"/>
            <a:ext cx="71438" cy="71438"/>
          </a:xfrm>
          <a:prstGeom prst="ellipse">
            <a:avLst/>
          </a:prstGeom>
          <a:solidFill>
            <a:srgbClr val="FFFF00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/>
          </a:p>
        </p:txBody>
      </p:sp>
      <p:sp>
        <p:nvSpPr>
          <p:cNvPr id="324" name="Овал 323"/>
          <p:cNvSpPr/>
          <p:nvPr/>
        </p:nvSpPr>
        <p:spPr>
          <a:xfrm>
            <a:off x="4429124" y="5686440"/>
            <a:ext cx="71438" cy="71438"/>
          </a:xfrm>
          <a:prstGeom prst="ellipse">
            <a:avLst/>
          </a:prstGeom>
          <a:solidFill>
            <a:srgbClr val="FFFF00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/>
          </a:p>
        </p:txBody>
      </p:sp>
      <p:sp>
        <p:nvSpPr>
          <p:cNvPr id="325" name="Овал 324"/>
          <p:cNvSpPr/>
          <p:nvPr/>
        </p:nvSpPr>
        <p:spPr>
          <a:xfrm>
            <a:off x="4000496" y="5829316"/>
            <a:ext cx="71438" cy="71438"/>
          </a:xfrm>
          <a:prstGeom prst="ellipse">
            <a:avLst/>
          </a:prstGeom>
          <a:solidFill>
            <a:srgbClr val="FFFF00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/>
          </a:p>
        </p:txBody>
      </p:sp>
      <p:sp>
        <p:nvSpPr>
          <p:cNvPr id="326" name="Овал 325"/>
          <p:cNvSpPr/>
          <p:nvPr/>
        </p:nvSpPr>
        <p:spPr>
          <a:xfrm>
            <a:off x="5214942" y="5757878"/>
            <a:ext cx="71438" cy="71438"/>
          </a:xfrm>
          <a:prstGeom prst="ellipse">
            <a:avLst/>
          </a:prstGeom>
          <a:solidFill>
            <a:srgbClr val="FFFF00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/>
          </a:p>
        </p:txBody>
      </p:sp>
      <p:sp>
        <p:nvSpPr>
          <p:cNvPr id="327" name="Овал 326"/>
          <p:cNvSpPr/>
          <p:nvPr/>
        </p:nvSpPr>
        <p:spPr>
          <a:xfrm>
            <a:off x="5857884" y="5615002"/>
            <a:ext cx="71438" cy="71438"/>
          </a:xfrm>
          <a:prstGeom prst="ellipse">
            <a:avLst/>
          </a:prstGeom>
          <a:solidFill>
            <a:srgbClr val="FFFF00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/>
          </a:p>
        </p:txBody>
      </p:sp>
      <p:sp>
        <p:nvSpPr>
          <p:cNvPr id="328" name="Овал 327"/>
          <p:cNvSpPr/>
          <p:nvPr/>
        </p:nvSpPr>
        <p:spPr>
          <a:xfrm>
            <a:off x="6643702" y="5829316"/>
            <a:ext cx="71438" cy="71438"/>
          </a:xfrm>
          <a:prstGeom prst="ellipse">
            <a:avLst/>
          </a:prstGeom>
          <a:solidFill>
            <a:srgbClr val="FFFF00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/>
          </a:p>
        </p:txBody>
      </p:sp>
      <p:sp>
        <p:nvSpPr>
          <p:cNvPr id="329" name="Овал 328"/>
          <p:cNvSpPr/>
          <p:nvPr/>
        </p:nvSpPr>
        <p:spPr>
          <a:xfrm>
            <a:off x="7429520" y="5972192"/>
            <a:ext cx="71438" cy="71438"/>
          </a:xfrm>
          <a:prstGeom prst="ellipse">
            <a:avLst/>
          </a:prstGeom>
          <a:solidFill>
            <a:srgbClr val="FFFF00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/>
          </a:p>
        </p:txBody>
      </p:sp>
      <p:sp>
        <p:nvSpPr>
          <p:cNvPr id="330" name="Овал 329"/>
          <p:cNvSpPr/>
          <p:nvPr/>
        </p:nvSpPr>
        <p:spPr>
          <a:xfrm>
            <a:off x="8929718" y="5686440"/>
            <a:ext cx="71438" cy="71438"/>
          </a:xfrm>
          <a:prstGeom prst="ellipse">
            <a:avLst/>
          </a:prstGeom>
          <a:solidFill>
            <a:srgbClr val="FFFF00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/>
          </a:p>
        </p:txBody>
      </p:sp>
      <p:sp>
        <p:nvSpPr>
          <p:cNvPr id="331" name="Овал 330"/>
          <p:cNvSpPr/>
          <p:nvPr/>
        </p:nvSpPr>
        <p:spPr>
          <a:xfrm>
            <a:off x="8572528" y="5829316"/>
            <a:ext cx="71438" cy="71438"/>
          </a:xfrm>
          <a:prstGeom prst="ellipse">
            <a:avLst/>
          </a:prstGeom>
          <a:solidFill>
            <a:srgbClr val="FFCCFF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/>
          </a:p>
        </p:txBody>
      </p:sp>
      <p:sp>
        <p:nvSpPr>
          <p:cNvPr id="332" name="Овал 331"/>
          <p:cNvSpPr/>
          <p:nvPr/>
        </p:nvSpPr>
        <p:spPr>
          <a:xfrm>
            <a:off x="8001024" y="5900754"/>
            <a:ext cx="71438" cy="71438"/>
          </a:xfrm>
          <a:prstGeom prst="ellipse">
            <a:avLst/>
          </a:prstGeom>
          <a:solidFill>
            <a:srgbClr val="FFCCFF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/>
          </a:p>
        </p:txBody>
      </p:sp>
      <p:sp>
        <p:nvSpPr>
          <p:cNvPr id="333" name="Овал 332"/>
          <p:cNvSpPr/>
          <p:nvPr/>
        </p:nvSpPr>
        <p:spPr>
          <a:xfrm>
            <a:off x="7072330" y="5829316"/>
            <a:ext cx="71438" cy="71438"/>
          </a:xfrm>
          <a:prstGeom prst="ellipse">
            <a:avLst/>
          </a:prstGeom>
          <a:solidFill>
            <a:srgbClr val="FFCCFF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/>
          </a:p>
        </p:txBody>
      </p:sp>
      <p:sp>
        <p:nvSpPr>
          <p:cNvPr id="334" name="Овал 333"/>
          <p:cNvSpPr/>
          <p:nvPr/>
        </p:nvSpPr>
        <p:spPr>
          <a:xfrm>
            <a:off x="6429388" y="5615002"/>
            <a:ext cx="71438" cy="71438"/>
          </a:xfrm>
          <a:prstGeom prst="ellipse">
            <a:avLst/>
          </a:prstGeom>
          <a:solidFill>
            <a:srgbClr val="FFCCFF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/>
          </a:p>
        </p:txBody>
      </p:sp>
      <p:sp>
        <p:nvSpPr>
          <p:cNvPr id="335" name="Овал 334"/>
          <p:cNvSpPr/>
          <p:nvPr/>
        </p:nvSpPr>
        <p:spPr>
          <a:xfrm>
            <a:off x="6072198" y="5829316"/>
            <a:ext cx="71438" cy="71438"/>
          </a:xfrm>
          <a:prstGeom prst="ellipse">
            <a:avLst/>
          </a:prstGeom>
          <a:solidFill>
            <a:srgbClr val="FFCCFF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/>
          </a:p>
        </p:txBody>
      </p:sp>
      <p:sp>
        <p:nvSpPr>
          <p:cNvPr id="336" name="Овал 335"/>
          <p:cNvSpPr/>
          <p:nvPr/>
        </p:nvSpPr>
        <p:spPr>
          <a:xfrm>
            <a:off x="5500694" y="5757878"/>
            <a:ext cx="71438" cy="71438"/>
          </a:xfrm>
          <a:prstGeom prst="ellipse">
            <a:avLst/>
          </a:prstGeom>
          <a:solidFill>
            <a:srgbClr val="FFCCFF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/>
          </a:p>
        </p:txBody>
      </p:sp>
      <p:sp>
        <p:nvSpPr>
          <p:cNvPr id="337" name="Овал 336"/>
          <p:cNvSpPr/>
          <p:nvPr/>
        </p:nvSpPr>
        <p:spPr>
          <a:xfrm>
            <a:off x="4786314" y="5615002"/>
            <a:ext cx="71438" cy="71438"/>
          </a:xfrm>
          <a:prstGeom prst="ellipse">
            <a:avLst/>
          </a:prstGeom>
          <a:solidFill>
            <a:srgbClr val="FFCCFF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/>
          </a:p>
        </p:txBody>
      </p:sp>
      <p:sp>
        <p:nvSpPr>
          <p:cNvPr id="338" name="Овал 337"/>
          <p:cNvSpPr/>
          <p:nvPr/>
        </p:nvSpPr>
        <p:spPr>
          <a:xfrm>
            <a:off x="3857620" y="5686440"/>
            <a:ext cx="71438" cy="71438"/>
          </a:xfrm>
          <a:prstGeom prst="ellipse">
            <a:avLst/>
          </a:prstGeom>
          <a:solidFill>
            <a:srgbClr val="FFCCFF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/>
          </a:p>
        </p:txBody>
      </p:sp>
      <p:sp>
        <p:nvSpPr>
          <p:cNvPr id="339" name="Овал 338"/>
          <p:cNvSpPr/>
          <p:nvPr/>
        </p:nvSpPr>
        <p:spPr>
          <a:xfrm>
            <a:off x="2928926" y="5829316"/>
            <a:ext cx="71438" cy="71438"/>
          </a:xfrm>
          <a:prstGeom prst="ellipse">
            <a:avLst/>
          </a:prstGeom>
          <a:solidFill>
            <a:srgbClr val="FFCCFF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/>
          </a:p>
        </p:txBody>
      </p:sp>
      <p:sp>
        <p:nvSpPr>
          <p:cNvPr id="340" name="Овал 339"/>
          <p:cNvSpPr/>
          <p:nvPr/>
        </p:nvSpPr>
        <p:spPr>
          <a:xfrm>
            <a:off x="1785918" y="5686440"/>
            <a:ext cx="71438" cy="71438"/>
          </a:xfrm>
          <a:prstGeom prst="ellipse">
            <a:avLst/>
          </a:prstGeom>
          <a:solidFill>
            <a:srgbClr val="FFCCFF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/>
          </a:p>
        </p:txBody>
      </p:sp>
      <p:sp>
        <p:nvSpPr>
          <p:cNvPr id="341" name="Овал 340"/>
          <p:cNvSpPr/>
          <p:nvPr/>
        </p:nvSpPr>
        <p:spPr>
          <a:xfrm>
            <a:off x="1000100" y="6115068"/>
            <a:ext cx="71438" cy="71438"/>
          </a:xfrm>
          <a:prstGeom prst="ellipse">
            <a:avLst/>
          </a:prstGeom>
          <a:solidFill>
            <a:srgbClr val="FFCCFF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/>
          </a:p>
        </p:txBody>
      </p:sp>
      <p:grpSp>
        <p:nvGrpSpPr>
          <p:cNvPr id="24628" name="Группа 355"/>
          <p:cNvGrpSpPr>
            <a:grpSpLocks/>
          </p:cNvGrpSpPr>
          <p:nvPr/>
        </p:nvGrpSpPr>
        <p:grpSpPr bwMode="auto">
          <a:xfrm rot="3478556">
            <a:off x="156369" y="6490494"/>
            <a:ext cx="250825" cy="341313"/>
            <a:chOff x="2857488" y="4883951"/>
            <a:chExt cx="571504" cy="903297"/>
          </a:xfrm>
        </p:grpSpPr>
        <p:sp>
          <p:nvSpPr>
            <p:cNvPr id="346" name="Овал 345"/>
            <p:cNvSpPr/>
            <p:nvPr/>
          </p:nvSpPr>
          <p:spPr>
            <a:xfrm>
              <a:off x="3001417" y="4925491"/>
              <a:ext cx="285753" cy="142847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42" name="Овал 341"/>
            <p:cNvSpPr/>
            <p:nvPr/>
          </p:nvSpPr>
          <p:spPr>
            <a:xfrm>
              <a:off x="2857488" y="5000636"/>
              <a:ext cx="571504" cy="785818"/>
            </a:xfrm>
            <a:prstGeom prst="ellipse">
              <a:avLst/>
            </a:prstGeom>
            <a:solidFill>
              <a:srgbClr val="A50021"/>
            </a:solidFill>
            <a:ln w="6350">
              <a:solidFill>
                <a:schemeClr val="tx1"/>
              </a:solidFill>
            </a:ln>
            <a:scene3d>
              <a:camera prst="orthographicFront"/>
              <a:lightRig rig="threePt" dir="t"/>
            </a:scene3d>
            <a:sp3d prstMaterial="plastic">
              <a:bevelT w="260350" h="1270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cxnSp>
          <p:nvCxnSpPr>
            <p:cNvPr id="344" name="Прямая соединительная линия 343"/>
            <p:cNvCxnSpPr>
              <a:stCxn id="0" idx="0"/>
              <a:endCxn id="0" idx="4"/>
            </p:cNvCxnSpPr>
            <p:nvPr/>
          </p:nvCxnSpPr>
          <p:spPr>
            <a:xfrm rot="16200000" flipH="1">
              <a:off x="2748861" y="5393939"/>
              <a:ext cx="785658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47" name="Овал 346"/>
            <p:cNvSpPr/>
            <p:nvPr/>
          </p:nvSpPr>
          <p:spPr>
            <a:xfrm>
              <a:off x="3067838" y="4885046"/>
              <a:ext cx="141066" cy="71425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48" name="Овал 347"/>
            <p:cNvSpPr/>
            <p:nvPr/>
          </p:nvSpPr>
          <p:spPr>
            <a:xfrm>
              <a:off x="2998115" y="5145087"/>
              <a:ext cx="68724" cy="71425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49" name="Овал 348"/>
            <p:cNvSpPr/>
            <p:nvPr/>
          </p:nvSpPr>
          <p:spPr>
            <a:xfrm>
              <a:off x="2926100" y="5287348"/>
              <a:ext cx="72342" cy="71422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50" name="Овал 349"/>
            <p:cNvSpPr/>
            <p:nvPr/>
          </p:nvSpPr>
          <p:spPr>
            <a:xfrm>
              <a:off x="2925677" y="5430749"/>
              <a:ext cx="72342" cy="71425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51" name="Овал 350"/>
            <p:cNvSpPr/>
            <p:nvPr/>
          </p:nvSpPr>
          <p:spPr>
            <a:xfrm>
              <a:off x="2998762" y="5571728"/>
              <a:ext cx="68724" cy="71425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52" name="Овал 351"/>
            <p:cNvSpPr/>
            <p:nvPr/>
          </p:nvSpPr>
          <p:spPr>
            <a:xfrm>
              <a:off x="3212551" y="5143611"/>
              <a:ext cx="72342" cy="71425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53" name="Овал 352"/>
            <p:cNvSpPr/>
            <p:nvPr/>
          </p:nvSpPr>
          <p:spPr>
            <a:xfrm>
              <a:off x="3285635" y="5284591"/>
              <a:ext cx="68726" cy="71425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54" name="Овал 353"/>
            <p:cNvSpPr/>
            <p:nvPr/>
          </p:nvSpPr>
          <p:spPr>
            <a:xfrm>
              <a:off x="3285211" y="5427992"/>
              <a:ext cx="68726" cy="71422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55" name="Овал 354"/>
            <p:cNvSpPr/>
            <p:nvPr/>
          </p:nvSpPr>
          <p:spPr>
            <a:xfrm>
              <a:off x="3211280" y="5573813"/>
              <a:ext cx="72342" cy="71422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</p:grpSp>
      <p:grpSp>
        <p:nvGrpSpPr>
          <p:cNvPr id="24629" name="Группа 369"/>
          <p:cNvGrpSpPr>
            <a:grpSpLocks/>
          </p:cNvGrpSpPr>
          <p:nvPr/>
        </p:nvGrpSpPr>
        <p:grpSpPr bwMode="auto">
          <a:xfrm rot="1300059">
            <a:off x="4697413" y="6483350"/>
            <a:ext cx="250825" cy="339725"/>
            <a:chOff x="2857488" y="4883951"/>
            <a:chExt cx="571504" cy="903297"/>
          </a:xfrm>
        </p:grpSpPr>
        <p:sp>
          <p:nvSpPr>
            <p:cNvPr id="371" name="Овал 370"/>
            <p:cNvSpPr/>
            <p:nvPr/>
          </p:nvSpPr>
          <p:spPr>
            <a:xfrm>
              <a:off x="3000700" y="4927583"/>
              <a:ext cx="285753" cy="143514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72" name="Овал 371"/>
            <p:cNvSpPr/>
            <p:nvPr/>
          </p:nvSpPr>
          <p:spPr>
            <a:xfrm>
              <a:off x="2857488" y="5000636"/>
              <a:ext cx="571504" cy="785818"/>
            </a:xfrm>
            <a:prstGeom prst="ellipse">
              <a:avLst/>
            </a:prstGeom>
            <a:solidFill>
              <a:srgbClr val="A50021"/>
            </a:solidFill>
            <a:ln w="6350">
              <a:solidFill>
                <a:schemeClr val="tx1"/>
              </a:solidFill>
            </a:ln>
            <a:scene3d>
              <a:camera prst="orthographicFront"/>
              <a:lightRig rig="threePt" dir="t"/>
            </a:scene3d>
            <a:sp3d prstMaterial="plastic">
              <a:bevelT w="260350" h="1270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cxnSp>
          <p:nvCxnSpPr>
            <p:cNvPr id="373" name="Прямая соединительная линия 372"/>
            <p:cNvCxnSpPr>
              <a:stCxn id="0" idx="0"/>
              <a:endCxn id="0" idx="4"/>
            </p:cNvCxnSpPr>
            <p:nvPr/>
          </p:nvCxnSpPr>
          <p:spPr>
            <a:xfrm rot="16200000" flipH="1">
              <a:off x="2747877" y="5395950"/>
              <a:ext cx="785109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74" name="Овал 373"/>
            <p:cNvSpPr/>
            <p:nvPr/>
          </p:nvSpPr>
          <p:spPr>
            <a:xfrm>
              <a:off x="3068504" y="4881539"/>
              <a:ext cx="141069" cy="71759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75" name="Овал 374"/>
            <p:cNvSpPr/>
            <p:nvPr/>
          </p:nvSpPr>
          <p:spPr>
            <a:xfrm>
              <a:off x="2998033" y="5139911"/>
              <a:ext cx="68726" cy="71759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76" name="Овал 375"/>
            <p:cNvSpPr/>
            <p:nvPr/>
          </p:nvSpPr>
          <p:spPr>
            <a:xfrm>
              <a:off x="2927086" y="5285515"/>
              <a:ext cx="72342" cy="71756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77" name="Овал 376"/>
            <p:cNvSpPr/>
            <p:nvPr/>
          </p:nvSpPr>
          <p:spPr>
            <a:xfrm>
              <a:off x="2928149" y="5425821"/>
              <a:ext cx="72342" cy="71759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78" name="Овал 377"/>
            <p:cNvSpPr/>
            <p:nvPr/>
          </p:nvSpPr>
          <p:spPr>
            <a:xfrm>
              <a:off x="3000531" y="5570239"/>
              <a:ext cx="68724" cy="71756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79" name="Овал 378"/>
            <p:cNvSpPr/>
            <p:nvPr/>
          </p:nvSpPr>
          <p:spPr>
            <a:xfrm>
              <a:off x="3212172" y="5139715"/>
              <a:ext cx="72342" cy="71759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80" name="Овал 379"/>
            <p:cNvSpPr/>
            <p:nvPr/>
          </p:nvSpPr>
          <p:spPr>
            <a:xfrm>
              <a:off x="3284554" y="5284133"/>
              <a:ext cx="68724" cy="71756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81" name="Овал 380"/>
            <p:cNvSpPr/>
            <p:nvPr/>
          </p:nvSpPr>
          <p:spPr>
            <a:xfrm>
              <a:off x="3286952" y="5428363"/>
              <a:ext cx="68724" cy="71756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82" name="Овал 381"/>
            <p:cNvSpPr/>
            <p:nvPr/>
          </p:nvSpPr>
          <p:spPr>
            <a:xfrm>
              <a:off x="3211308" y="5571601"/>
              <a:ext cx="72342" cy="71756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</p:grpSp>
      <p:sp>
        <p:nvSpPr>
          <p:cNvPr id="389" name="Полилиния 388"/>
          <p:cNvSpPr/>
          <p:nvPr/>
        </p:nvSpPr>
        <p:spPr>
          <a:xfrm>
            <a:off x="263525" y="3248025"/>
            <a:ext cx="307975" cy="109538"/>
          </a:xfrm>
          <a:custGeom>
            <a:avLst/>
            <a:gdLst>
              <a:gd name="connsiteX0" fmla="*/ 0 w 420413"/>
              <a:gd name="connsiteY0" fmla="*/ 0 h 287282"/>
              <a:gd name="connsiteX1" fmla="*/ 220717 w 420413"/>
              <a:gd name="connsiteY1" fmla="*/ 283779 h 287282"/>
              <a:gd name="connsiteX2" fmla="*/ 420413 w 420413"/>
              <a:gd name="connsiteY2" fmla="*/ 21020 h 287282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  <a:gd name="connsiteX0" fmla="*/ 0 w 420413"/>
              <a:gd name="connsiteY0" fmla="*/ 6132 h 289911"/>
              <a:gd name="connsiteX1" fmla="*/ 220717 w 420413"/>
              <a:gd name="connsiteY1" fmla="*/ 289911 h 289911"/>
              <a:gd name="connsiteX2" fmla="*/ 420413 w 420413"/>
              <a:gd name="connsiteY2" fmla="*/ 27152 h 289911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420413" h="283779">
                <a:moveTo>
                  <a:pt x="0" y="0"/>
                </a:moveTo>
                <a:cubicBezTo>
                  <a:pt x="149090" y="93335"/>
                  <a:pt x="163486" y="80086"/>
                  <a:pt x="220717" y="283779"/>
                </a:cubicBezTo>
                <a:cubicBezTo>
                  <a:pt x="307893" y="34541"/>
                  <a:pt x="297355" y="100451"/>
                  <a:pt x="420413" y="21020"/>
                </a:cubicBezTo>
              </a:path>
            </a:pathLst>
          </a:custGeom>
          <a:ln w="15875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/>
          </a:p>
        </p:txBody>
      </p:sp>
      <p:sp>
        <p:nvSpPr>
          <p:cNvPr id="390" name="Полилиния 389"/>
          <p:cNvSpPr/>
          <p:nvPr/>
        </p:nvSpPr>
        <p:spPr>
          <a:xfrm>
            <a:off x="928688" y="3286125"/>
            <a:ext cx="307975" cy="109538"/>
          </a:xfrm>
          <a:custGeom>
            <a:avLst/>
            <a:gdLst>
              <a:gd name="connsiteX0" fmla="*/ 0 w 420413"/>
              <a:gd name="connsiteY0" fmla="*/ 0 h 287282"/>
              <a:gd name="connsiteX1" fmla="*/ 220717 w 420413"/>
              <a:gd name="connsiteY1" fmla="*/ 283779 h 287282"/>
              <a:gd name="connsiteX2" fmla="*/ 420413 w 420413"/>
              <a:gd name="connsiteY2" fmla="*/ 21020 h 287282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  <a:gd name="connsiteX0" fmla="*/ 0 w 420413"/>
              <a:gd name="connsiteY0" fmla="*/ 6132 h 289911"/>
              <a:gd name="connsiteX1" fmla="*/ 220717 w 420413"/>
              <a:gd name="connsiteY1" fmla="*/ 289911 h 289911"/>
              <a:gd name="connsiteX2" fmla="*/ 420413 w 420413"/>
              <a:gd name="connsiteY2" fmla="*/ 27152 h 289911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420413" h="283779">
                <a:moveTo>
                  <a:pt x="0" y="0"/>
                </a:moveTo>
                <a:cubicBezTo>
                  <a:pt x="149090" y="93335"/>
                  <a:pt x="163486" y="80086"/>
                  <a:pt x="220717" y="283779"/>
                </a:cubicBezTo>
                <a:cubicBezTo>
                  <a:pt x="307893" y="34541"/>
                  <a:pt x="297355" y="100451"/>
                  <a:pt x="420413" y="21020"/>
                </a:cubicBezTo>
              </a:path>
            </a:pathLst>
          </a:custGeom>
          <a:ln w="15875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/>
          </a:p>
        </p:txBody>
      </p:sp>
      <p:sp>
        <p:nvSpPr>
          <p:cNvPr id="391" name="Полилиния 390"/>
          <p:cNvSpPr/>
          <p:nvPr/>
        </p:nvSpPr>
        <p:spPr>
          <a:xfrm>
            <a:off x="428625" y="3071813"/>
            <a:ext cx="307975" cy="109537"/>
          </a:xfrm>
          <a:custGeom>
            <a:avLst/>
            <a:gdLst>
              <a:gd name="connsiteX0" fmla="*/ 0 w 420413"/>
              <a:gd name="connsiteY0" fmla="*/ 0 h 287282"/>
              <a:gd name="connsiteX1" fmla="*/ 220717 w 420413"/>
              <a:gd name="connsiteY1" fmla="*/ 283779 h 287282"/>
              <a:gd name="connsiteX2" fmla="*/ 420413 w 420413"/>
              <a:gd name="connsiteY2" fmla="*/ 21020 h 287282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  <a:gd name="connsiteX0" fmla="*/ 0 w 420413"/>
              <a:gd name="connsiteY0" fmla="*/ 6132 h 289911"/>
              <a:gd name="connsiteX1" fmla="*/ 220717 w 420413"/>
              <a:gd name="connsiteY1" fmla="*/ 289911 h 289911"/>
              <a:gd name="connsiteX2" fmla="*/ 420413 w 420413"/>
              <a:gd name="connsiteY2" fmla="*/ 27152 h 289911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420413" h="283779">
                <a:moveTo>
                  <a:pt x="0" y="0"/>
                </a:moveTo>
                <a:cubicBezTo>
                  <a:pt x="149090" y="93335"/>
                  <a:pt x="163486" y="80086"/>
                  <a:pt x="220717" y="283779"/>
                </a:cubicBezTo>
                <a:cubicBezTo>
                  <a:pt x="307893" y="34541"/>
                  <a:pt x="297355" y="100451"/>
                  <a:pt x="420413" y="21020"/>
                </a:cubicBezTo>
              </a:path>
            </a:pathLst>
          </a:custGeom>
          <a:ln w="15875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/>
          </a:p>
        </p:txBody>
      </p:sp>
      <p:sp>
        <p:nvSpPr>
          <p:cNvPr id="392" name="Полилиния 391"/>
          <p:cNvSpPr/>
          <p:nvPr/>
        </p:nvSpPr>
        <p:spPr>
          <a:xfrm>
            <a:off x="785813" y="3071813"/>
            <a:ext cx="307975" cy="109537"/>
          </a:xfrm>
          <a:custGeom>
            <a:avLst/>
            <a:gdLst>
              <a:gd name="connsiteX0" fmla="*/ 0 w 420413"/>
              <a:gd name="connsiteY0" fmla="*/ 0 h 287282"/>
              <a:gd name="connsiteX1" fmla="*/ 220717 w 420413"/>
              <a:gd name="connsiteY1" fmla="*/ 283779 h 287282"/>
              <a:gd name="connsiteX2" fmla="*/ 420413 w 420413"/>
              <a:gd name="connsiteY2" fmla="*/ 21020 h 287282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  <a:gd name="connsiteX0" fmla="*/ 0 w 420413"/>
              <a:gd name="connsiteY0" fmla="*/ 6132 h 289911"/>
              <a:gd name="connsiteX1" fmla="*/ 220717 w 420413"/>
              <a:gd name="connsiteY1" fmla="*/ 289911 h 289911"/>
              <a:gd name="connsiteX2" fmla="*/ 420413 w 420413"/>
              <a:gd name="connsiteY2" fmla="*/ 27152 h 289911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420413" h="283779">
                <a:moveTo>
                  <a:pt x="0" y="0"/>
                </a:moveTo>
                <a:cubicBezTo>
                  <a:pt x="149090" y="93335"/>
                  <a:pt x="163486" y="80086"/>
                  <a:pt x="220717" y="283779"/>
                </a:cubicBezTo>
                <a:cubicBezTo>
                  <a:pt x="307893" y="34541"/>
                  <a:pt x="297355" y="100451"/>
                  <a:pt x="420413" y="21020"/>
                </a:cubicBezTo>
              </a:path>
            </a:pathLst>
          </a:custGeom>
          <a:ln w="15875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/>
          </a:p>
        </p:txBody>
      </p:sp>
      <p:sp>
        <p:nvSpPr>
          <p:cNvPr id="393" name="Полилиния 392"/>
          <p:cNvSpPr/>
          <p:nvPr/>
        </p:nvSpPr>
        <p:spPr>
          <a:xfrm>
            <a:off x="642938" y="2857500"/>
            <a:ext cx="307975" cy="109538"/>
          </a:xfrm>
          <a:custGeom>
            <a:avLst/>
            <a:gdLst>
              <a:gd name="connsiteX0" fmla="*/ 0 w 420413"/>
              <a:gd name="connsiteY0" fmla="*/ 0 h 287282"/>
              <a:gd name="connsiteX1" fmla="*/ 220717 w 420413"/>
              <a:gd name="connsiteY1" fmla="*/ 283779 h 287282"/>
              <a:gd name="connsiteX2" fmla="*/ 420413 w 420413"/>
              <a:gd name="connsiteY2" fmla="*/ 21020 h 287282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  <a:gd name="connsiteX0" fmla="*/ 0 w 420413"/>
              <a:gd name="connsiteY0" fmla="*/ 6132 h 289911"/>
              <a:gd name="connsiteX1" fmla="*/ 220717 w 420413"/>
              <a:gd name="connsiteY1" fmla="*/ 289911 h 289911"/>
              <a:gd name="connsiteX2" fmla="*/ 420413 w 420413"/>
              <a:gd name="connsiteY2" fmla="*/ 27152 h 289911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420413" h="283779">
                <a:moveTo>
                  <a:pt x="0" y="0"/>
                </a:moveTo>
                <a:cubicBezTo>
                  <a:pt x="149090" y="93335"/>
                  <a:pt x="163486" y="80086"/>
                  <a:pt x="220717" y="283779"/>
                </a:cubicBezTo>
                <a:cubicBezTo>
                  <a:pt x="307893" y="34541"/>
                  <a:pt x="297355" y="100451"/>
                  <a:pt x="420413" y="21020"/>
                </a:cubicBezTo>
              </a:path>
            </a:pathLst>
          </a:custGeom>
          <a:ln w="15875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/>
          </a:p>
        </p:txBody>
      </p:sp>
      <p:sp>
        <p:nvSpPr>
          <p:cNvPr id="394" name="Овал 393"/>
          <p:cNvSpPr/>
          <p:nvPr/>
        </p:nvSpPr>
        <p:spPr>
          <a:xfrm>
            <a:off x="0" y="214290"/>
            <a:ext cx="1428728" cy="1357322"/>
          </a:xfrm>
          <a:prstGeom prst="ellipse">
            <a:avLst/>
          </a:prstGeom>
          <a:gradFill flip="none" rotWithShape="1">
            <a:gsLst>
              <a:gs pos="100000">
                <a:schemeClr val="bg1"/>
              </a:gs>
              <a:gs pos="26000">
                <a:schemeClr val="bg1">
                  <a:alpha val="0"/>
                </a:schemeClr>
              </a:gs>
            </a:gsLst>
            <a:path path="circle">
              <a:fillToRect l="50000" t="50000" r="50000" b="50000"/>
            </a:path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/>
          </a:p>
        </p:txBody>
      </p:sp>
      <p:sp>
        <p:nvSpPr>
          <p:cNvPr id="395" name="Заголовок 394"/>
          <p:cNvSpPr>
            <a:spLocks noGrp="1"/>
          </p:cNvSpPr>
          <p:nvPr>
            <p:ph type="title"/>
          </p:nvPr>
        </p:nvSpPr>
        <p:spPr>
          <a:xfrm>
            <a:off x="1873231" y="139241"/>
            <a:ext cx="4643470" cy="647437"/>
          </a:xfrm>
          <a:prstGeom prst="round2SameRect">
            <a:avLst>
              <a:gd name="adj1" fmla="val 16667"/>
              <a:gd name="adj2" fmla="val 38889"/>
            </a:avLst>
          </a:prstGeom>
          <a:gradFill>
            <a:gsLst>
              <a:gs pos="100000">
                <a:srgbClr val="FFCCCC"/>
              </a:gs>
              <a:gs pos="26000">
                <a:schemeClr val="bg1"/>
              </a:gs>
            </a:gsLst>
            <a:path path="circle">
              <a:fillToRect l="50000" t="50000" r="50000" b="50000"/>
            </a:path>
          </a:gradFill>
          <a:scene3d>
            <a:camera prst="orthographicFront"/>
            <a:lightRig rig="threePt" dir="t"/>
          </a:scene3d>
          <a:sp3d>
            <a:bevelT w="171450" h="31750"/>
          </a:sp3d>
        </p:spPr>
        <p:txBody>
          <a:bodyPr rtlCol="0">
            <a:normAutofit fontScale="90000"/>
          </a:bodyPr>
          <a:lstStyle/>
          <a:p>
            <a:pPr fontAlgn="auto">
              <a:spcAft>
                <a:spcPts val="0"/>
              </a:spcAft>
              <a:defRPr/>
            </a:pPr>
            <a:r>
              <a:rPr lang="ru-RU" sz="3600" b="1" dirty="0" smtClean="0">
                <a:ln>
                  <a:solidFill>
                    <a:sysClr val="windowText" lastClr="000000"/>
                  </a:solidFill>
                </a:ln>
                <a:solidFill>
                  <a:srgbClr val="FFCCCC"/>
                </a:solidFill>
                <a:effectLst>
                  <a:outerShdw blurRad="50800" dist="38100" dir="2700000" algn="tl" rotWithShape="0">
                    <a:prstClr val="black">
                      <a:alpha val="40000"/>
                    </a:prstClr>
                  </a:outerShdw>
                </a:effectLst>
              </a:rPr>
              <a:t>Подбор заданий</a:t>
            </a:r>
            <a:endParaRPr lang="ru-RU" sz="3600" b="1" dirty="0">
              <a:ln>
                <a:solidFill>
                  <a:sysClr val="windowText" lastClr="000000"/>
                </a:solidFill>
              </a:ln>
              <a:solidFill>
                <a:srgbClr val="FFCCCC"/>
              </a:solidFill>
              <a:effectLst>
                <a:outerShdw blurRad="50800" dist="38100" dir="2700000" algn="tl" rotWithShape="0">
                  <a:prstClr val="black">
                    <a:alpha val="40000"/>
                  </a:prstClr>
                </a:outerShdw>
              </a:effectLst>
            </a:endParaRPr>
          </a:p>
        </p:txBody>
      </p:sp>
      <p:grpSp>
        <p:nvGrpSpPr>
          <p:cNvPr id="291" name="Группа 329"/>
          <p:cNvGrpSpPr/>
          <p:nvPr/>
        </p:nvGrpSpPr>
        <p:grpSpPr>
          <a:xfrm>
            <a:off x="714348" y="6143644"/>
            <a:ext cx="642942" cy="571504"/>
            <a:chOff x="3533771" y="2640017"/>
            <a:chExt cx="1789109" cy="1289049"/>
          </a:xfrm>
          <a:effectLst>
            <a:outerShdw blurRad="76200" dist="63500" dir="2700000" algn="tl" rotWithShape="0">
              <a:prstClr val="black">
                <a:alpha val="64000"/>
              </a:prstClr>
            </a:outerShdw>
          </a:effectLst>
        </p:grpSpPr>
        <p:sp>
          <p:nvSpPr>
            <p:cNvPr id="296" name="Скругленный прямоугольник 295"/>
            <p:cNvSpPr/>
            <p:nvPr/>
          </p:nvSpPr>
          <p:spPr>
            <a:xfrm>
              <a:off x="4357686" y="3357562"/>
              <a:ext cx="142876" cy="357190"/>
            </a:xfrm>
            <a:prstGeom prst="roundRect">
              <a:avLst>
                <a:gd name="adj" fmla="val 50000"/>
              </a:avLst>
            </a:prstGeom>
            <a:solidFill>
              <a:schemeClr val="accent6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01" name="Скругленный прямоугольник 300"/>
            <p:cNvSpPr/>
            <p:nvPr/>
          </p:nvSpPr>
          <p:spPr>
            <a:xfrm>
              <a:off x="4357686" y="3143248"/>
              <a:ext cx="142876" cy="285752"/>
            </a:xfrm>
            <a:prstGeom prst="roundRect">
              <a:avLst>
                <a:gd name="adj" fmla="val 30000"/>
              </a:avLst>
            </a:prstGeom>
            <a:solidFill>
              <a:srgbClr val="00B05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06" name="Полилиния 305">
              <a:hlinkClick r:id="" action="ppaction://hlinkshowjump?jump=endshow"/>
            </p:cNvPr>
            <p:cNvSpPr/>
            <p:nvPr/>
          </p:nvSpPr>
          <p:spPr>
            <a:xfrm flipV="1">
              <a:off x="4457695" y="3286124"/>
              <a:ext cx="571504" cy="642942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2"/>
            </a:lnRef>
            <a:fillRef idx="2">
              <a:schemeClr val="accent2"/>
            </a:fillRef>
            <a:effectRef idx="1">
              <a:schemeClr val="accent2"/>
            </a:effectRef>
            <a:fontRef idx="minor">
              <a:schemeClr val="dk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11" name="Полилиния 310">
              <a:hlinkClick r:id="" action="ppaction://hlinkshowjump?jump=endshow"/>
            </p:cNvPr>
            <p:cNvSpPr/>
            <p:nvPr/>
          </p:nvSpPr>
          <p:spPr>
            <a:xfrm flipH="1" flipV="1">
              <a:off x="3824286" y="3286124"/>
              <a:ext cx="571504" cy="642942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2"/>
            </a:lnRef>
            <a:fillRef idx="2">
              <a:schemeClr val="accent2"/>
            </a:fillRef>
            <a:effectRef idx="1">
              <a:schemeClr val="accent2"/>
            </a:effectRef>
            <a:fontRef idx="minor">
              <a:schemeClr val="dk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43" name="Скругленный прямоугольник 342"/>
            <p:cNvSpPr/>
            <p:nvPr/>
          </p:nvSpPr>
          <p:spPr>
            <a:xfrm>
              <a:off x="4357686" y="3071810"/>
              <a:ext cx="142876" cy="142876"/>
            </a:xfrm>
            <a:prstGeom prst="roundRect">
              <a:avLst>
                <a:gd name="adj" fmla="val 41111"/>
              </a:avLst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45" name="Полилиния 344">
              <a:hlinkClick r:id="" action="ppaction://hlinkshowjump?jump=endshow"/>
            </p:cNvPr>
            <p:cNvSpPr/>
            <p:nvPr/>
          </p:nvSpPr>
          <p:spPr>
            <a:xfrm>
              <a:off x="4457696" y="2640017"/>
              <a:ext cx="865184" cy="888998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2"/>
            </a:lnRef>
            <a:fillRef idx="2">
              <a:schemeClr val="accent2"/>
            </a:fillRef>
            <a:effectRef idx="1">
              <a:schemeClr val="accent2"/>
            </a:effectRef>
            <a:fontRef idx="minor">
              <a:schemeClr val="dk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56" name="Полилиния 355">
              <a:hlinkClick r:id="" action="ppaction://hlinkshowjump?jump=endshow"/>
            </p:cNvPr>
            <p:cNvSpPr/>
            <p:nvPr/>
          </p:nvSpPr>
          <p:spPr>
            <a:xfrm flipH="1">
              <a:off x="3533771" y="2647945"/>
              <a:ext cx="865184" cy="888998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2"/>
            </a:lnRef>
            <a:fillRef idx="2">
              <a:schemeClr val="accent2"/>
            </a:fillRef>
            <a:effectRef idx="1">
              <a:schemeClr val="accent2"/>
            </a:effectRef>
            <a:fontRef idx="minor">
              <a:schemeClr val="dk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</p:grpSp>
      <p:grpSp>
        <p:nvGrpSpPr>
          <p:cNvPr id="357" name="Группа 329"/>
          <p:cNvGrpSpPr/>
          <p:nvPr/>
        </p:nvGrpSpPr>
        <p:grpSpPr>
          <a:xfrm rot="16200000">
            <a:off x="7329611" y="6108409"/>
            <a:ext cx="635210" cy="578268"/>
            <a:chOff x="3533771" y="2640017"/>
            <a:chExt cx="1789109" cy="1289049"/>
          </a:xfrm>
          <a:effectLst>
            <a:outerShdw blurRad="76200" dist="63500" dir="2700000" algn="tl" rotWithShape="0">
              <a:prstClr val="black">
                <a:alpha val="64000"/>
              </a:prstClr>
            </a:outerShdw>
          </a:effectLst>
        </p:grpSpPr>
        <p:sp>
          <p:nvSpPr>
            <p:cNvPr id="370" name="Скругленный прямоугольник 369"/>
            <p:cNvSpPr/>
            <p:nvPr/>
          </p:nvSpPr>
          <p:spPr>
            <a:xfrm>
              <a:off x="4357686" y="3357562"/>
              <a:ext cx="142876" cy="357190"/>
            </a:xfrm>
            <a:prstGeom prst="roundRect">
              <a:avLst>
                <a:gd name="adj" fmla="val 50000"/>
              </a:avLst>
            </a:prstGeom>
            <a:solidFill>
              <a:schemeClr val="accent6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88" name="Скругленный прямоугольник 387"/>
            <p:cNvSpPr/>
            <p:nvPr/>
          </p:nvSpPr>
          <p:spPr>
            <a:xfrm>
              <a:off x="4357686" y="3143248"/>
              <a:ext cx="142876" cy="285752"/>
            </a:xfrm>
            <a:prstGeom prst="roundRect">
              <a:avLst>
                <a:gd name="adj" fmla="val 30000"/>
              </a:avLst>
            </a:prstGeom>
            <a:solidFill>
              <a:srgbClr val="00B05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97" name="Полилиния 396">
              <a:hlinkClick r:id="" action="ppaction://hlinkshowjump?jump=previousslide"/>
            </p:cNvPr>
            <p:cNvSpPr/>
            <p:nvPr/>
          </p:nvSpPr>
          <p:spPr>
            <a:xfrm flipV="1">
              <a:off x="4457695" y="3286124"/>
              <a:ext cx="571504" cy="642942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6"/>
            </a:lnRef>
            <a:fillRef idx="2">
              <a:schemeClr val="accent6"/>
            </a:fillRef>
            <a:effectRef idx="1">
              <a:schemeClr val="accent6"/>
            </a:effectRef>
            <a:fontRef idx="minor">
              <a:schemeClr val="dk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98" name="Полилиния 397">
              <a:hlinkClick r:id="" action="ppaction://hlinkshowjump?jump=previousslide"/>
            </p:cNvPr>
            <p:cNvSpPr/>
            <p:nvPr/>
          </p:nvSpPr>
          <p:spPr>
            <a:xfrm flipH="1" flipV="1">
              <a:off x="3824286" y="3286124"/>
              <a:ext cx="571504" cy="642942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6"/>
            </a:lnRef>
            <a:fillRef idx="2">
              <a:schemeClr val="accent6"/>
            </a:fillRef>
            <a:effectRef idx="1">
              <a:schemeClr val="accent6"/>
            </a:effectRef>
            <a:fontRef idx="minor">
              <a:schemeClr val="dk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99" name="Скругленный прямоугольник 398"/>
            <p:cNvSpPr/>
            <p:nvPr/>
          </p:nvSpPr>
          <p:spPr>
            <a:xfrm>
              <a:off x="4357686" y="3071810"/>
              <a:ext cx="142876" cy="142876"/>
            </a:xfrm>
            <a:prstGeom prst="roundRect">
              <a:avLst>
                <a:gd name="adj" fmla="val 41111"/>
              </a:avLst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400" name="Полилиния 399">
              <a:hlinkClick r:id="" action="ppaction://hlinkshowjump?jump=previousslide"/>
            </p:cNvPr>
            <p:cNvSpPr/>
            <p:nvPr/>
          </p:nvSpPr>
          <p:spPr>
            <a:xfrm>
              <a:off x="4457696" y="2640017"/>
              <a:ext cx="865184" cy="888998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6"/>
            </a:lnRef>
            <a:fillRef idx="2">
              <a:schemeClr val="accent6"/>
            </a:fillRef>
            <a:effectRef idx="1">
              <a:schemeClr val="accent6"/>
            </a:effectRef>
            <a:fontRef idx="minor">
              <a:schemeClr val="dk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401" name="Полилиния 400">
              <a:hlinkClick r:id="" action="ppaction://hlinkshowjump?jump=previousslide"/>
            </p:cNvPr>
            <p:cNvSpPr/>
            <p:nvPr/>
          </p:nvSpPr>
          <p:spPr>
            <a:xfrm flipH="1">
              <a:off x="3533771" y="2647945"/>
              <a:ext cx="865184" cy="888998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6"/>
            </a:lnRef>
            <a:fillRef idx="2">
              <a:schemeClr val="accent6"/>
            </a:fillRef>
            <a:effectRef idx="1">
              <a:schemeClr val="accent6"/>
            </a:effectRef>
            <a:fontRef idx="minor">
              <a:schemeClr val="dk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</p:grpSp>
      <p:grpSp>
        <p:nvGrpSpPr>
          <p:cNvPr id="402" name="Группа 329"/>
          <p:cNvGrpSpPr/>
          <p:nvPr/>
        </p:nvGrpSpPr>
        <p:grpSpPr>
          <a:xfrm rot="5400000">
            <a:off x="7897733" y="6111791"/>
            <a:ext cx="635210" cy="571504"/>
            <a:chOff x="3533771" y="2640017"/>
            <a:chExt cx="1789109" cy="1289049"/>
          </a:xfrm>
          <a:effectLst>
            <a:outerShdw blurRad="76200" dist="63500" dir="2700000" algn="tl" rotWithShape="0">
              <a:prstClr val="black">
                <a:alpha val="64000"/>
              </a:prstClr>
            </a:outerShdw>
          </a:effectLst>
        </p:grpSpPr>
        <p:sp>
          <p:nvSpPr>
            <p:cNvPr id="403" name="Скругленный прямоугольник 402"/>
            <p:cNvSpPr/>
            <p:nvPr/>
          </p:nvSpPr>
          <p:spPr>
            <a:xfrm>
              <a:off x="4357686" y="3357562"/>
              <a:ext cx="142876" cy="357190"/>
            </a:xfrm>
            <a:prstGeom prst="roundRect">
              <a:avLst>
                <a:gd name="adj" fmla="val 50000"/>
              </a:avLst>
            </a:prstGeom>
            <a:solidFill>
              <a:schemeClr val="accent6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404" name="Скругленный прямоугольник 403"/>
            <p:cNvSpPr/>
            <p:nvPr/>
          </p:nvSpPr>
          <p:spPr>
            <a:xfrm>
              <a:off x="4357686" y="3143248"/>
              <a:ext cx="142876" cy="285752"/>
            </a:xfrm>
            <a:prstGeom prst="roundRect">
              <a:avLst>
                <a:gd name="adj" fmla="val 30000"/>
              </a:avLst>
            </a:prstGeom>
            <a:solidFill>
              <a:srgbClr val="00B05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405" name="Полилиния 404">
              <a:hlinkClick r:id="" action="ppaction://hlinkshowjump?jump=nextslide"/>
            </p:cNvPr>
            <p:cNvSpPr/>
            <p:nvPr/>
          </p:nvSpPr>
          <p:spPr>
            <a:xfrm flipV="1">
              <a:off x="4457695" y="3286124"/>
              <a:ext cx="571504" cy="642942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3"/>
            </a:lnRef>
            <a:fillRef idx="2">
              <a:schemeClr val="accent3"/>
            </a:fillRef>
            <a:effectRef idx="1">
              <a:schemeClr val="accent3"/>
            </a:effectRef>
            <a:fontRef idx="minor">
              <a:schemeClr val="dk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406" name="Полилиния 405">
              <a:hlinkClick r:id="" action="ppaction://hlinkshowjump?jump=nextslide"/>
            </p:cNvPr>
            <p:cNvSpPr/>
            <p:nvPr/>
          </p:nvSpPr>
          <p:spPr>
            <a:xfrm flipH="1" flipV="1">
              <a:off x="3824286" y="3286124"/>
              <a:ext cx="571504" cy="642942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3"/>
            </a:lnRef>
            <a:fillRef idx="2">
              <a:schemeClr val="accent3"/>
            </a:fillRef>
            <a:effectRef idx="1">
              <a:schemeClr val="accent3"/>
            </a:effectRef>
            <a:fontRef idx="minor">
              <a:schemeClr val="dk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407" name="Скругленный прямоугольник 406"/>
            <p:cNvSpPr/>
            <p:nvPr/>
          </p:nvSpPr>
          <p:spPr>
            <a:xfrm>
              <a:off x="4357686" y="3071810"/>
              <a:ext cx="142876" cy="142876"/>
            </a:xfrm>
            <a:prstGeom prst="roundRect">
              <a:avLst>
                <a:gd name="adj" fmla="val 41111"/>
              </a:avLst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408" name="Полилиния 407">
              <a:hlinkClick r:id="" action="ppaction://hlinkshowjump?jump=nextslide"/>
            </p:cNvPr>
            <p:cNvSpPr/>
            <p:nvPr/>
          </p:nvSpPr>
          <p:spPr>
            <a:xfrm>
              <a:off x="4457696" y="2640017"/>
              <a:ext cx="865184" cy="888998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3"/>
            </a:lnRef>
            <a:fillRef idx="2">
              <a:schemeClr val="accent3"/>
            </a:fillRef>
            <a:effectRef idx="1">
              <a:schemeClr val="accent3"/>
            </a:effectRef>
            <a:fontRef idx="minor">
              <a:schemeClr val="dk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409" name="Полилиния 408">
              <a:hlinkClick r:id="" action="ppaction://hlinkshowjump?jump=nextslide"/>
            </p:cNvPr>
            <p:cNvSpPr/>
            <p:nvPr/>
          </p:nvSpPr>
          <p:spPr>
            <a:xfrm flipH="1">
              <a:off x="3533771" y="2647945"/>
              <a:ext cx="865184" cy="888998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3"/>
            </a:lnRef>
            <a:fillRef idx="2">
              <a:schemeClr val="accent3"/>
            </a:fillRef>
            <a:effectRef idx="1">
              <a:schemeClr val="accent3"/>
            </a:effectRef>
            <a:fontRef idx="minor">
              <a:schemeClr val="dk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</p:grpSp>
      <p:grpSp>
        <p:nvGrpSpPr>
          <p:cNvPr id="24642" name="Группа 285"/>
          <p:cNvGrpSpPr>
            <a:grpSpLocks/>
          </p:cNvGrpSpPr>
          <p:nvPr/>
        </p:nvGrpSpPr>
        <p:grpSpPr bwMode="auto">
          <a:xfrm>
            <a:off x="1428750" y="5929313"/>
            <a:ext cx="1000125" cy="1017587"/>
            <a:chOff x="214282" y="5643578"/>
            <a:chExt cx="1285884" cy="1017585"/>
          </a:xfrm>
        </p:grpSpPr>
        <p:sp>
          <p:nvSpPr>
            <p:cNvPr id="287" name="Полилиния 286"/>
            <p:cNvSpPr/>
            <p:nvPr/>
          </p:nvSpPr>
          <p:spPr>
            <a:xfrm>
              <a:off x="785786" y="5715016"/>
              <a:ext cx="714380" cy="946147"/>
            </a:xfrm>
            <a:custGeom>
              <a:avLst/>
              <a:gdLst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60461 h 1160461"/>
                <a:gd name="connsiteX1" fmla="*/ 228600 w 1000125"/>
                <a:gd name="connsiteY1" fmla="*/ 574673 h 1160461"/>
                <a:gd name="connsiteX2" fmla="*/ 404812 w 1000125"/>
                <a:gd name="connsiteY2" fmla="*/ 574673 h 1160461"/>
                <a:gd name="connsiteX3" fmla="*/ 385762 w 1000125"/>
                <a:gd name="connsiteY3" fmla="*/ 384173 h 1160461"/>
                <a:gd name="connsiteX4" fmla="*/ 666750 w 1000125"/>
                <a:gd name="connsiteY4" fmla="*/ 350836 h 1160461"/>
                <a:gd name="connsiteX5" fmla="*/ 642937 w 1000125"/>
                <a:gd name="connsiteY5" fmla="*/ 150811 h 1160461"/>
                <a:gd name="connsiteX6" fmla="*/ 914400 w 1000125"/>
                <a:gd name="connsiteY6" fmla="*/ 12698 h 1160461"/>
                <a:gd name="connsiteX7" fmla="*/ 1000125 w 1000125"/>
                <a:gd name="connsiteY7" fmla="*/ 379411 h 1160461"/>
                <a:gd name="connsiteX8" fmla="*/ 828675 w 1000125"/>
                <a:gd name="connsiteY8" fmla="*/ 403223 h 1160461"/>
                <a:gd name="connsiteX9" fmla="*/ 852487 w 1000125"/>
                <a:gd name="connsiteY9" fmla="*/ 631823 h 1160461"/>
                <a:gd name="connsiteX10" fmla="*/ 638175 w 1000125"/>
                <a:gd name="connsiteY10" fmla="*/ 669923 h 1160461"/>
                <a:gd name="connsiteX11" fmla="*/ 638175 w 1000125"/>
                <a:gd name="connsiteY11" fmla="*/ 850898 h 1160461"/>
                <a:gd name="connsiteX12" fmla="*/ 0 w 1000125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76332" h="1160461">
                  <a:moveTo>
                    <a:pt x="0" y="1160461"/>
                  </a:moveTo>
                  <a:lnTo>
                    <a:pt x="228600" y="574673"/>
                  </a:lnTo>
                  <a:cubicBezTo>
                    <a:pt x="282586" y="474659"/>
                    <a:pt x="346075" y="574673"/>
                    <a:pt x="404812" y="574673"/>
                  </a:cubicBezTo>
                  <a:cubicBezTo>
                    <a:pt x="398462" y="511173"/>
                    <a:pt x="315923" y="481010"/>
                    <a:pt x="385762" y="384173"/>
                  </a:cubicBezTo>
                  <a:cubicBezTo>
                    <a:pt x="498486" y="268286"/>
                    <a:pt x="573087" y="361948"/>
                    <a:pt x="666750" y="350836"/>
                  </a:cubicBezTo>
                  <a:cubicBezTo>
                    <a:pt x="658812" y="284161"/>
                    <a:pt x="541347" y="212725"/>
                    <a:pt x="642937" y="150811"/>
                  </a:cubicBezTo>
                  <a:cubicBezTo>
                    <a:pt x="766771" y="0"/>
                    <a:pt x="823912" y="58736"/>
                    <a:pt x="914400" y="12698"/>
                  </a:cubicBezTo>
                  <a:cubicBezTo>
                    <a:pt x="942975" y="134936"/>
                    <a:pt x="1076332" y="180974"/>
                    <a:pt x="1000125" y="379411"/>
                  </a:cubicBezTo>
                  <a:cubicBezTo>
                    <a:pt x="919170" y="458786"/>
                    <a:pt x="885825" y="395286"/>
                    <a:pt x="828675" y="403223"/>
                  </a:cubicBezTo>
                  <a:cubicBezTo>
                    <a:pt x="836612" y="479423"/>
                    <a:pt x="982671" y="507997"/>
                    <a:pt x="852487" y="631823"/>
                  </a:cubicBezTo>
                  <a:cubicBezTo>
                    <a:pt x="766771" y="787396"/>
                    <a:pt x="709612" y="657223"/>
                    <a:pt x="638175" y="669923"/>
                  </a:cubicBezTo>
                  <a:cubicBezTo>
                    <a:pt x="638175" y="730248"/>
                    <a:pt x="719147" y="790570"/>
                    <a:pt x="638175" y="850898"/>
                  </a:cubicBezTo>
                  <a:lnTo>
                    <a:pt x="0" y="116046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>
                <a:rot lat="20566233" lon="4218831" rev="19705992"/>
              </a:camera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88" name="Полилиния 287"/>
            <p:cNvSpPr/>
            <p:nvPr/>
          </p:nvSpPr>
          <p:spPr>
            <a:xfrm flipH="1">
              <a:off x="214282" y="5715016"/>
              <a:ext cx="714380" cy="946147"/>
            </a:xfrm>
            <a:custGeom>
              <a:avLst/>
              <a:gdLst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60461 h 1160461"/>
                <a:gd name="connsiteX1" fmla="*/ 228600 w 1000125"/>
                <a:gd name="connsiteY1" fmla="*/ 574673 h 1160461"/>
                <a:gd name="connsiteX2" fmla="*/ 404812 w 1000125"/>
                <a:gd name="connsiteY2" fmla="*/ 574673 h 1160461"/>
                <a:gd name="connsiteX3" fmla="*/ 385762 w 1000125"/>
                <a:gd name="connsiteY3" fmla="*/ 384173 h 1160461"/>
                <a:gd name="connsiteX4" fmla="*/ 666750 w 1000125"/>
                <a:gd name="connsiteY4" fmla="*/ 350836 h 1160461"/>
                <a:gd name="connsiteX5" fmla="*/ 642937 w 1000125"/>
                <a:gd name="connsiteY5" fmla="*/ 150811 h 1160461"/>
                <a:gd name="connsiteX6" fmla="*/ 914400 w 1000125"/>
                <a:gd name="connsiteY6" fmla="*/ 12698 h 1160461"/>
                <a:gd name="connsiteX7" fmla="*/ 1000125 w 1000125"/>
                <a:gd name="connsiteY7" fmla="*/ 379411 h 1160461"/>
                <a:gd name="connsiteX8" fmla="*/ 828675 w 1000125"/>
                <a:gd name="connsiteY8" fmla="*/ 403223 h 1160461"/>
                <a:gd name="connsiteX9" fmla="*/ 852487 w 1000125"/>
                <a:gd name="connsiteY9" fmla="*/ 631823 h 1160461"/>
                <a:gd name="connsiteX10" fmla="*/ 638175 w 1000125"/>
                <a:gd name="connsiteY10" fmla="*/ 669923 h 1160461"/>
                <a:gd name="connsiteX11" fmla="*/ 638175 w 1000125"/>
                <a:gd name="connsiteY11" fmla="*/ 850898 h 1160461"/>
                <a:gd name="connsiteX12" fmla="*/ 0 w 1000125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76332" h="1160461">
                  <a:moveTo>
                    <a:pt x="0" y="1160461"/>
                  </a:moveTo>
                  <a:lnTo>
                    <a:pt x="228600" y="574673"/>
                  </a:lnTo>
                  <a:cubicBezTo>
                    <a:pt x="282586" y="474659"/>
                    <a:pt x="346075" y="574673"/>
                    <a:pt x="404812" y="574673"/>
                  </a:cubicBezTo>
                  <a:cubicBezTo>
                    <a:pt x="398462" y="511173"/>
                    <a:pt x="315923" y="481010"/>
                    <a:pt x="385762" y="384173"/>
                  </a:cubicBezTo>
                  <a:cubicBezTo>
                    <a:pt x="498486" y="268286"/>
                    <a:pt x="573087" y="361948"/>
                    <a:pt x="666750" y="350836"/>
                  </a:cubicBezTo>
                  <a:cubicBezTo>
                    <a:pt x="658812" y="284161"/>
                    <a:pt x="541347" y="212725"/>
                    <a:pt x="642937" y="150811"/>
                  </a:cubicBezTo>
                  <a:cubicBezTo>
                    <a:pt x="766771" y="0"/>
                    <a:pt x="823912" y="58736"/>
                    <a:pt x="914400" y="12698"/>
                  </a:cubicBezTo>
                  <a:cubicBezTo>
                    <a:pt x="942975" y="134936"/>
                    <a:pt x="1076332" y="180974"/>
                    <a:pt x="1000125" y="379411"/>
                  </a:cubicBezTo>
                  <a:cubicBezTo>
                    <a:pt x="919170" y="458786"/>
                    <a:pt x="885825" y="395286"/>
                    <a:pt x="828675" y="403223"/>
                  </a:cubicBezTo>
                  <a:cubicBezTo>
                    <a:pt x="836612" y="479423"/>
                    <a:pt x="982671" y="507997"/>
                    <a:pt x="852487" y="631823"/>
                  </a:cubicBezTo>
                  <a:cubicBezTo>
                    <a:pt x="766771" y="787396"/>
                    <a:pt x="709612" y="657223"/>
                    <a:pt x="638175" y="669923"/>
                  </a:cubicBezTo>
                  <a:cubicBezTo>
                    <a:pt x="638175" y="730248"/>
                    <a:pt x="719147" y="790570"/>
                    <a:pt x="638175" y="850898"/>
                  </a:cubicBezTo>
                  <a:lnTo>
                    <a:pt x="0" y="116046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>
                <a:rot lat="18000000" lon="0" rev="20099999"/>
              </a:camera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89" name="Полилиния 288"/>
            <p:cNvSpPr/>
            <p:nvPr/>
          </p:nvSpPr>
          <p:spPr>
            <a:xfrm rot="1839986">
              <a:off x="523281" y="5784561"/>
              <a:ext cx="488006" cy="785225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90" name="24-конечная звезда 289"/>
            <p:cNvSpPr/>
            <p:nvPr/>
          </p:nvSpPr>
          <p:spPr>
            <a:xfrm>
              <a:off x="571472" y="5643578"/>
              <a:ext cx="357190" cy="285752"/>
            </a:xfrm>
            <a:prstGeom prst="star24">
              <a:avLst>
                <a:gd name="adj" fmla="val 43333"/>
              </a:avLst>
            </a:prstGeom>
            <a:solidFill>
              <a:srgbClr val="FFFF00"/>
            </a:solidFill>
            <a:ln>
              <a:noFill/>
            </a:ln>
            <a:scene3d>
              <a:camera prst="orthographicFront"/>
              <a:lightRig rig="threePt" dir="t"/>
            </a:scene3d>
            <a:sp3d>
              <a:bevelT h="38100" prst="relaxedInse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</p:grpSp>
      <p:grpSp>
        <p:nvGrpSpPr>
          <p:cNvPr id="24643" name="Группа 356"/>
          <p:cNvGrpSpPr>
            <a:grpSpLocks/>
          </p:cNvGrpSpPr>
          <p:nvPr/>
        </p:nvGrpSpPr>
        <p:grpSpPr bwMode="auto">
          <a:xfrm rot="-1531300">
            <a:off x="1657350" y="6384925"/>
            <a:ext cx="250825" cy="339725"/>
            <a:chOff x="2857488" y="4883951"/>
            <a:chExt cx="571504" cy="903297"/>
          </a:xfrm>
        </p:grpSpPr>
        <p:sp>
          <p:nvSpPr>
            <p:cNvPr id="358" name="Овал 357"/>
            <p:cNvSpPr/>
            <p:nvPr/>
          </p:nvSpPr>
          <p:spPr>
            <a:xfrm>
              <a:off x="2999959" y="4926842"/>
              <a:ext cx="285751" cy="143514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59" name="Овал 358"/>
            <p:cNvSpPr/>
            <p:nvPr/>
          </p:nvSpPr>
          <p:spPr>
            <a:xfrm>
              <a:off x="2857488" y="5000636"/>
              <a:ext cx="571504" cy="785818"/>
            </a:xfrm>
            <a:prstGeom prst="ellipse">
              <a:avLst/>
            </a:prstGeom>
            <a:solidFill>
              <a:srgbClr val="A50021"/>
            </a:solidFill>
            <a:ln w="6350">
              <a:solidFill>
                <a:schemeClr val="tx1"/>
              </a:solidFill>
            </a:ln>
            <a:scene3d>
              <a:camera prst="orthographicFront"/>
              <a:lightRig rig="threePt" dir="t"/>
            </a:scene3d>
            <a:sp3d prstMaterial="plastic">
              <a:bevelT w="260350" h="1270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cxnSp>
          <p:nvCxnSpPr>
            <p:cNvPr id="360" name="Прямая соединительная линия 359"/>
            <p:cNvCxnSpPr>
              <a:stCxn id="0" idx="0"/>
              <a:endCxn id="0" idx="4"/>
            </p:cNvCxnSpPr>
            <p:nvPr/>
          </p:nvCxnSpPr>
          <p:spPr>
            <a:xfrm rot="16200000" flipH="1">
              <a:off x="2751569" y="5392222"/>
              <a:ext cx="785109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61" name="Овал 360"/>
            <p:cNvSpPr/>
            <p:nvPr/>
          </p:nvSpPr>
          <p:spPr>
            <a:xfrm>
              <a:off x="3070195" y="4879694"/>
              <a:ext cx="141069" cy="71756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62" name="Овал 361"/>
            <p:cNvSpPr/>
            <p:nvPr/>
          </p:nvSpPr>
          <p:spPr>
            <a:xfrm>
              <a:off x="3000392" y="5138715"/>
              <a:ext cx="68726" cy="71756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63" name="Овал 362"/>
            <p:cNvSpPr/>
            <p:nvPr/>
          </p:nvSpPr>
          <p:spPr>
            <a:xfrm>
              <a:off x="2929645" y="5282724"/>
              <a:ext cx="72342" cy="71759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64" name="Овал 363"/>
            <p:cNvSpPr/>
            <p:nvPr/>
          </p:nvSpPr>
          <p:spPr>
            <a:xfrm>
              <a:off x="2930295" y="5428088"/>
              <a:ext cx="72342" cy="71756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65" name="Овал 364"/>
            <p:cNvSpPr/>
            <p:nvPr/>
          </p:nvSpPr>
          <p:spPr>
            <a:xfrm>
              <a:off x="3000639" y="5569176"/>
              <a:ext cx="68726" cy="71756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66" name="Овал 365"/>
            <p:cNvSpPr/>
            <p:nvPr/>
          </p:nvSpPr>
          <p:spPr>
            <a:xfrm>
              <a:off x="3217000" y="5138793"/>
              <a:ext cx="72342" cy="71756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67" name="Овал 366"/>
            <p:cNvSpPr/>
            <p:nvPr/>
          </p:nvSpPr>
          <p:spPr>
            <a:xfrm>
              <a:off x="3287344" y="5279881"/>
              <a:ext cx="68726" cy="71756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68" name="Овал 367"/>
            <p:cNvSpPr/>
            <p:nvPr/>
          </p:nvSpPr>
          <p:spPr>
            <a:xfrm>
              <a:off x="3287996" y="5425243"/>
              <a:ext cx="68724" cy="71759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69" name="Овал 368"/>
            <p:cNvSpPr/>
            <p:nvPr/>
          </p:nvSpPr>
          <p:spPr>
            <a:xfrm>
              <a:off x="3217247" y="5569254"/>
              <a:ext cx="72342" cy="71756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</p:grpSp>
      <p:grpSp>
        <p:nvGrpSpPr>
          <p:cNvPr id="24644" name="Группа 300"/>
          <p:cNvGrpSpPr>
            <a:grpSpLocks/>
          </p:cNvGrpSpPr>
          <p:nvPr/>
        </p:nvGrpSpPr>
        <p:grpSpPr bwMode="auto">
          <a:xfrm>
            <a:off x="6000750" y="5929313"/>
            <a:ext cx="1000125" cy="928687"/>
            <a:chOff x="214282" y="5643578"/>
            <a:chExt cx="1285884" cy="1017585"/>
          </a:xfrm>
        </p:grpSpPr>
        <p:sp>
          <p:nvSpPr>
            <p:cNvPr id="302" name="Полилиния 301"/>
            <p:cNvSpPr/>
            <p:nvPr/>
          </p:nvSpPr>
          <p:spPr>
            <a:xfrm>
              <a:off x="785786" y="5715016"/>
              <a:ext cx="714380" cy="946147"/>
            </a:xfrm>
            <a:custGeom>
              <a:avLst/>
              <a:gdLst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60461 h 1160461"/>
                <a:gd name="connsiteX1" fmla="*/ 228600 w 1000125"/>
                <a:gd name="connsiteY1" fmla="*/ 574673 h 1160461"/>
                <a:gd name="connsiteX2" fmla="*/ 404812 w 1000125"/>
                <a:gd name="connsiteY2" fmla="*/ 574673 h 1160461"/>
                <a:gd name="connsiteX3" fmla="*/ 385762 w 1000125"/>
                <a:gd name="connsiteY3" fmla="*/ 384173 h 1160461"/>
                <a:gd name="connsiteX4" fmla="*/ 666750 w 1000125"/>
                <a:gd name="connsiteY4" fmla="*/ 350836 h 1160461"/>
                <a:gd name="connsiteX5" fmla="*/ 642937 w 1000125"/>
                <a:gd name="connsiteY5" fmla="*/ 150811 h 1160461"/>
                <a:gd name="connsiteX6" fmla="*/ 914400 w 1000125"/>
                <a:gd name="connsiteY6" fmla="*/ 12698 h 1160461"/>
                <a:gd name="connsiteX7" fmla="*/ 1000125 w 1000125"/>
                <a:gd name="connsiteY7" fmla="*/ 379411 h 1160461"/>
                <a:gd name="connsiteX8" fmla="*/ 828675 w 1000125"/>
                <a:gd name="connsiteY8" fmla="*/ 403223 h 1160461"/>
                <a:gd name="connsiteX9" fmla="*/ 852487 w 1000125"/>
                <a:gd name="connsiteY9" fmla="*/ 631823 h 1160461"/>
                <a:gd name="connsiteX10" fmla="*/ 638175 w 1000125"/>
                <a:gd name="connsiteY10" fmla="*/ 669923 h 1160461"/>
                <a:gd name="connsiteX11" fmla="*/ 638175 w 1000125"/>
                <a:gd name="connsiteY11" fmla="*/ 850898 h 1160461"/>
                <a:gd name="connsiteX12" fmla="*/ 0 w 1000125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76332" h="1160461">
                  <a:moveTo>
                    <a:pt x="0" y="1160461"/>
                  </a:moveTo>
                  <a:lnTo>
                    <a:pt x="228600" y="574673"/>
                  </a:lnTo>
                  <a:cubicBezTo>
                    <a:pt x="282586" y="474659"/>
                    <a:pt x="346075" y="574673"/>
                    <a:pt x="404812" y="574673"/>
                  </a:cubicBezTo>
                  <a:cubicBezTo>
                    <a:pt x="398462" y="511173"/>
                    <a:pt x="315923" y="481010"/>
                    <a:pt x="385762" y="384173"/>
                  </a:cubicBezTo>
                  <a:cubicBezTo>
                    <a:pt x="498486" y="268286"/>
                    <a:pt x="573087" y="361948"/>
                    <a:pt x="666750" y="350836"/>
                  </a:cubicBezTo>
                  <a:cubicBezTo>
                    <a:pt x="658812" y="284161"/>
                    <a:pt x="541347" y="212725"/>
                    <a:pt x="642937" y="150811"/>
                  </a:cubicBezTo>
                  <a:cubicBezTo>
                    <a:pt x="766771" y="0"/>
                    <a:pt x="823912" y="58736"/>
                    <a:pt x="914400" y="12698"/>
                  </a:cubicBezTo>
                  <a:cubicBezTo>
                    <a:pt x="942975" y="134936"/>
                    <a:pt x="1076332" y="180974"/>
                    <a:pt x="1000125" y="379411"/>
                  </a:cubicBezTo>
                  <a:cubicBezTo>
                    <a:pt x="919170" y="458786"/>
                    <a:pt x="885825" y="395286"/>
                    <a:pt x="828675" y="403223"/>
                  </a:cubicBezTo>
                  <a:cubicBezTo>
                    <a:pt x="836612" y="479423"/>
                    <a:pt x="982671" y="507997"/>
                    <a:pt x="852487" y="631823"/>
                  </a:cubicBezTo>
                  <a:cubicBezTo>
                    <a:pt x="766771" y="787396"/>
                    <a:pt x="709612" y="657223"/>
                    <a:pt x="638175" y="669923"/>
                  </a:cubicBezTo>
                  <a:cubicBezTo>
                    <a:pt x="638175" y="730248"/>
                    <a:pt x="719147" y="790570"/>
                    <a:pt x="638175" y="850898"/>
                  </a:cubicBezTo>
                  <a:lnTo>
                    <a:pt x="0" y="116046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>
                <a:rot lat="20566233" lon="4218831" rev="19705992"/>
              </a:camera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03" name="Полилиния 302"/>
            <p:cNvSpPr/>
            <p:nvPr/>
          </p:nvSpPr>
          <p:spPr>
            <a:xfrm flipH="1">
              <a:off x="214282" y="5715016"/>
              <a:ext cx="714380" cy="946147"/>
            </a:xfrm>
            <a:custGeom>
              <a:avLst/>
              <a:gdLst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60461 h 1160461"/>
                <a:gd name="connsiteX1" fmla="*/ 228600 w 1000125"/>
                <a:gd name="connsiteY1" fmla="*/ 574673 h 1160461"/>
                <a:gd name="connsiteX2" fmla="*/ 404812 w 1000125"/>
                <a:gd name="connsiteY2" fmla="*/ 574673 h 1160461"/>
                <a:gd name="connsiteX3" fmla="*/ 385762 w 1000125"/>
                <a:gd name="connsiteY3" fmla="*/ 384173 h 1160461"/>
                <a:gd name="connsiteX4" fmla="*/ 666750 w 1000125"/>
                <a:gd name="connsiteY4" fmla="*/ 350836 h 1160461"/>
                <a:gd name="connsiteX5" fmla="*/ 642937 w 1000125"/>
                <a:gd name="connsiteY5" fmla="*/ 150811 h 1160461"/>
                <a:gd name="connsiteX6" fmla="*/ 914400 w 1000125"/>
                <a:gd name="connsiteY6" fmla="*/ 12698 h 1160461"/>
                <a:gd name="connsiteX7" fmla="*/ 1000125 w 1000125"/>
                <a:gd name="connsiteY7" fmla="*/ 379411 h 1160461"/>
                <a:gd name="connsiteX8" fmla="*/ 828675 w 1000125"/>
                <a:gd name="connsiteY8" fmla="*/ 403223 h 1160461"/>
                <a:gd name="connsiteX9" fmla="*/ 852487 w 1000125"/>
                <a:gd name="connsiteY9" fmla="*/ 631823 h 1160461"/>
                <a:gd name="connsiteX10" fmla="*/ 638175 w 1000125"/>
                <a:gd name="connsiteY10" fmla="*/ 669923 h 1160461"/>
                <a:gd name="connsiteX11" fmla="*/ 638175 w 1000125"/>
                <a:gd name="connsiteY11" fmla="*/ 850898 h 1160461"/>
                <a:gd name="connsiteX12" fmla="*/ 0 w 1000125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76332" h="1160461">
                  <a:moveTo>
                    <a:pt x="0" y="1160461"/>
                  </a:moveTo>
                  <a:lnTo>
                    <a:pt x="228600" y="574673"/>
                  </a:lnTo>
                  <a:cubicBezTo>
                    <a:pt x="282586" y="474659"/>
                    <a:pt x="346075" y="574673"/>
                    <a:pt x="404812" y="574673"/>
                  </a:cubicBezTo>
                  <a:cubicBezTo>
                    <a:pt x="398462" y="511173"/>
                    <a:pt x="315923" y="481010"/>
                    <a:pt x="385762" y="384173"/>
                  </a:cubicBezTo>
                  <a:cubicBezTo>
                    <a:pt x="498486" y="268286"/>
                    <a:pt x="573087" y="361948"/>
                    <a:pt x="666750" y="350836"/>
                  </a:cubicBezTo>
                  <a:cubicBezTo>
                    <a:pt x="658812" y="284161"/>
                    <a:pt x="541347" y="212725"/>
                    <a:pt x="642937" y="150811"/>
                  </a:cubicBezTo>
                  <a:cubicBezTo>
                    <a:pt x="766771" y="0"/>
                    <a:pt x="823912" y="58736"/>
                    <a:pt x="914400" y="12698"/>
                  </a:cubicBezTo>
                  <a:cubicBezTo>
                    <a:pt x="942975" y="134936"/>
                    <a:pt x="1076332" y="180974"/>
                    <a:pt x="1000125" y="379411"/>
                  </a:cubicBezTo>
                  <a:cubicBezTo>
                    <a:pt x="919170" y="458786"/>
                    <a:pt x="885825" y="395286"/>
                    <a:pt x="828675" y="403223"/>
                  </a:cubicBezTo>
                  <a:cubicBezTo>
                    <a:pt x="836612" y="479423"/>
                    <a:pt x="982671" y="507997"/>
                    <a:pt x="852487" y="631823"/>
                  </a:cubicBezTo>
                  <a:cubicBezTo>
                    <a:pt x="766771" y="787396"/>
                    <a:pt x="709612" y="657223"/>
                    <a:pt x="638175" y="669923"/>
                  </a:cubicBezTo>
                  <a:cubicBezTo>
                    <a:pt x="638175" y="730248"/>
                    <a:pt x="719147" y="790570"/>
                    <a:pt x="638175" y="850898"/>
                  </a:cubicBezTo>
                  <a:lnTo>
                    <a:pt x="0" y="116046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>
                <a:rot lat="18000000" lon="0" rev="20099999"/>
              </a:camera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04" name="Полилиния 303"/>
            <p:cNvSpPr/>
            <p:nvPr/>
          </p:nvSpPr>
          <p:spPr>
            <a:xfrm rot="1839986">
              <a:off x="523281" y="5784561"/>
              <a:ext cx="488006" cy="785225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05" name="24-конечная звезда 304"/>
            <p:cNvSpPr/>
            <p:nvPr/>
          </p:nvSpPr>
          <p:spPr>
            <a:xfrm>
              <a:off x="571472" y="5643578"/>
              <a:ext cx="357190" cy="285752"/>
            </a:xfrm>
            <a:prstGeom prst="star24">
              <a:avLst>
                <a:gd name="adj" fmla="val 43333"/>
              </a:avLst>
            </a:prstGeom>
            <a:solidFill>
              <a:srgbClr val="FFFF00"/>
            </a:solidFill>
            <a:ln>
              <a:noFill/>
            </a:ln>
            <a:scene3d>
              <a:camera prst="orthographicFront"/>
              <a:lightRig rig="threePt" dir="t"/>
            </a:scene3d>
            <a:sp3d>
              <a:bevelT h="38100" prst="relaxedInse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</p:grpSp>
      <p:sp>
        <p:nvSpPr>
          <p:cNvPr id="24645" name="Объект 227"/>
          <p:cNvSpPr>
            <a:spLocks noGrp="1"/>
          </p:cNvSpPr>
          <p:nvPr>
            <p:ph idx="1"/>
          </p:nvPr>
        </p:nvSpPr>
        <p:spPr>
          <a:xfrm>
            <a:off x="1000125" y="1019175"/>
            <a:ext cx="7842250" cy="4829175"/>
          </a:xfrm>
        </p:spPr>
        <p:txBody>
          <a:bodyPr/>
          <a:lstStyle/>
          <a:p>
            <a:r>
              <a:rPr lang="ru-RU" sz="1800" smtClean="0"/>
              <a:t>Прошло ровно полторы тысячи лет, и в канун нового тысячелетия выдающийся французский педагог и общественный деятель Пьер де Кубертен обратился к спортсменам всего мира с предложением возродить Олимпийские игры. И в 1894 году в Париже собрался специальный международный конгресс, где были приняты Олимпийская хартия и Олимпийская клятва, а также девиз «Быстрее, выше, сильнее!» и эмблема из пяти переплетенных колец голубого, черного, красного (верхний ряд), желтого и зеленого (нижний ряд) цветов. Переплетение колец символизирует пять объединенных в олимпийском движении континентов. На возрожденных Олимпийских играх зажигают огонь, принесенный с земли Древней Греции, а флаг впервые был поднят в 1914 году в связи с празднованием 20-летия Олимпийских игр XX века.</a:t>
            </a:r>
          </a:p>
          <a:p>
            <a:endParaRPr lang="ru-RU" sz="1800" smtClean="0">
              <a:solidFill>
                <a:srgbClr val="002060"/>
              </a:solidFill>
              <a:latin typeface="Arial" charset="0"/>
              <a:cs typeface="Arial" charset="0"/>
            </a:endParaRPr>
          </a:p>
          <a:p>
            <a:r>
              <a:rPr lang="ru-RU" sz="1800" b="1" smtClean="0">
                <a:solidFill>
                  <a:srgbClr val="C00000"/>
                </a:solidFill>
                <a:latin typeface="Arial" charset="0"/>
                <a:cs typeface="Arial" charset="0"/>
              </a:rPr>
              <a:t>Задания: записать числительные словами, определить стиль и тип текста.</a:t>
            </a:r>
          </a:p>
        </p:txBody>
      </p:sp>
      <p:pic>
        <p:nvPicPr>
          <p:cNvPr id="24646" name="Picture 2"/>
          <p:cNvPicPr>
            <a:picLocks noChangeAspect="1" noChangeArrowheads="1"/>
          </p:cNvPicPr>
          <p:nvPr/>
        </p:nvPicPr>
        <p:blipFill>
          <a:blip r:embed="rId4" cstate="print"/>
          <a:srcRect/>
          <a:stretch>
            <a:fillRect/>
          </a:stretch>
        </p:blipFill>
        <p:spPr bwMode="auto">
          <a:xfrm>
            <a:off x="258763" y="69850"/>
            <a:ext cx="1401762" cy="8223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24647" name="Picture 6" descr="огонь"/>
          <p:cNvPicPr>
            <a:picLocks noChangeAspect="1" noChangeArrowheads="1" noCrop="1"/>
          </p:cNvPicPr>
          <p:nvPr/>
        </p:nvPicPr>
        <p:blipFill>
          <a:blip r:embed="rId5" cstate="print"/>
          <a:srcRect/>
          <a:stretch>
            <a:fillRect/>
          </a:stretch>
        </p:blipFill>
        <p:spPr bwMode="auto">
          <a:xfrm>
            <a:off x="276225" y="1439863"/>
            <a:ext cx="1044575" cy="234473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9" name="Овал 108"/>
          <p:cNvSpPr/>
          <p:nvPr/>
        </p:nvSpPr>
        <p:spPr>
          <a:xfrm>
            <a:off x="163482" y="387328"/>
            <a:ext cx="1053703" cy="1006623"/>
          </a:xfrm>
          <a:prstGeom prst="ellipse">
            <a:avLst/>
          </a:prstGeom>
          <a:gradFill flip="none" rotWithShape="1">
            <a:gsLst>
              <a:gs pos="100000">
                <a:schemeClr val="bg1">
                  <a:alpha val="0"/>
                </a:schemeClr>
              </a:gs>
              <a:gs pos="46000">
                <a:schemeClr val="bg1"/>
              </a:gs>
            </a:gsLst>
            <a:path path="circle">
              <a:fillToRect l="50000" t="50000" r="50000" b="50000"/>
            </a:path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/>
          </a:p>
        </p:txBody>
      </p:sp>
      <p:grpSp>
        <p:nvGrpSpPr>
          <p:cNvPr id="26628" name="Группа 387"/>
          <p:cNvGrpSpPr>
            <a:grpSpLocks/>
          </p:cNvGrpSpPr>
          <p:nvPr/>
        </p:nvGrpSpPr>
        <p:grpSpPr bwMode="auto">
          <a:xfrm>
            <a:off x="-679450" y="1790700"/>
            <a:ext cx="6650038" cy="5227638"/>
            <a:chOff x="-836391" y="302553"/>
            <a:chExt cx="9285264" cy="7124638"/>
          </a:xfrm>
        </p:grpSpPr>
        <p:sp>
          <p:nvSpPr>
            <p:cNvPr id="383" name="Полилиния 382"/>
            <p:cNvSpPr/>
            <p:nvPr/>
          </p:nvSpPr>
          <p:spPr>
            <a:xfrm rot="1219034">
              <a:off x="208762" y="2054135"/>
              <a:ext cx="8240111" cy="621713"/>
            </a:xfrm>
            <a:custGeom>
              <a:avLst/>
              <a:gdLst>
                <a:gd name="connsiteX0" fmla="*/ 63062 w 8240111"/>
                <a:gd name="connsiteY0" fmla="*/ 0 h 809297"/>
                <a:gd name="connsiteX1" fmla="*/ 8240111 w 8240111"/>
                <a:gd name="connsiteY1" fmla="*/ 42041 h 809297"/>
                <a:gd name="connsiteX2" fmla="*/ 8219090 w 8240111"/>
                <a:gd name="connsiteY2" fmla="*/ 809297 h 809297"/>
                <a:gd name="connsiteX3" fmla="*/ 0 w 8240111"/>
                <a:gd name="connsiteY3" fmla="*/ 315310 h 809297"/>
                <a:gd name="connsiteX4" fmla="*/ 63062 w 8240111"/>
                <a:gd name="connsiteY4" fmla="*/ 0 h 809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40111" h="809297">
                  <a:moveTo>
                    <a:pt x="63062" y="0"/>
                  </a:moveTo>
                  <a:lnTo>
                    <a:pt x="8240111" y="42041"/>
                  </a:lnTo>
                  <a:lnTo>
                    <a:pt x="8219090" y="809297"/>
                  </a:lnTo>
                  <a:lnTo>
                    <a:pt x="0" y="315310"/>
                  </a:lnTo>
                  <a:lnTo>
                    <a:pt x="63062" y="0"/>
                  </a:lnTo>
                  <a:close/>
                </a:path>
              </a:pathLst>
            </a:custGeom>
            <a:gradFill flip="none" rotWithShape="1">
              <a:gsLst>
                <a:gs pos="100000">
                  <a:schemeClr val="bg1">
                    <a:alpha val="54000"/>
                  </a:schemeClr>
                </a:gs>
                <a:gs pos="0">
                  <a:schemeClr val="bg1">
                    <a:alpha val="0"/>
                  </a:schemeClr>
                </a:gs>
              </a:gsLst>
              <a:lin ang="9000000" scaled="0"/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84" name="Полилиния 383"/>
            <p:cNvSpPr/>
            <p:nvPr/>
          </p:nvSpPr>
          <p:spPr>
            <a:xfrm rot="1635534">
              <a:off x="184862" y="2709745"/>
              <a:ext cx="8240111" cy="621713"/>
            </a:xfrm>
            <a:custGeom>
              <a:avLst/>
              <a:gdLst>
                <a:gd name="connsiteX0" fmla="*/ 63062 w 8240111"/>
                <a:gd name="connsiteY0" fmla="*/ 0 h 809297"/>
                <a:gd name="connsiteX1" fmla="*/ 8240111 w 8240111"/>
                <a:gd name="connsiteY1" fmla="*/ 42041 h 809297"/>
                <a:gd name="connsiteX2" fmla="*/ 8219090 w 8240111"/>
                <a:gd name="connsiteY2" fmla="*/ 809297 h 809297"/>
                <a:gd name="connsiteX3" fmla="*/ 0 w 8240111"/>
                <a:gd name="connsiteY3" fmla="*/ 315310 h 809297"/>
                <a:gd name="connsiteX4" fmla="*/ 63062 w 8240111"/>
                <a:gd name="connsiteY4" fmla="*/ 0 h 809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40111" h="809297">
                  <a:moveTo>
                    <a:pt x="63062" y="0"/>
                  </a:moveTo>
                  <a:lnTo>
                    <a:pt x="8240111" y="42041"/>
                  </a:lnTo>
                  <a:lnTo>
                    <a:pt x="8219090" y="809297"/>
                  </a:lnTo>
                  <a:lnTo>
                    <a:pt x="0" y="315310"/>
                  </a:lnTo>
                  <a:lnTo>
                    <a:pt x="63062" y="0"/>
                  </a:lnTo>
                  <a:close/>
                </a:path>
              </a:pathLst>
            </a:custGeom>
            <a:gradFill flip="none" rotWithShape="1">
              <a:gsLst>
                <a:gs pos="100000">
                  <a:schemeClr val="bg1">
                    <a:alpha val="54000"/>
                  </a:schemeClr>
                </a:gs>
                <a:gs pos="0">
                  <a:schemeClr val="bg1">
                    <a:alpha val="0"/>
                  </a:schemeClr>
                </a:gs>
              </a:gsLst>
              <a:lin ang="9000000" scaled="0"/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85" name="Полилиния 384"/>
            <p:cNvSpPr/>
            <p:nvPr/>
          </p:nvSpPr>
          <p:spPr>
            <a:xfrm rot="2120141">
              <a:off x="-7745" y="3397179"/>
              <a:ext cx="8240111" cy="621713"/>
            </a:xfrm>
            <a:custGeom>
              <a:avLst/>
              <a:gdLst>
                <a:gd name="connsiteX0" fmla="*/ 63062 w 8240111"/>
                <a:gd name="connsiteY0" fmla="*/ 0 h 809297"/>
                <a:gd name="connsiteX1" fmla="*/ 8240111 w 8240111"/>
                <a:gd name="connsiteY1" fmla="*/ 42041 h 809297"/>
                <a:gd name="connsiteX2" fmla="*/ 8219090 w 8240111"/>
                <a:gd name="connsiteY2" fmla="*/ 809297 h 809297"/>
                <a:gd name="connsiteX3" fmla="*/ 0 w 8240111"/>
                <a:gd name="connsiteY3" fmla="*/ 315310 h 809297"/>
                <a:gd name="connsiteX4" fmla="*/ 63062 w 8240111"/>
                <a:gd name="connsiteY4" fmla="*/ 0 h 809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40111" h="809297">
                  <a:moveTo>
                    <a:pt x="63062" y="0"/>
                  </a:moveTo>
                  <a:lnTo>
                    <a:pt x="8240111" y="42041"/>
                  </a:lnTo>
                  <a:lnTo>
                    <a:pt x="8219090" y="809297"/>
                  </a:lnTo>
                  <a:lnTo>
                    <a:pt x="0" y="315310"/>
                  </a:lnTo>
                  <a:lnTo>
                    <a:pt x="63062" y="0"/>
                  </a:lnTo>
                  <a:close/>
                </a:path>
              </a:pathLst>
            </a:custGeom>
            <a:gradFill flip="none" rotWithShape="1">
              <a:gsLst>
                <a:gs pos="100000">
                  <a:schemeClr val="bg1">
                    <a:alpha val="54000"/>
                  </a:schemeClr>
                </a:gs>
                <a:gs pos="0">
                  <a:schemeClr val="bg1">
                    <a:alpha val="0"/>
                  </a:schemeClr>
                </a:gs>
              </a:gsLst>
              <a:lin ang="9000000" scaled="0"/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86" name="Полилиния 385"/>
            <p:cNvSpPr/>
            <p:nvPr/>
          </p:nvSpPr>
          <p:spPr>
            <a:xfrm rot="2683881">
              <a:off x="-836391" y="3656663"/>
              <a:ext cx="8240111" cy="621713"/>
            </a:xfrm>
            <a:custGeom>
              <a:avLst/>
              <a:gdLst>
                <a:gd name="connsiteX0" fmla="*/ 63062 w 8240111"/>
                <a:gd name="connsiteY0" fmla="*/ 0 h 809297"/>
                <a:gd name="connsiteX1" fmla="*/ 8240111 w 8240111"/>
                <a:gd name="connsiteY1" fmla="*/ 42041 h 809297"/>
                <a:gd name="connsiteX2" fmla="*/ 8219090 w 8240111"/>
                <a:gd name="connsiteY2" fmla="*/ 809297 h 809297"/>
                <a:gd name="connsiteX3" fmla="*/ 0 w 8240111"/>
                <a:gd name="connsiteY3" fmla="*/ 315310 h 809297"/>
                <a:gd name="connsiteX4" fmla="*/ 63062 w 8240111"/>
                <a:gd name="connsiteY4" fmla="*/ 0 h 809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40111" h="809297">
                  <a:moveTo>
                    <a:pt x="63062" y="0"/>
                  </a:moveTo>
                  <a:lnTo>
                    <a:pt x="8240111" y="42041"/>
                  </a:lnTo>
                  <a:lnTo>
                    <a:pt x="8219090" y="809297"/>
                  </a:lnTo>
                  <a:lnTo>
                    <a:pt x="0" y="315310"/>
                  </a:lnTo>
                  <a:lnTo>
                    <a:pt x="63062" y="0"/>
                  </a:lnTo>
                  <a:close/>
                </a:path>
              </a:pathLst>
            </a:custGeom>
            <a:gradFill flip="none" rotWithShape="1">
              <a:gsLst>
                <a:gs pos="100000">
                  <a:schemeClr val="bg1">
                    <a:alpha val="54000"/>
                  </a:schemeClr>
                </a:gs>
                <a:gs pos="0">
                  <a:schemeClr val="bg1">
                    <a:alpha val="0"/>
                  </a:schemeClr>
                </a:gs>
              </a:gsLst>
              <a:lin ang="9000000" scaled="0"/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87" name="Полилиния 386"/>
            <p:cNvSpPr/>
            <p:nvPr/>
          </p:nvSpPr>
          <p:spPr>
            <a:xfrm rot="3406944">
              <a:off x="-1350748" y="3554015"/>
              <a:ext cx="7124638" cy="621713"/>
            </a:xfrm>
            <a:custGeom>
              <a:avLst/>
              <a:gdLst>
                <a:gd name="connsiteX0" fmla="*/ 63062 w 8240111"/>
                <a:gd name="connsiteY0" fmla="*/ 0 h 809297"/>
                <a:gd name="connsiteX1" fmla="*/ 8240111 w 8240111"/>
                <a:gd name="connsiteY1" fmla="*/ 42041 h 809297"/>
                <a:gd name="connsiteX2" fmla="*/ 8219090 w 8240111"/>
                <a:gd name="connsiteY2" fmla="*/ 809297 h 809297"/>
                <a:gd name="connsiteX3" fmla="*/ 0 w 8240111"/>
                <a:gd name="connsiteY3" fmla="*/ 315310 h 809297"/>
                <a:gd name="connsiteX4" fmla="*/ 63062 w 8240111"/>
                <a:gd name="connsiteY4" fmla="*/ 0 h 809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40111" h="809297">
                  <a:moveTo>
                    <a:pt x="63062" y="0"/>
                  </a:moveTo>
                  <a:lnTo>
                    <a:pt x="8240111" y="42041"/>
                  </a:lnTo>
                  <a:lnTo>
                    <a:pt x="8219090" y="809297"/>
                  </a:lnTo>
                  <a:lnTo>
                    <a:pt x="0" y="315310"/>
                  </a:lnTo>
                  <a:lnTo>
                    <a:pt x="63062" y="0"/>
                  </a:lnTo>
                  <a:close/>
                </a:path>
              </a:pathLst>
            </a:custGeom>
            <a:gradFill flip="none" rotWithShape="1">
              <a:gsLst>
                <a:gs pos="100000">
                  <a:schemeClr val="bg1">
                    <a:alpha val="54000"/>
                  </a:schemeClr>
                </a:gs>
                <a:gs pos="0">
                  <a:schemeClr val="bg1">
                    <a:alpha val="0"/>
                  </a:schemeClr>
                </a:gs>
              </a:gsLst>
              <a:lin ang="9000000" scaled="0"/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dirty="0"/>
            </a:p>
          </p:txBody>
        </p:sp>
      </p:grpSp>
      <p:sp>
        <p:nvSpPr>
          <p:cNvPr id="107" name="Облако 106"/>
          <p:cNvSpPr/>
          <p:nvPr/>
        </p:nvSpPr>
        <p:spPr>
          <a:xfrm>
            <a:off x="2571736" y="571480"/>
            <a:ext cx="5000660" cy="857256"/>
          </a:xfrm>
          <a:prstGeom prst="cloud">
            <a:avLst/>
          </a:prstGeom>
          <a:gradFill flip="none" rotWithShape="1">
            <a:gsLst>
              <a:gs pos="0">
                <a:srgbClr val="AAE1F4"/>
              </a:gs>
              <a:gs pos="100000">
                <a:schemeClr val="accent1">
                  <a:lumMod val="20000"/>
                  <a:lumOff val="80000"/>
                </a:schemeClr>
              </a:gs>
            </a:gsLst>
            <a:lin ang="10200000" scaled="0"/>
            <a:tileRect/>
          </a:gradFill>
          <a:ln>
            <a:noFill/>
          </a:ln>
          <a:scene3d>
            <a:camera prst="orthographicFront"/>
            <a:lightRig rig="threePt" dir="t"/>
          </a:scene3d>
          <a:sp3d>
            <a:bevelT w="18415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/>
          </a:p>
        </p:txBody>
      </p:sp>
      <p:sp>
        <p:nvSpPr>
          <p:cNvPr id="108" name="Облако 107"/>
          <p:cNvSpPr/>
          <p:nvPr/>
        </p:nvSpPr>
        <p:spPr>
          <a:xfrm>
            <a:off x="5429256" y="1928802"/>
            <a:ext cx="3429024" cy="714380"/>
          </a:xfrm>
          <a:prstGeom prst="cloud">
            <a:avLst/>
          </a:prstGeom>
          <a:gradFill flip="none" rotWithShape="1">
            <a:gsLst>
              <a:gs pos="0">
                <a:srgbClr val="AAE1F4"/>
              </a:gs>
              <a:gs pos="100000">
                <a:schemeClr val="accent1">
                  <a:lumMod val="20000"/>
                  <a:lumOff val="80000"/>
                </a:schemeClr>
              </a:gs>
            </a:gsLst>
            <a:lin ang="10200000" scaled="0"/>
            <a:tileRect/>
          </a:gradFill>
          <a:ln>
            <a:noFill/>
          </a:ln>
          <a:scene3d>
            <a:camera prst="orthographicFront"/>
            <a:lightRig rig="threePt" dir="t"/>
          </a:scene3d>
          <a:sp3d>
            <a:bevelT w="18415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/>
          </a:p>
        </p:txBody>
      </p:sp>
      <p:grpSp>
        <p:nvGrpSpPr>
          <p:cNvPr id="26635" name="Группа 56"/>
          <p:cNvGrpSpPr>
            <a:grpSpLocks/>
          </p:cNvGrpSpPr>
          <p:nvPr/>
        </p:nvGrpSpPr>
        <p:grpSpPr bwMode="auto">
          <a:xfrm>
            <a:off x="5072063" y="0"/>
            <a:ext cx="4762500" cy="3000375"/>
            <a:chOff x="5214942" y="-71462"/>
            <a:chExt cx="4191236" cy="2724650"/>
          </a:xfrm>
        </p:grpSpPr>
        <p:sp>
          <p:nvSpPr>
            <p:cNvPr id="4" name="Полилиния 3"/>
            <p:cNvSpPr/>
            <p:nvPr/>
          </p:nvSpPr>
          <p:spPr>
            <a:xfrm>
              <a:off x="5318235" y="785794"/>
              <a:ext cx="3825765" cy="1734207"/>
            </a:xfrm>
            <a:custGeom>
              <a:avLst/>
              <a:gdLst>
                <a:gd name="connsiteX0" fmla="*/ 3825765 w 3825765"/>
                <a:gd name="connsiteY0" fmla="*/ 546538 h 1734207"/>
                <a:gd name="connsiteX1" fmla="*/ 2816772 w 3825765"/>
                <a:gd name="connsiteY1" fmla="*/ 714703 h 1734207"/>
                <a:gd name="connsiteX2" fmla="*/ 2028496 w 3825765"/>
                <a:gd name="connsiteY2" fmla="*/ 767255 h 1734207"/>
                <a:gd name="connsiteX3" fmla="*/ 1334813 w 3825765"/>
                <a:gd name="connsiteY3" fmla="*/ 31531 h 1734207"/>
                <a:gd name="connsiteX4" fmla="*/ 1902372 w 3825765"/>
                <a:gd name="connsiteY4" fmla="*/ 767255 h 1734207"/>
                <a:gd name="connsiteX5" fmla="*/ 935420 w 3825765"/>
                <a:gd name="connsiteY5" fmla="*/ 567559 h 1734207"/>
                <a:gd name="connsiteX6" fmla="*/ 945931 w 3825765"/>
                <a:gd name="connsiteY6" fmla="*/ 0 h 1734207"/>
                <a:gd name="connsiteX7" fmla="*/ 819806 w 3825765"/>
                <a:gd name="connsiteY7" fmla="*/ 536028 h 1734207"/>
                <a:gd name="connsiteX8" fmla="*/ 0 w 3825765"/>
                <a:gd name="connsiteY8" fmla="*/ 430924 h 1734207"/>
                <a:gd name="connsiteX9" fmla="*/ 746234 w 3825765"/>
                <a:gd name="connsiteY9" fmla="*/ 630621 h 1734207"/>
                <a:gd name="connsiteX10" fmla="*/ 262758 w 3825765"/>
                <a:gd name="connsiteY10" fmla="*/ 893379 h 1734207"/>
                <a:gd name="connsiteX11" fmla="*/ 914400 w 3825765"/>
                <a:gd name="connsiteY11" fmla="*/ 683172 h 1734207"/>
                <a:gd name="connsiteX12" fmla="*/ 1965434 w 3825765"/>
                <a:gd name="connsiteY12" fmla="*/ 956441 h 1734207"/>
                <a:gd name="connsiteX13" fmla="*/ 1566041 w 3825765"/>
                <a:gd name="connsiteY13" fmla="*/ 1303283 h 1734207"/>
                <a:gd name="connsiteX14" fmla="*/ 882868 w 3825765"/>
                <a:gd name="connsiteY14" fmla="*/ 1208690 h 1734207"/>
                <a:gd name="connsiteX15" fmla="*/ 1492468 w 3825765"/>
                <a:gd name="connsiteY15" fmla="*/ 1355834 h 1734207"/>
                <a:gd name="connsiteX16" fmla="*/ 998482 w 3825765"/>
                <a:gd name="connsiteY16" fmla="*/ 1692166 h 1734207"/>
                <a:gd name="connsiteX17" fmla="*/ 1597572 w 3825765"/>
                <a:gd name="connsiteY17" fmla="*/ 1429407 h 1734207"/>
                <a:gd name="connsiteX18" fmla="*/ 2028496 w 3825765"/>
                <a:gd name="connsiteY18" fmla="*/ 1734207 h 1734207"/>
                <a:gd name="connsiteX19" fmla="*/ 1713186 w 3825765"/>
                <a:gd name="connsiteY19" fmla="*/ 1366345 h 1734207"/>
                <a:gd name="connsiteX20" fmla="*/ 2133600 w 3825765"/>
                <a:gd name="connsiteY20" fmla="*/ 966952 h 1734207"/>
                <a:gd name="connsiteX21" fmla="*/ 2900855 w 3825765"/>
                <a:gd name="connsiteY21" fmla="*/ 935421 h 1734207"/>
                <a:gd name="connsiteX22" fmla="*/ 3815255 w 3825765"/>
                <a:gd name="connsiteY22" fmla="*/ 809297 h 1734207"/>
                <a:gd name="connsiteX23" fmla="*/ 3825765 w 3825765"/>
                <a:gd name="connsiteY23" fmla="*/ 546538 h 17342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3825765" h="1734207">
                  <a:moveTo>
                    <a:pt x="3825765" y="546538"/>
                  </a:moveTo>
                  <a:lnTo>
                    <a:pt x="2816772" y="714703"/>
                  </a:lnTo>
                  <a:lnTo>
                    <a:pt x="2028496" y="767255"/>
                  </a:lnTo>
                  <a:lnTo>
                    <a:pt x="1334813" y="31531"/>
                  </a:lnTo>
                  <a:lnTo>
                    <a:pt x="1902372" y="767255"/>
                  </a:lnTo>
                  <a:lnTo>
                    <a:pt x="935420" y="567559"/>
                  </a:lnTo>
                  <a:lnTo>
                    <a:pt x="945931" y="0"/>
                  </a:lnTo>
                  <a:lnTo>
                    <a:pt x="819806" y="536028"/>
                  </a:lnTo>
                  <a:lnTo>
                    <a:pt x="0" y="430924"/>
                  </a:lnTo>
                  <a:lnTo>
                    <a:pt x="746234" y="630621"/>
                  </a:lnTo>
                  <a:lnTo>
                    <a:pt x="262758" y="893379"/>
                  </a:lnTo>
                  <a:lnTo>
                    <a:pt x="914400" y="683172"/>
                  </a:lnTo>
                  <a:lnTo>
                    <a:pt x="1965434" y="956441"/>
                  </a:lnTo>
                  <a:lnTo>
                    <a:pt x="1566041" y="1303283"/>
                  </a:lnTo>
                  <a:lnTo>
                    <a:pt x="882868" y="1208690"/>
                  </a:lnTo>
                  <a:lnTo>
                    <a:pt x="1492468" y="1355834"/>
                  </a:lnTo>
                  <a:lnTo>
                    <a:pt x="998482" y="1692166"/>
                  </a:lnTo>
                  <a:lnTo>
                    <a:pt x="1597572" y="1429407"/>
                  </a:lnTo>
                  <a:lnTo>
                    <a:pt x="2028496" y="1734207"/>
                  </a:lnTo>
                  <a:lnTo>
                    <a:pt x="1713186" y="1366345"/>
                  </a:lnTo>
                  <a:lnTo>
                    <a:pt x="2133600" y="966952"/>
                  </a:lnTo>
                  <a:cubicBezTo>
                    <a:pt x="2389346" y="956296"/>
                    <a:pt x="2644887" y="935421"/>
                    <a:pt x="2900855" y="935421"/>
                  </a:cubicBezTo>
                  <a:lnTo>
                    <a:pt x="3815255" y="809297"/>
                  </a:lnTo>
                  <a:lnTo>
                    <a:pt x="3825765" y="546538"/>
                  </a:lnTo>
                  <a:close/>
                </a:path>
              </a:pathLst>
            </a:custGeom>
            <a:blipFill>
              <a:blip r:embed="rId3" cstate="print"/>
              <a:tile tx="0" ty="0" sx="100000" sy="100000" flip="none" algn="tl"/>
            </a:blipFill>
            <a:ln>
              <a:noFill/>
            </a:ln>
            <a:scene3d>
              <a:camera prst="orthographicFront"/>
              <a:lightRig rig="threePt" dir="t"/>
            </a:scene3d>
            <a:sp3d>
              <a:bevelT w="133350" h="444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11" name="Полилиния 10"/>
            <p:cNvSpPr/>
            <p:nvPr/>
          </p:nvSpPr>
          <p:spPr>
            <a:xfrm rot="860733" flipV="1">
              <a:off x="6909393" y="3183"/>
              <a:ext cx="2496785" cy="1305578"/>
            </a:xfrm>
            <a:custGeom>
              <a:avLst/>
              <a:gdLst>
                <a:gd name="connsiteX0" fmla="*/ 3825765 w 3825765"/>
                <a:gd name="connsiteY0" fmla="*/ 546538 h 1734207"/>
                <a:gd name="connsiteX1" fmla="*/ 2816772 w 3825765"/>
                <a:gd name="connsiteY1" fmla="*/ 714703 h 1734207"/>
                <a:gd name="connsiteX2" fmla="*/ 2028496 w 3825765"/>
                <a:gd name="connsiteY2" fmla="*/ 767255 h 1734207"/>
                <a:gd name="connsiteX3" fmla="*/ 1334813 w 3825765"/>
                <a:gd name="connsiteY3" fmla="*/ 31531 h 1734207"/>
                <a:gd name="connsiteX4" fmla="*/ 1902372 w 3825765"/>
                <a:gd name="connsiteY4" fmla="*/ 767255 h 1734207"/>
                <a:gd name="connsiteX5" fmla="*/ 935420 w 3825765"/>
                <a:gd name="connsiteY5" fmla="*/ 567559 h 1734207"/>
                <a:gd name="connsiteX6" fmla="*/ 945931 w 3825765"/>
                <a:gd name="connsiteY6" fmla="*/ 0 h 1734207"/>
                <a:gd name="connsiteX7" fmla="*/ 819806 w 3825765"/>
                <a:gd name="connsiteY7" fmla="*/ 536028 h 1734207"/>
                <a:gd name="connsiteX8" fmla="*/ 0 w 3825765"/>
                <a:gd name="connsiteY8" fmla="*/ 430924 h 1734207"/>
                <a:gd name="connsiteX9" fmla="*/ 746234 w 3825765"/>
                <a:gd name="connsiteY9" fmla="*/ 630621 h 1734207"/>
                <a:gd name="connsiteX10" fmla="*/ 262758 w 3825765"/>
                <a:gd name="connsiteY10" fmla="*/ 893379 h 1734207"/>
                <a:gd name="connsiteX11" fmla="*/ 914400 w 3825765"/>
                <a:gd name="connsiteY11" fmla="*/ 683172 h 1734207"/>
                <a:gd name="connsiteX12" fmla="*/ 1965434 w 3825765"/>
                <a:gd name="connsiteY12" fmla="*/ 956441 h 1734207"/>
                <a:gd name="connsiteX13" fmla="*/ 1566041 w 3825765"/>
                <a:gd name="connsiteY13" fmla="*/ 1303283 h 1734207"/>
                <a:gd name="connsiteX14" fmla="*/ 882868 w 3825765"/>
                <a:gd name="connsiteY14" fmla="*/ 1208690 h 1734207"/>
                <a:gd name="connsiteX15" fmla="*/ 1492468 w 3825765"/>
                <a:gd name="connsiteY15" fmla="*/ 1355834 h 1734207"/>
                <a:gd name="connsiteX16" fmla="*/ 998482 w 3825765"/>
                <a:gd name="connsiteY16" fmla="*/ 1692166 h 1734207"/>
                <a:gd name="connsiteX17" fmla="*/ 1597572 w 3825765"/>
                <a:gd name="connsiteY17" fmla="*/ 1429407 h 1734207"/>
                <a:gd name="connsiteX18" fmla="*/ 2028496 w 3825765"/>
                <a:gd name="connsiteY18" fmla="*/ 1734207 h 1734207"/>
                <a:gd name="connsiteX19" fmla="*/ 1713186 w 3825765"/>
                <a:gd name="connsiteY19" fmla="*/ 1366345 h 1734207"/>
                <a:gd name="connsiteX20" fmla="*/ 2133600 w 3825765"/>
                <a:gd name="connsiteY20" fmla="*/ 966952 h 1734207"/>
                <a:gd name="connsiteX21" fmla="*/ 2900855 w 3825765"/>
                <a:gd name="connsiteY21" fmla="*/ 935421 h 1734207"/>
                <a:gd name="connsiteX22" fmla="*/ 3815255 w 3825765"/>
                <a:gd name="connsiteY22" fmla="*/ 809297 h 1734207"/>
                <a:gd name="connsiteX23" fmla="*/ 3825765 w 3825765"/>
                <a:gd name="connsiteY23" fmla="*/ 546538 h 17342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3825765" h="1734207">
                  <a:moveTo>
                    <a:pt x="3825765" y="546538"/>
                  </a:moveTo>
                  <a:lnTo>
                    <a:pt x="2816772" y="714703"/>
                  </a:lnTo>
                  <a:lnTo>
                    <a:pt x="2028496" y="767255"/>
                  </a:lnTo>
                  <a:lnTo>
                    <a:pt x="1334813" y="31531"/>
                  </a:lnTo>
                  <a:lnTo>
                    <a:pt x="1902372" y="767255"/>
                  </a:lnTo>
                  <a:lnTo>
                    <a:pt x="935420" y="567559"/>
                  </a:lnTo>
                  <a:lnTo>
                    <a:pt x="945931" y="0"/>
                  </a:lnTo>
                  <a:lnTo>
                    <a:pt x="819806" y="536028"/>
                  </a:lnTo>
                  <a:lnTo>
                    <a:pt x="0" y="430924"/>
                  </a:lnTo>
                  <a:lnTo>
                    <a:pt x="746234" y="630621"/>
                  </a:lnTo>
                  <a:lnTo>
                    <a:pt x="262758" y="893379"/>
                  </a:lnTo>
                  <a:lnTo>
                    <a:pt x="914400" y="683172"/>
                  </a:lnTo>
                  <a:lnTo>
                    <a:pt x="1965434" y="956441"/>
                  </a:lnTo>
                  <a:lnTo>
                    <a:pt x="1566041" y="1303283"/>
                  </a:lnTo>
                  <a:lnTo>
                    <a:pt x="882868" y="1208690"/>
                  </a:lnTo>
                  <a:lnTo>
                    <a:pt x="1492468" y="1355834"/>
                  </a:lnTo>
                  <a:lnTo>
                    <a:pt x="998482" y="1692166"/>
                  </a:lnTo>
                  <a:lnTo>
                    <a:pt x="1597572" y="1429407"/>
                  </a:lnTo>
                  <a:lnTo>
                    <a:pt x="2028496" y="1734207"/>
                  </a:lnTo>
                  <a:lnTo>
                    <a:pt x="1713186" y="1366345"/>
                  </a:lnTo>
                  <a:lnTo>
                    <a:pt x="2133600" y="966952"/>
                  </a:lnTo>
                  <a:cubicBezTo>
                    <a:pt x="2389346" y="956296"/>
                    <a:pt x="2644887" y="935421"/>
                    <a:pt x="2900855" y="935421"/>
                  </a:cubicBezTo>
                  <a:lnTo>
                    <a:pt x="3815255" y="809297"/>
                  </a:lnTo>
                  <a:lnTo>
                    <a:pt x="3825765" y="546538"/>
                  </a:lnTo>
                  <a:close/>
                </a:path>
              </a:pathLst>
            </a:custGeom>
            <a:blipFill>
              <a:blip r:embed="rId3" cstate="print"/>
              <a:tile tx="0" ty="0" sx="100000" sy="100000" flip="none" algn="tl"/>
            </a:blipFill>
            <a:ln>
              <a:noFill/>
            </a:ln>
            <a:scene3d>
              <a:camera prst="orthographicFront"/>
              <a:lightRig rig="threePt" dir="t"/>
            </a:scene3d>
            <a:sp3d>
              <a:bevelT w="133350" h="444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10" name="Полилиния 9"/>
            <p:cNvSpPr/>
            <p:nvPr/>
          </p:nvSpPr>
          <p:spPr>
            <a:xfrm>
              <a:off x="7000892" y="214290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12" name="Полилиния 11"/>
            <p:cNvSpPr/>
            <p:nvPr/>
          </p:nvSpPr>
          <p:spPr>
            <a:xfrm rot="19708205">
              <a:off x="7500958" y="71414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13" name="Полилиния 12"/>
            <p:cNvSpPr/>
            <p:nvPr/>
          </p:nvSpPr>
          <p:spPr>
            <a:xfrm>
              <a:off x="8143900" y="-71462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14" name="Полилиния 13"/>
            <p:cNvSpPr/>
            <p:nvPr/>
          </p:nvSpPr>
          <p:spPr>
            <a:xfrm>
              <a:off x="7786710" y="-71462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15" name="Полилиния 14"/>
            <p:cNvSpPr/>
            <p:nvPr/>
          </p:nvSpPr>
          <p:spPr>
            <a:xfrm>
              <a:off x="7358082" y="428604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16" name="Полилиния 15"/>
            <p:cNvSpPr/>
            <p:nvPr/>
          </p:nvSpPr>
          <p:spPr>
            <a:xfrm>
              <a:off x="6715140" y="500042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17" name="Полилиния 16"/>
            <p:cNvSpPr/>
            <p:nvPr/>
          </p:nvSpPr>
          <p:spPr>
            <a:xfrm>
              <a:off x="7286644" y="928670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18" name="Полилиния 17"/>
            <p:cNvSpPr/>
            <p:nvPr/>
          </p:nvSpPr>
          <p:spPr>
            <a:xfrm>
              <a:off x="7215206" y="642918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19" name="Полилиния 18"/>
            <p:cNvSpPr/>
            <p:nvPr/>
          </p:nvSpPr>
          <p:spPr>
            <a:xfrm>
              <a:off x="7572396" y="1000108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0" name="Полилиния 19"/>
            <p:cNvSpPr/>
            <p:nvPr/>
          </p:nvSpPr>
          <p:spPr>
            <a:xfrm rot="1969772">
              <a:off x="7844062" y="911072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1" name="Полилиния 20"/>
            <p:cNvSpPr/>
            <p:nvPr/>
          </p:nvSpPr>
          <p:spPr>
            <a:xfrm>
              <a:off x="7786710" y="428604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2" name="Полилиния 21"/>
            <p:cNvSpPr/>
            <p:nvPr/>
          </p:nvSpPr>
          <p:spPr>
            <a:xfrm>
              <a:off x="8286776" y="500042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3" name="Полилиния 22"/>
            <p:cNvSpPr/>
            <p:nvPr/>
          </p:nvSpPr>
          <p:spPr>
            <a:xfrm>
              <a:off x="6572264" y="785794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4" name="Полилиния 23"/>
            <p:cNvSpPr/>
            <p:nvPr/>
          </p:nvSpPr>
          <p:spPr>
            <a:xfrm rot="20410928">
              <a:off x="6072198" y="714356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5" name="Полилиния 24"/>
            <p:cNvSpPr/>
            <p:nvPr/>
          </p:nvSpPr>
          <p:spPr>
            <a:xfrm rot="587691">
              <a:off x="5214942" y="1071546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6" name="Полилиния 25"/>
            <p:cNvSpPr/>
            <p:nvPr/>
          </p:nvSpPr>
          <p:spPr>
            <a:xfrm rot="20411730">
              <a:off x="5429256" y="1500174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7" name="Полилиния 26"/>
            <p:cNvSpPr/>
            <p:nvPr/>
          </p:nvSpPr>
          <p:spPr>
            <a:xfrm rot="1771934">
              <a:off x="6072198" y="1857364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8" name="Полилиния 27"/>
            <p:cNvSpPr/>
            <p:nvPr/>
          </p:nvSpPr>
          <p:spPr>
            <a:xfrm rot="1666315">
              <a:off x="6215074" y="2285992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9" name="Полилиния 28"/>
            <p:cNvSpPr/>
            <p:nvPr/>
          </p:nvSpPr>
          <p:spPr>
            <a:xfrm>
              <a:off x="7143768" y="2357430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0" name="Полилиния 29"/>
            <p:cNvSpPr/>
            <p:nvPr/>
          </p:nvSpPr>
          <p:spPr>
            <a:xfrm>
              <a:off x="7215206" y="1785926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1" name="Полилиния 30"/>
            <p:cNvSpPr/>
            <p:nvPr/>
          </p:nvSpPr>
          <p:spPr>
            <a:xfrm>
              <a:off x="6072198" y="1071546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2" name="Полилиния 31"/>
            <p:cNvSpPr/>
            <p:nvPr/>
          </p:nvSpPr>
          <p:spPr>
            <a:xfrm rot="1065905">
              <a:off x="5500694" y="1000108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3" name="Полилиния 32"/>
            <p:cNvSpPr/>
            <p:nvPr/>
          </p:nvSpPr>
          <p:spPr>
            <a:xfrm rot="19191918">
              <a:off x="5715008" y="1500174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4" name="Полилиния 33"/>
            <p:cNvSpPr/>
            <p:nvPr/>
          </p:nvSpPr>
          <p:spPr>
            <a:xfrm rot="1361292">
              <a:off x="5857884" y="1214422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5" name="Полилиния 34"/>
            <p:cNvSpPr/>
            <p:nvPr/>
          </p:nvSpPr>
          <p:spPr>
            <a:xfrm rot="1099206">
              <a:off x="6000760" y="1428736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6" name="Полилиния 35"/>
            <p:cNvSpPr/>
            <p:nvPr/>
          </p:nvSpPr>
          <p:spPr>
            <a:xfrm rot="20247737">
              <a:off x="6689470" y="1043576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7" name="Полилиния 36"/>
            <p:cNvSpPr/>
            <p:nvPr/>
          </p:nvSpPr>
          <p:spPr>
            <a:xfrm>
              <a:off x="6929454" y="1000108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8" name="Полилиния 37"/>
            <p:cNvSpPr/>
            <p:nvPr/>
          </p:nvSpPr>
          <p:spPr>
            <a:xfrm>
              <a:off x="6858016" y="1357298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9" name="Полилиния 38"/>
            <p:cNvSpPr/>
            <p:nvPr/>
          </p:nvSpPr>
          <p:spPr>
            <a:xfrm>
              <a:off x="7215206" y="1285860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40" name="Полилиния 39"/>
            <p:cNvSpPr/>
            <p:nvPr/>
          </p:nvSpPr>
          <p:spPr>
            <a:xfrm>
              <a:off x="5643570" y="1214422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41" name="Полилиния 40"/>
            <p:cNvSpPr/>
            <p:nvPr/>
          </p:nvSpPr>
          <p:spPr>
            <a:xfrm rot="20716111">
              <a:off x="6286512" y="1285860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42" name="Полилиния 41"/>
            <p:cNvSpPr/>
            <p:nvPr/>
          </p:nvSpPr>
          <p:spPr>
            <a:xfrm>
              <a:off x="5857884" y="1000108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43" name="Полилиния 42"/>
            <p:cNvSpPr/>
            <p:nvPr/>
          </p:nvSpPr>
          <p:spPr>
            <a:xfrm>
              <a:off x="6286512" y="1714488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44" name="Полилиния 43"/>
            <p:cNvSpPr/>
            <p:nvPr/>
          </p:nvSpPr>
          <p:spPr>
            <a:xfrm rot="1666315">
              <a:off x="6410397" y="1978341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45" name="Полилиния 44"/>
            <p:cNvSpPr/>
            <p:nvPr/>
          </p:nvSpPr>
          <p:spPr>
            <a:xfrm>
              <a:off x="6500826" y="2214554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46" name="Полилиния 45"/>
            <p:cNvSpPr/>
            <p:nvPr/>
          </p:nvSpPr>
          <p:spPr>
            <a:xfrm>
              <a:off x="6572264" y="1785926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47" name="Полилиния 46"/>
            <p:cNvSpPr/>
            <p:nvPr/>
          </p:nvSpPr>
          <p:spPr>
            <a:xfrm rot="1771934">
              <a:off x="6698031" y="2051454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48" name="Полилиния 47"/>
            <p:cNvSpPr/>
            <p:nvPr/>
          </p:nvSpPr>
          <p:spPr>
            <a:xfrm rot="1771934">
              <a:off x="7055221" y="2051454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49" name="Полилиния 48"/>
            <p:cNvSpPr/>
            <p:nvPr/>
          </p:nvSpPr>
          <p:spPr>
            <a:xfrm>
              <a:off x="6858016" y="1785926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50" name="Полилиния 49"/>
            <p:cNvSpPr/>
            <p:nvPr/>
          </p:nvSpPr>
          <p:spPr>
            <a:xfrm rot="1874304">
              <a:off x="7556933" y="552698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51" name="Полилиния 50"/>
            <p:cNvSpPr/>
            <p:nvPr/>
          </p:nvSpPr>
          <p:spPr>
            <a:xfrm rot="1874304">
              <a:off x="6985430" y="481260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52" name="Полилиния 51"/>
            <p:cNvSpPr/>
            <p:nvPr/>
          </p:nvSpPr>
          <p:spPr>
            <a:xfrm>
              <a:off x="7929586" y="142852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53" name="Полилиния 52"/>
            <p:cNvSpPr/>
            <p:nvPr/>
          </p:nvSpPr>
          <p:spPr>
            <a:xfrm>
              <a:off x="7643834" y="214290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54" name="Полилиния 53"/>
            <p:cNvSpPr/>
            <p:nvPr/>
          </p:nvSpPr>
          <p:spPr>
            <a:xfrm>
              <a:off x="7929586" y="642918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55" name="Полилиния 54"/>
            <p:cNvSpPr/>
            <p:nvPr/>
          </p:nvSpPr>
          <p:spPr>
            <a:xfrm rot="1874304">
              <a:off x="8056999" y="409823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56" name="Полилиния 55"/>
            <p:cNvSpPr/>
            <p:nvPr/>
          </p:nvSpPr>
          <p:spPr>
            <a:xfrm>
              <a:off x="6572264" y="1357298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</p:grpSp>
      <p:grpSp>
        <p:nvGrpSpPr>
          <p:cNvPr id="26636" name="Группа 218"/>
          <p:cNvGrpSpPr>
            <a:grpSpLocks/>
          </p:cNvGrpSpPr>
          <p:nvPr/>
        </p:nvGrpSpPr>
        <p:grpSpPr bwMode="auto">
          <a:xfrm>
            <a:off x="-55563" y="3786188"/>
            <a:ext cx="9248776" cy="3082925"/>
            <a:chOff x="-65581" y="3302758"/>
            <a:chExt cx="9247681" cy="3555242"/>
          </a:xfrm>
        </p:grpSpPr>
        <p:sp>
          <p:nvSpPr>
            <p:cNvPr id="117" name="Полилиния 116"/>
            <p:cNvSpPr/>
            <p:nvPr/>
          </p:nvSpPr>
          <p:spPr>
            <a:xfrm>
              <a:off x="-12700" y="5146130"/>
              <a:ext cx="9156700" cy="1711869"/>
            </a:xfrm>
            <a:custGeom>
              <a:avLst/>
              <a:gdLst>
                <a:gd name="connsiteX0" fmla="*/ 0 w 7531100"/>
                <a:gd name="connsiteY0" fmla="*/ 0 h 1384300"/>
                <a:gd name="connsiteX1" fmla="*/ 3200400 w 7531100"/>
                <a:gd name="connsiteY1" fmla="*/ 12700 h 1384300"/>
                <a:gd name="connsiteX2" fmla="*/ 6070600 w 7531100"/>
                <a:gd name="connsiteY2" fmla="*/ 241300 h 1384300"/>
                <a:gd name="connsiteX3" fmla="*/ 7531100 w 7531100"/>
                <a:gd name="connsiteY3" fmla="*/ 1371600 h 1384300"/>
                <a:gd name="connsiteX4" fmla="*/ 0 w 7531100"/>
                <a:gd name="connsiteY4" fmla="*/ 1384300 h 1384300"/>
                <a:gd name="connsiteX5" fmla="*/ 0 w 7531100"/>
                <a:gd name="connsiteY5" fmla="*/ 0 h 1384300"/>
                <a:gd name="connsiteX0" fmla="*/ 0 w 7531100"/>
                <a:gd name="connsiteY0" fmla="*/ 327569 h 1711869"/>
                <a:gd name="connsiteX1" fmla="*/ 3200400 w 7531100"/>
                <a:gd name="connsiteY1" fmla="*/ 340269 h 1711869"/>
                <a:gd name="connsiteX2" fmla="*/ 6070600 w 7531100"/>
                <a:gd name="connsiteY2" fmla="*/ 568869 h 1711869"/>
                <a:gd name="connsiteX3" fmla="*/ 7531100 w 7531100"/>
                <a:gd name="connsiteY3" fmla="*/ 1699169 h 1711869"/>
                <a:gd name="connsiteX4" fmla="*/ 0 w 7531100"/>
                <a:gd name="connsiteY4" fmla="*/ 1711869 h 1711869"/>
                <a:gd name="connsiteX5" fmla="*/ 0 w 7531100"/>
                <a:gd name="connsiteY5" fmla="*/ 327569 h 1711869"/>
                <a:gd name="connsiteX0" fmla="*/ 0 w 7531100"/>
                <a:gd name="connsiteY0" fmla="*/ 327569 h 1711869"/>
                <a:gd name="connsiteX1" fmla="*/ 3200400 w 7531100"/>
                <a:gd name="connsiteY1" fmla="*/ 340269 h 1711869"/>
                <a:gd name="connsiteX2" fmla="*/ 6070600 w 7531100"/>
                <a:gd name="connsiteY2" fmla="*/ 568869 h 1711869"/>
                <a:gd name="connsiteX3" fmla="*/ 7531100 w 7531100"/>
                <a:gd name="connsiteY3" fmla="*/ 1699169 h 1711869"/>
                <a:gd name="connsiteX4" fmla="*/ 0 w 7531100"/>
                <a:gd name="connsiteY4" fmla="*/ 1711869 h 1711869"/>
                <a:gd name="connsiteX5" fmla="*/ 0 w 7531100"/>
                <a:gd name="connsiteY5" fmla="*/ 327569 h 1711869"/>
                <a:gd name="connsiteX0" fmla="*/ 0 w 7531100"/>
                <a:gd name="connsiteY0" fmla="*/ 327569 h 1711869"/>
                <a:gd name="connsiteX1" fmla="*/ 3200400 w 7531100"/>
                <a:gd name="connsiteY1" fmla="*/ 340269 h 1711869"/>
                <a:gd name="connsiteX2" fmla="*/ 6070600 w 7531100"/>
                <a:gd name="connsiteY2" fmla="*/ 568869 h 1711869"/>
                <a:gd name="connsiteX3" fmla="*/ 7531100 w 7531100"/>
                <a:gd name="connsiteY3" fmla="*/ 1699169 h 1711869"/>
                <a:gd name="connsiteX4" fmla="*/ 0 w 7531100"/>
                <a:gd name="connsiteY4" fmla="*/ 1711869 h 1711869"/>
                <a:gd name="connsiteX5" fmla="*/ 0 w 7531100"/>
                <a:gd name="connsiteY5" fmla="*/ 327569 h 1711869"/>
                <a:gd name="connsiteX0" fmla="*/ 0 w 7531100"/>
                <a:gd name="connsiteY0" fmla="*/ 327569 h 1711869"/>
                <a:gd name="connsiteX1" fmla="*/ 3200400 w 7531100"/>
                <a:gd name="connsiteY1" fmla="*/ 340269 h 1711869"/>
                <a:gd name="connsiteX2" fmla="*/ 6070600 w 7531100"/>
                <a:gd name="connsiteY2" fmla="*/ 568869 h 1711869"/>
                <a:gd name="connsiteX3" fmla="*/ 7531100 w 7531100"/>
                <a:gd name="connsiteY3" fmla="*/ 1699169 h 1711869"/>
                <a:gd name="connsiteX4" fmla="*/ 0 w 7531100"/>
                <a:gd name="connsiteY4" fmla="*/ 1711869 h 1711869"/>
                <a:gd name="connsiteX5" fmla="*/ 0 w 7531100"/>
                <a:gd name="connsiteY5" fmla="*/ 327569 h 1711869"/>
                <a:gd name="connsiteX0" fmla="*/ 0 w 7531100"/>
                <a:gd name="connsiteY0" fmla="*/ 327569 h 1711869"/>
                <a:gd name="connsiteX1" fmla="*/ 3200400 w 7531100"/>
                <a:gd name="connsiteY1" fmla="*/ 340269 h 1711869"/>
                <a:gd name="connsiteX2" fmla="*/ 6070600 w 7531100"/>
                <a:gd name="connsiteY2" fmla="*/ 568869 h 1711869"/>
                <a:gd name="connsiteX3" fmla="*/ 7518023 w 7531100"/>
                <a:gd name="connsiteY3" fmla="*/ 311666 h 1711869"/>
                <a:gd name="connsiteX4" fmla="*/ 7531100 w 7531100"/>
                <a:gd name="connsiteY4" fmla="*/ 1699169 h 1711869"/>
                <a:gd name="connsiteX5" fmla="*/ 0 w 7531100"/>
                <a:gd name="connsiteY5" fmla="*/ 1711869 h 1711869"/>
                <a:gd name="connsiteX6" fmla="*/ 0 w 7531100"/>
                <a:gd name="connsiteY6" fmla="*/ 327569 h 1711869"/>
                <a:gd name="connsiteX0" fmla="*/ 0 w 7531100"/>
                <a:gd name="connsiteY0" fmla="*/ 327569 h 1711869"/>
                <a:gd name="connsiteX1" fmla="*/ 3200400 w 7531100"/>
                <a:gd name="connsiteY1" fmla="*/ 340269 h 1711869"/>
                <a:gd name="connsiteX2" fmla="*/ 6070600 w 7531100"/>
                <a:gd name="connsiteY2" fmla="*/ 568869 h 1711869"/>
                <a:gd name="connsiteX3" fmla="*/ 7518023 w 7531100"/>
                <a:gd name="connsiteY3" fmla="*/ 311666 h 1711869"/>
                <a:gd name="connsiteX4" fmla="*/ 7531100 w 7531100"/>
                <a:gd name="connsiteY4" fmla="*/ 1699169 h 1711869"/>
                <a:gd name="connsiteX5" fmla="*/ 0 w 7531100"/>
                <a:gd name="connsiteY5" fmla="*/ 1711869 h 1711869"/>
                <a:gd name="connsiteX6" fmla="*/ 0 w 7531100"/>
                <a:gd name="connsiteY6" fmla="*/ 327569 h 1711869"/>
                <a:gd name="connsiteX0" fmla="*/ 0 w 7531100"/>
                <a:gd name="connsiteY0" fmla="*/ 327569 h 1711869"/>
                <a:gd name="connsiteX1" fmla="*/ 3200400 w 7531100"/>
                <a:gd name="connsiteY1" fmla="*/ 340269 h 1711869"/>
                <a:gd name="connsiteX2" fmla="*/ 6070600 w 7531100"/>
                <a:gd name="connsiteY2" fmla="*/ 568869 h 1711869"/>
                <a:gd name="connsiteX3" fmla="*/ 7518023 w 7531100"/>
                <a:gd name="connsiteY3" fmla="*/ 311666 h 1711869"/>
                <a:gd name="connsiteX4" fmla="*/ 7531100 w 7531100"/>
                <a:gd name="connsiteY4" fmla="*/ 1699169 h 1711869"/>
                <a:gd name="connsiteX5" fmla="*/ 0 w 7531100"/>
                <a:gd name="connsiteY5" fmla="*/ 1711869 h 1711869"/>
                <a:gd name="connsiteX6" fmla="*/ 0 w 7531100"/>
                <a:gd name="connsiteY6" fmla="*/ 327569 h 17118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531100" h="1711869">
                  <a:moveTo>
                    <a:pt x="0" y="327569"/>
                  </a:moveTo>
                  <a:cubicBezTo>
                    <a:pt x="998562" y="0"/>
                    <a:pt x="2157430" y="512234"/>
                    <a:pt x="3200400" y="340269"/>
                  </a:cubicBezTo>
                  <a:cubicBezTo>
                    <a:pt x="4225399" y="178329"/>
                    <a:pt x="5274201" y="94191"/>
                    <a:pt x="6070600" y="568869"/>
                  </a:cubicBezTo>
                  <a:cubicBezTo>
                    <a:pt x="6563499" y="668857"/>
                    <a:pt x="7177844" y="446598"/>
                    <a:pt x="7518023" y="311666"/>
                  </a:cubicBezTo>
                  <a:lnTo>
                    <a:pt x="7531100" y="1699169"/>
                  </a:lnTo>
                  <a:lnTo>
                    <a:pt x="0" y="1711869"/>
                  </a:lnTo>
                  <a:lnTo>
                    <a:pt x="0" y="327569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 prstMaterial="matte">
              <a:bevelT w="488950" h="1016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grpSp>
          <p:nvGrpSpPr>
            <p:cNvPr id="27077" name="Группа 119"/>
            <p:cNvGrpSpPr>
              <a:grpSpLocks/>
            </p:cNvGrpSpPr>
            <p:nvPr/>
          </p:nvGrpSpPr>
          <p:grpSpPr bwMode="auto">
            <a:xfrm>
              <a:off x="428596" y="3632354"/>
              <a:ext cx="1109662" cy="1971543"/>
              <a:chOff x="428596" y="3632354"/>
              <a:chExt cx="1109662" cy="1971543"/>
            </a:xfrm>
          </p:grpSpPr>
          <p:sp>
            <p:nvSpPr>
              <p:cNvPr id="118" name="Равнобедренный треугольник 117"/>
              <p:cNvSpPr/>
              <p:nvPr/>
            </p:nvSpPr>
            <p:spPr>
              <a:xfrm>
                <a:off x="859577" y="4460889"/>
                <a:ext cx="214314" cy="1143008"/>
              </a:xfrm>
              <a:prstGeom prst="triangle">
                <a:avLst/>
              </a:prstGeom>
              <a:blipFill>
                <a:blip r:embed="rId3" cstate="print"/>
                <a:tile tx="0" ty="0" sx="100000" sy="100000" flip="none" algn="tl"/>
              </a:blip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9050" h="190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  <p:sp>
            <p:nvSpPr>
              <p:cNvPr id="119" name="Полилиния 118"/>
              <p:cNvSpPr/>
              <p:nvPr/>
            </p:nvSpPr>
            <p:spPr>
              <a:xfrm>
                <a:off x="428596" y="3632354"/>
                <a:ext cx="1109662" cy="1812775"/>
              </a:xfrm>
              <a:custGeom>
                <a:avLst/>
                <a:gdLst>
                  <a:gd name="connsiteX0" fmla="*/ 0 w 642942"/>
                  <a:gd name="connsiteY0" fmla="*/ 1143008 h 1143008"/>
                  <a:gd name="connsiteX1" fmla="*/ 321471 w 642942"/>
                  <a:gd name="connsiteY1" fmla="*/ 0 h 1143008"/>
                  <a:gd name="connsiteX2" fmla="*/ 642942 w 642942"/>
                  <a:gd name="connsiteY2" fmla="*/ 1143008 h 1143008"/>
                  <a:gd name="connsiteX3" fmla="*/ 0 w 642942"/>
                  <a:gd name="connsiteY3" fmla="*/ 1143008 h 1143008"/>
                  <a:gd name="connsiteX0" fmla="*/ 0 w 642942"/>
                  <a:gd name="connsiteY0" fmla="*/ 1225565 h 1225565"/>
                  <a:gd name="connsiteX1" fmla="*/ 321471 w 642942"/>
                  <a:gd name="connsiteY1" fmla="*/ 82557 h 1225565"/>
                  <a:gd name="connsiteX2" fmla="*/ 642942 w 642942"/>
                  <a:gd name="connsiteY2" fmla="*/ 1225565 h 1225565"/>
                  <a:gd name="connsiteX3" fmla="*/ 0 w 642942"/>
                  <a:gd name="connsiteY3" fmla="*/ 1225565 h 1225565"/>
                  <a:gd name="connsiteX0" fmla="*/ 0 w 642942"/>
                  <a:gd name="connsiteY0" fmla="*/ 1246203 h 1246203"/>
                  <a:gd name="connsiteX1" fmla="*/ 321471 w 642942"/>
                  <a:gd name="connsiteY1" fmla="*/ 103195 h 1246203"/>
                  <a:gd name="connsiteX2" fmla="*/ 642942 w 642942"/>
                  <a:gd name="connsiteY2" fmla="*/ 1246203 h 1246203"/>
                  <a:gd name="connsiteX3" fmla="*/ 0 w 642942"/>
                  <a:gd name="connsiteY3" fmla="*/ 1246203 h 1246203"/>
                  <a:gd name="connsiteX0" fmla="*/ 0 w 892995"/>
                  <a:gd name="connsiteY0" fmla="*/ 1246203 h 1390650"/>
                  <a:gd name="connsiteX1" fmla="*/ 321471 w 892995"/>
                  <a:gd name="connsiteY1" fmla="*/ 103195 h 1390650"/>
                  <a:gd name="connsiteX2" fmla="*/ 642942 w 892995"/>
                  <a:gd name="connsiteY2" fmla="*/ 1246203 h 1390650"/>
                  <a:gd name="connsiteX3" fmla="*/ 0 w 892995"/>
                  <a:gd name="connsiteY3" fmla="*/ 1246203 h 1390650"/>
                  <a:gd name="connsiteX0" fmla="*/ 216667 w 1109662"/>
                  <a:gd name="connsiteY0" fmla="*/ 1246203 h 1428750"/>
                  <a:gd name="connsiteX1" fmla="*/ 538138 w 1109662"/>
                  <a:gd name="connsiteY1" fmla="*/ 103195 h 1428750"/>
                  <a:gd name="connsiteX2" fmla="*/ 859609 w 1109662"/>
                  <a:gd name="connsiteY2" fmla="*/ 1246203 h 1428750"/>
                  <a:gd name="connsiteX3" fmla="*/ 216667 w 1109662"/>
                  <a:gd name="connsiteY3" fmla="*/ 1246203 h 1428750"/>
                  <a:gd name="connsiteX0" fmla="*/ 216667 w 1109662"/>
                  <a:gd name="connsiteY0" fmla="*/ 1246203 h 1444625"/>
                  <a:gd name="connsiteX1" fmla="*/ 538138 w 1109662"/>
                  <a:gd name="connsiteY1" fmla="*/ 103195 h 1444625"/>
                  <a:gd name="connsiteX2" fmla="*/ 859609 w 1109662"/>
                  <a:gd name="connsiteY2" fmla="*/ 1246203 h 1444625"/>
                  <a:gd name="connsiteX3" fmla="*/ 216667 w 1109662"/>
                  <a:gd name="connsiteY3" fmla="*/ 1246203 h 1444625"/>
                  <a:gd name="connsiteX0" fmla="*/ 216667 w 1109662"/>
                  <a:gd name="connsiteY0" fmla="*/ 1246203 h 1444625"/>
                  <a:gd name="connsiteX1" fmla="*/ 538138 w 1109662"/>
                  <a:gd name="connsiteY1" fmla="*/ 103195 h 1444625"/>
                  <a:gd name="connsiteX2" fmla="*/ 859609 w 1109662"/>
                  <a:gd name="connsiteY2" fmla="*/ 1246203 h 1444625"/>
                  <a:gd name="connsiteX3" fmla="*/ 216667 w 1109662"/>
                  <a:gd name="connsiteY3" fmla="*/ 1246203 h 14446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09662" h="1444625">
                    <a:moveTo>
                      <a:pt x="216667" y="1246203"/>
                    </a:moveTo>
                    <a:cubicBezTo>
                      <a:pt x="0" y="1428750"/>
                      <a:pt x="396081" y="0"/>
                      <a:pt x="538138" y="103195"/>
                    </a:cubicBezTo>
                    <a:cubicBezTo>
                      <a:pt x="675481" y="20638"/>
                      <a:pt x="1109662" y="1390650"/>
                      <a:pt x="859609" y="1246203"/>
                    </a:cubicBezTo>
                    <a:cubicBezTo>
                      <a:pt x="650081" y="1444625"/>
                      <a:pt x="523081" y="1406525"/>
                      <a:pt x="216667" y="1246203"/>
                    </a:cubicBezTo>
                    <a:close/>
                  </a:path>
                </a:pathLst>
              </a:custGeom>
              <a:gradFill>
                <a:gsLst>
                  <a:gs pos="100000">
                    <a:srgbClr val="92D050"/>
                  </a:gs>
                  <a:gs pos="0">
                    <a:schemeClr val="accent3">
                      <a:lumMod val="50000"/>
                    </a:schemeClr>
                  </a:gs>
                </a:gsLst>
                <a:lin ang="16200000" scaled="1"/>
              </a:gradFill>
              <a:ln>
                <a:noFill/>
              </a:ln>
              <a:effectLst>
                <a:outerShdw blurRad="266700" dist="165100" dir="3960000" sx="90000" sy="-19000" rotWithShape="0">
                  <a:prstClr val="black">
                    <a:alpha val="39000"/>
                  </a:prstClr>
                </a:outerShdw>
              </a:effectLst>
              <a:scene3d>
                <a:camera prst="orthographicFront"/>
                <a:lightRig rig="threePt" dir="t"/>
              </a:scene3d>
              <a:sp3d prstMaterial="matte">
                <a:bevelT w="4318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</p:grpSp>
        <p:grpSp>
          <p:nvGrpSpPr>
            <p:cNvPr id="27078" name="Группа 120"/>
            <p:cNvGrpSpPr>
              <a:grpSpLocks/>
            </p:cNvGrpSpPr>
            <p:nvPr/>
          </p:nvGrpSpPr>
          <p:grpSpPr bwMode="auto">
            <a:xfrm>
              <a:off x="7858148" y="4209144"/>
              <a:ext cx="928694" cy="1537629"/>
              <a:chOff x="428596" y="3829035"/>
              <a:chExt cx="1109662" cy="1774862"/>
            </a:xfrm>
          </p:grpSpPr>
          <p:sp>
            <p:nvSpPr>
              <p:cNvPr id="122" name="Равнобедренный треугольник 121"/>
              <p:cNvSpPr/>
              <p:nvPr/>
            </p:nvSpPr>
            <p:spPr>
              <a:xfrm>
                <a:off x="859577" y="4460889"/>
                <a:ext cx="214314" cy="1143008"/>
              </a:xfrm>
              <a:prstGeom prst="triangle">
                <a:avLst/>
              </a:prstGeom>
              <a:blipFill>
                <a:blip r:embed="rId3" cstate="print"/>
                <a:tile tx="0" ty="0" sx="100000" sy="100000" flip="none" algn="tl"/>
              </a:blip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9050" h="190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  <p:sp>
            <p:nvSpPr>
              <p:cNvPr id="123" name="Полилиния 122"/>
              <p:cNvSpPr/>
              <p:nvPr/>
            </p:nvSpPr>
            <p:spPr>
              <a:xfrm>
                <a:off x="428596" y="3829035"/>
                <a:ext cx="1109662" cy="1616093"/>
              </a:xfrm>
              <a:custGeom>
                <a:avLst/>
                <a:gdLst>
                  <a:gd name="connsiteX0" fmla="*/ 0 w 642942"/>
                  <a:gd name="connsiteY0" fmla="*/ 1143008 h 1143008"/>
                  <a:gd name="connsiteX1" fmla="*/ 321471 w 642942"/>
                  <a:gd name="connsiteY1" fmla="*/ 0 h 1143008"/>
                  <a:gd name="connsiteX2" fmla="*/ 642942 w 642942"/>
                  <a:gd name="connsiteY2" fmla="*/ 1143008 h 1143008"/>
                  <a:gd name="connsiteX3" fmla="*/ 0 w 642942"/>
                  <a:gd name="connsiteY3" fmla="*/ 1143008 h 1143008"/>
                  <a:gd name="connsiteX0" fmla="*/ 0 w 642942"/>
                  <a:gd name="connsiteY0" fmla="*/ 1225565 h 1225565"/>
                  <a:gd name="connsiteX1" fmla="*/ 321471 w 642942"/>
                  <a:gd name="connsiteY1" fmla="*/ 82557 h 1225565"/>
                  <a:gd name="connsiteX2" fmla="*/ 642942 w 642942"/>
                  <a:gd name="connsiteY2" fmla="*/ 1225565 h 1225565"/>
                  <a:gd name="connsiteX3" fmla="*/ 0 w 642942"/>
                  <a:gd name="connsiteY3" fmla="*/ 1225565 h 1225565"/>
                  <a:gd name="connsiteX0" fmla="*/ 0 w 642942"/>
                  <a:gd name="connsiteY0" fmla="*/ 1246203 h 1246203"/>
                  <a:gd name="connsiteX1" fmla="*/ 321471 w 642942"/>
                  <a:gd name="connsiteY1" fmla="*/ 103195 h 1246203"/>
                  <a:gd name="connsiteX2" fmla="*/ 642942 w 642942"/>
                  <a:gd name="connsiteY2" fmla="*/ 1246203 h 1246203"/>
                  <a:gd name="connsiteX3" fmla="*/ 0 w 642942"/>
                  <a:gd name="connsiteY3" fmla="*/ 1246203 h 1246203"/>
                  <a:gd name="connsiteX0" fmla="*/ 0 w 892995"/>
                  <a:gd name="connsiteY0" fmla="*/ 1246203 h 1390650"/>
                  <a:gd name="connsiteX1" fmla="*/ 321471 w 892995"/>
                  <a:gd name="connsiteY1" fmla="*/ 103195 h 1390650"/>
                  <a:gd name="connsiteX2" fmla="*/ 642942 w 892995"/>
                  <a:gd name="connsiteY2" fmla="*/ 1246203 h 1390650"/>
                  <a:gd name="connsiteX3" fmla="*/ 0 w 892995"/>
                  <a:gd name="connsiteY3" fmla="*/ 1246203 h 1390650"/>
                  <a:gd name="connsiteX0" fmla="*/ 216667 w 1109662"/>
                  <a:gd name="connsiteY0" fmla="*/ 1246203 h 1428750"/>
                  <a:gd name="connsiteX1" fmla="*/ 538138 w 1109662"/>
                  <a:gd name="connsiteY1" fmla="*/ 103195 h 1428750"/>
                  <a:gd name="connsiteX2" fmla="*/ 859609 w 1109662"/>
                  <a:gd name="connsiteY2" fmla="*/ 1246203 h 1428750"/>
                  <a:gd name="connsiteX3" fmla="*/ 216667 w 1109662"/>
                  <a:gd name="connsiteY3" fmla="*/ 1246203 h 1428750"/>
                  <a:gd name="connsiteX0" fmla="*/ 216667 w 1109662"/>
                  <a:gd name="connsiteY0" fmla="*/ 1246203 h 1444625"/>
                  <a:gd name="connsiteX1" fmla="*/ 538138 w 1109662"/>
                  <a:gd name="connsiteY1" fmla="*/ 103195 h 1444625"/>
                  <a:gd name="connsiteX2" fmla="*/ 859609 w 1109662"/>
                  <a:gd name="connsiteY2" fmla="*/ 1246203 h 1444625"/>
                  <a:gd name="connsiteX3" fmla="*/ 216667 w 1109662"/>
                  <a:gd name="connsiteY3" fmla="*/ 1246203 h 1444625"/>
                  <a:gd name="connsiteX0" fmla="*/ 216667 w 1109662"/>
                  <a:gd name="connsiteY0" fmla="*/ 1246203 h 1444625"/>
                  <a:gd name="connsiteX1" fmla="*/ 538138 w 1109662"/>
                  <a:gd name="connsiteY1" fmla="*/ 103195 h 1444625"/>
                  <a:gd name="connsiteX2" fmla="*/ 859609 w 1109662"/>
                  <a:gd name="connsiteY2" fmla="*/ 1246203 h 1444625"/>
                  <a:gd name="connsiteX3" fmla="*/ 216667 w 1109662"/>
                  <a:gd name="connsiteY3" fmla="*/ 1246203 h 14446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09662" h="1444625">
                    <a:moveTo>
                      <a:pt x="216667" y="1246203"/>
                    </a:moveTo>
                    <a:cubicBezTo>
                      <a:pt x="0" y="1428750"/>
                      <a:pt x="396081" y="0"/>
                      <a:pt x="538138" y="103195"/>
                    </a:cubicBezTo>
                    <a:cubicBezTo>
                      <a:pt x="675481" y="20638"/>
                      <a:pt x="1109662" y="1390650"/>
                      <a:pt x="859609" y="1246203"/>
                    </a:cubicBezTo>
                    <a:cubicBezTo>
                      <a:pt x="650081" y="1444625"/>
                      <a:pt x="523081" y="1406525"/>
                      <a:pt x="216667" y="1246203"/>
                    </a:cubicBezTo>
                    <a:close/>
                  </a:path>
                </a:pathLst>
              </a:custGeom>
              <a:gradFill>
                <a:gsLst>
                  <a:gs pos="100000">
                    <a:srgbClr val="92D050"/>
                  </a:gs>
                  <a:gs pos="0">
                    <a:schemeClr val="accent3">
                      <a:lumMod val="50000"/>
                    </a:schemeClr>
                  </a:gs>
                </a:gsLst>
                <a:lin ang="16200000" scaled="1"/>
              </a:gradFill>
              <a:ln>
                <a:noFill/>
              </a:ln>
              <a:effectLst>
                <a:outerShdw blurRad="266700" dist="165100" dir="3960000" sx="90000" sy="-19000" rotWithShape="0">
                  <a:prstClr val="black">
                    <a:alpha val="39000"/>
                  </a:prstClr>
                </a:outerShdw>
              </a:effectLst>
              <a:scene3d>
                <a:camera prst="orthographicFront"/>
                <a:lightRig rig="threePt" dir="t"/>
              </a:scene3d>
              <a:sp3d prstMaterial="matte">
                <a:bevelT w="4318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</p:grpSp>
        <p:grpSp>
          <p:nvGrpSpPr>
            <p:cNvPr id="27079" name="Группа 123"/>
            <p:cNvGrpSpPr>
              <a:grpSpLocks/>
            </p:cNvGrpSpPr>
            <p:nvPr/>
          </p:nvGrpSpPr>
          <p:grpSpPr bwMode="auto">
            <a:xfrm>
              <a:off x="4500562" y="3302758"/>
              <a:ext cx="1357322" cy="2269381"/>
              <a:chOff x="428596" y="3644850"/>
              <a:chExt cx="1109662" cy="1959047"/>
            </a:xfrm>
          </p:grpSpPr>
          <p:sp>
            <p:nvSpPr>
              <p:cNvPr id="125" name="Равнобедренный треугольник 124"/>
              <p:cNvSpPr/>
              <p:nvPr/>
            </p:nvSpPr>
            <p:spPr>
              <a:xfrm>
                <a:off x="859577" y="4460889"/>
                <a:ext cx="214314" cy="1143008"/>
              </a:xfrm>
              <a:prstGeom prst="triangle">
                <a:avLst/>
              </a:prstGeom>
              <a:blipFill>
                <a:blip r:embed="rId3" cstate="print"/>
                <a:tile tx="0" ty="0" sx="100000" sy="100000" flip="none" algn="tl"/>
              </a:blip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9050" h="190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  <p:sp>
            <p:nvSpPr>
              <p:cNvPr id="126" name="Полилиния 125"/>
              <p:cNvSpPr/>
              <p:nvPr/>
            </p:nvSpPr>
            <p:spPr>
              <a:xfrm>
                <a:off x="428596" y="3644850"/>
                <a:ext cx="1109662" cy="1800279"/>
              </a:xfrm>
              <a:custGeom>
                <a:avLst/>
                <a:gdLst>
                  <a:gd name="connsiteX0" fmla="*/ 0 w 642942"/>
                  <a:gd name="connsiteY0" fmla="*/ 1143008 h 1143008"/>
                  <a:gd name="connsiteX1" fmla="*/ 321471 w 642942"/>
                  <a:gd name="connsiteY1" fmla="*/ 0 h 1143008"/>
                  <a:gd name="connsiteX2" fmla="*/ 642942 w 642942"/>
                  <a:gd name="connsiteY2" fmla="*/ 1143008 h 1143008"/>
                  <a:gd name="connsiteX3" fmla="*/ 0 w 642942"/>
                  <a:gd name="connsiteY3" fmla="*/ 1143008 h 1143008"/>
                  <a:gd name="connsiteX0" fmla="*/ 0 w 642942"/>
                  <a:gd name="connsiteY0" fmla="*/ 1225565 h 1225565"/>
                  <a:gd name="connsiteX1" fmla="*/ 321471 w 642942"/>
                  <a:gd name="connsiteY1" fmla="*/ 82557 h 1225565"/>
                  <a:gd name="connsiteX2" fmla="*/ 642942 w 642942"/>
                  <a:gd name="connsiteY2" fmla="*/ 1225565 h 1225565"/>
                  <a:gd name="connsiteX3" fmla="*/ 0 w 642942"/>
                  <a:gd name="connsiteY3" fmla="*/ 1225565 h 1225565"/>
                  <a:gd name="connsiteX0" fmla="*/ 0 w 642942"/>
                  <a:gd name="connsiteY0" fmla="*/ 1246203 h 1246203"/>
                  <a:gd name="connsiteX1" fmla="*/ 321471 w 642942"/>
                  <a:gd name="connsiteY1" fmla="*/ 103195 h 1246203"/>
                  <a:gd name="connsiteX2" fmla="*/ 642942 w 642942"/>
                  <a:gd name="connsiteY2" fmla="*/ 1246203 h 1246203"/>
                  <a:gd name="connsiteX3" fmla="*/ 0 w 642942"/>
                  <a:gd name="connsiteY3" fmla="*/ 1246203 h 1246203"/>
                  <a:gd name="connsiteX0" fmla="*/ 0 w 892995"/>
                  <a:gd name="connsiteY0" fmla="*/ 1246203 h 1390650"/>
                  <a:gd name="connsiteX1" fmla="*/ 321471 w 892995"/>
                  <a:gd name="connsiteY1" fmla="*/ 103195 h 1390650"/>
                  <a:gd name="connsiteX2" fmla="*/ 642942 w 892995"/>
                  <a:gd name="connsiteY2" fmla="*/ 1246203 h 1390650"/>
                  <a:gd name="connsiteX3" fmla="*/ 0 w 892995"/>
                  <a:gd name="connsiteY3" fmla="*/ 1246203 h 1390650"/>
                  <a:gd name="connsiteX0" fmla="*/ 216667 w 1109662"/>
                  <a:gd name="connsiteY0" fmla="*/ 1246203 h 1428750"/>
                  <a:gd name="connsiteX1" fmla="*/ 538138 w 1109662"/>
                  <a:gd name="connsiteY1" fmla="*/ 103195 h 1428750"/>
                  <a:gd name="connsiteX2" fmla="*/ 859609 w 1109662"/>
                  <a:gd name="connsiteY2" fmla="*/ 1246203 h 1428750"/>
                  <a:gd name="connsiteX3" fmla="*/ 216667 w 1109662"/>
                  <a:gd name="connsiteY3" fmla="*/ 1246203 h 1428750"/>
                  <a:gd name="connsiteX0" fmla="*/ 216667 w 1109662"/>
                  <a:gd name="connsiteY0" fmla="*/ 1246203 h 1444625"/>
                  <a:gd name="connsiteX1" fmla="*/ 538138 w 1109662"/>
                  <a:gd name="connsiteY1" fmla="*/ 103195 h 1444625"/>
                  <a:gd name="connsiteX2" fmla="*/ 859609 w 1109662"/>
                  <a:gd name="connsiteY2" fmla="*/ 1246203 h 1444625"/>
                  <a:gd name="connsiteX3" fmla="*/ 216667 w 1109662"/>
                  <a:gd name="connsiteY3" fmla="*/ 1246203 h 1444625"/>
                  <a:gd name="connsiteX0" fmla="*/ 216667 w 1109662"/>
                  <a:gd name="connsiteY0" fmla="*/ 1246203 h 1444625"/>
                  <a:gd name="connsiteX1" fmla="*/ 538138 w 1109662"/>
                  <a:gd name="connsiteY1" fmla="*/ 103195 h 1444625"/>
                  <a:gd name="connsiteX2" fmla="*/ 859609 w 1109662"/>
                  <a:gd name="connsiteY2" fmla="*/ 1246203 h 1444625"/>
                  <a:gd name="connsiteX3" fmla="*/ 216667 w 1109662"/>
                  <a:gd name="connsiteY3" fmla="*/ 1246203 h 14446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09662" h="1444625">
                    <a:moveTo>
                      <a:pt x="216667" y="1246203"/>
                    </a:moveTo>
                    <a:cubicBezTo>
                      <a:pt x="0" y="1428750"/>
                      <a:pt x="396081" y="0"/>
                      <a:pt x="538138" y="103195"/>
                    </a:cubicBezTo>
                    <a:cubicBezTo>
                      <a:pt x="675481" y="20638"/>
                      <a:pt x="1109662" y="1390650"/>
                      <a:pt x="859609" y="1246203"/>
                    </a:cubicBezTo>
                    <a:cubicBezTo>
                      <a:pt x="650081" y="1444625"/>
                      <a:pt x="523081" y="1406525"/>
                      <a:pt x="216667" y="1246203"/>
                    </a:cubicBezTo>
                    <a:close/>
                  </a:path>
                </a:pathLst>
              </a:custGeom>
              <a:gradFill>
                <a:gsLst>
                  <a:gs pos="100000">
                    <a:srgbClr val="92D050"/>
                  </a:gs>
                  <a:gs pos="0">
                    <a:schemeClr val="accent3">
                      <a:lumMod val="50000"/>
                    </a:schemeClr>
                  </a:gs>
                </a:gsLst>
                <a:lin ang="16200000" scaled="1"/>
              </a:gradFill>
              <a:ln>
                <a:noFill/>
              </a:ln>
              <a:effectLst>
                <a:outerShdw blurRad="266700" dist="165100" dir="3960000" sx="90000" sy="-19000" rotWithShape="0">
                  <a:prstClr val="black">
                    <a:alpha val="39000"/>
                  </a:prstClr>
                </a:outerShdw>
              </a:effectLst>
              <a:scene3d>
                <a:camera prst="orthographicFront"/>
                <a:lightRig rig="threePt" dir="t"/>
              </a:scene3d>
              <a:sp3d prstMaterial="matte">
                <a:bevelT w="4318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</p:grpSp>
        <p:sp>
          <p:nvSpPr>
            <p:cNvPr id="116" name="Полилиния 115"/>
            <p:cNvSpPr/>
            <p:nvPr/>
          </p:nvSpPr>
          <p:spPr>
            <a:xfrm>
              <a:off x="-65581" y="5715016"/>
              <a:ext cx="9247681" cy="1142984"/>
            </a:xfrm>
            <a:custGeom>
              <a:avLst/>
              <a:gdLst>
                <a:gd name="connsiteX0" fmla="*/ 9194800 w 9781117"/>
                <a:gd name="connsiteY0" fmla="*/ 511588 h 2492788"/>
                <a:gd name="connsiteX1" fmla="*/ 5715000 w 9781117"/>
                <a:gd name="connsiteY1" fmla="*/ 295688 h 2492788"/>
                <a:gd name="connsiteX2" fmla="*/ 1765300 w 9781117"/>
                <a:gd name="connsiteY2" fmla="*/ 943388 h 2492788"/>
                <a:gd name="connsiteX3" fmla="*/ 63500 w 9781117"/>
                <a:gd name="connsiteY3" fmla="*/ 816388 h 2492788"/>
                <a:gd name="connsiteX4" fmla="*/ 0 w 9781117"/>
                <a:gd name="connsiteY4" fmla="*/ 2480088 h 2492788"/>
                <a:gd name="connsiteX5" fmla="*/ 9232900 w 9781117"/>
                <a:gd name="connsiteY5" fmla="*/ 2492788 h 2492788"/>
                <a:gd name="connsiteX6" fmla="*/ 9194800 w 9781117"/>
                <a:gd name="connsiteY6" fmla="*/ 511588 h 2492788"/>
                <a:gd name="connsiteX0" fmla="*/ 9194800 w 9247681"/>
                <a:gd name="connsiteY0" fmla="*/ 511588 h 2492788"/>
                <a:gd name="connsiteX1" fmla="*/ 5715000 w 9247681"/>
                <a:gd name="connsiteY1" fmla="*/ 295688 h 2492788"/>
                <a:gd name="connsiteX2" fmla="*/ 1765300 w 9247681"/>
                <a:gd name="connsiteY2" fmla="*/ 943388 h 2492788"/>
                <a:gd name="connsiteX3" fmla="*/ 63500 w 9247681"/>
                <a:gd name="connsiteY3" fmla="*/ 816388 h 2492788"/>
                <a:gd name="connsiteX4" fmla="*/ 0 w 9247681"/>
                <a:gd name="connsiteY4" fmla="*/ 2480088 h 2492788"/>
                <a:gd name="connsiteX5" fmla="*/ 9232900 w 9247681"/>
                <a:gd name="connsiteY5" fmla="*/ 2492788 h 2492788"/>
                <a:gd name="connsiteX6" fmla="*/ 9194800 w 9247681"/>
                <a:gd name="connsiteY6" fmla="*/ 511588 h 2492788"/>
                <a:gd name="connsiteX0" fmla="*/ 9194800 w 9247681"/>
                <a:gd name="connsiteY0" fmla="*/ 511588 h 2492788"/>
                <a:gd name="connsiteX1" fmla="*/ 5715000 w 9247681"/>
                <a:gd name="connsiteY1" fmla="*/ 295688 h 2492788"/>
                <a:gd name="connsiteX2" fmla="*/ 1765300 w 9247681"/>
                <a:gd name="connsiteY2" fmla="*/ 943388 h 2492788"/>
                <a:gd name="connsiteX3" fmla="*/ 63500 w 9247681"/>
                <a:gd name="connsiteY3" fmla="*/ 816388 h 2492788"/>
                <a:gd name="connsiteX4" fmla="*/ 0 w 9247681"/>
                <a:gd name="connsiteY4" fmla="*/ 2480088 h 2492788"/>
                <a:gd name="connsiteX5" fmla="*/ 9232900 w 9247681"/>
                <a:gd name="connsiteY5" fmla="*/ 2492788 h 2492788"/>
                <a:gd name="connsiteX6" fmla="*/ 9194800 w 9247681"/>
                <a:gd name="connsiteY6" fmla="*/ 511588 h 2492788"/>
                <a:gd name="connsiteX0" fmla="*/ 9194800 w 9247681"/>
                <a:gd name="connsiteY0" fmla="*/ 511588 h 2492788"/>
                <a:gd name="connsiteX1" fmla="*/ 5715000 w 9247681"/>
                <a:gd name="connsiteY1" fmla="*/ 295688 h 2492788"/>
                <a:gd name="connsiteX2" fmla="*/ 1765300 w 9247681"/>
                <a:gd name="connsiteY2" fmla="*/ 943388 h 2492788"/>
                <a:gd name="connsiteX3" fmla="*/ 63500 w 9247681"/>
                <a:gd name="connsiteY3" fmla="*/ 816388 h 2492788"/>
                <a:gd name="connsiteX4" fmla="*/ 0 w 9247681"/>
                <a:gd name="connsiteY4" fmla="*/ 2480088 h 2492788"/>
                <a:gd name="connsiteX5" fmla="*/ 9232900 w 9247681"/>
                <a:gd name="connsiteY5" fmla="*/ 2492788 h 2492788"/>
                <a:gd name="connsiteX6" fmla="*/ 9194800 w 9247681"/>
                <a:gd name="connsiteY6" fmla="*/ 511588 h 2492788"/>
                <a:gd name="connsiteX0" fmla="*/ 9194800 w 9247681"/>
                <a:gd name="connsiteY0" fmla="*/ 487658 h 2468858"/>
                <a:gd name="connsiteX1" fmla="*/ 5715000 w 9247681"/>
                <a:gd name="connsiteY1" fmla="*/ 271758 h 2468858"/>
                <a:gd name="connsiteX2" fmla="*/ 1765300 w 9247681"/>
                <a:gd name="connsiteY2" fmla="*/ 919458 h 2468858"/>
                <a:gd name="connsiteX3" fmla="*/ 63500 w 9247681"/>
                <a:gd name="connsiteY3" fmla="*/ 792458 h 2468858"/>
                <a:gd name="connsiteX4" fmla="*/ 0 w 9247681"/>
                <a:gd name="connsiteY4" fmla="*/ 2456158 h 2468858"/>
                <a:gd name="connsiteX5" fmla="*/ 9232900 w 9247681"/>
                <a:gd name="connsiteY5" fmla="*/ 2468858 h 2468858"/>
                <a:gd name="connsiteX6" fmla="*/ 9194800 w 9247681"/>
                <a:gd name="connsiteY6" fmla="*/ 487658 h 2468858"/>
                <a:gd name="connsiteX0" fmla="*/ 9194800 w 9247681"/>
                <a:gd name="connsiteY0" fmla="*/ 487658 h 2468858"/>
                <a:gd name="connsiteX1" fmla="*/ 5715000 w 9247681"/>
                <a:gd name="connsiteY1" fmla="*/ 271758 h 2468858"/>
                <a:gd name="connsiteX2" fmla="*/ 1765300 w 9247681"/>
                <a:gd name="connsiteY2" fmla="*/ 919458 h 2468858"/>
                <a:gd name="connsiteX3" fmla="*/ 63500 w 9247681"/>
                <a:gd name="connsiteY3" fmla="*/ 792458 h 2468858"/>
                <a:gd name="connsiteX4" fmla="*/ 0 w 9247681"/>
                <a:gd name="connsiteY4" fmla="*/ 2456158 h 2468858"/>
                <a:gd name="connsiteX5" fmla="*/ 9232900 w 9247681"/>
                <a:gd name="connsiteY5" fmla="*/ 2468858 h 2468858"/>
                <a:gd name="connsiteX6" fmla="*/ 9194800 w 9247681"/>
                <a:gd name="connsiteY6" fmla="*/ 487658 h 2468858"/>
                <a:gd name="connsiteX0" fmla="*/ 9194800 w 9247681"/>
                <a:gd name="connsiteY0" fmla="*/ 487658 h 2468858"/>
                <a:gd name="connsiteX1" fmla="*/ 5715000 w 9247681"/>
                <a:gd name="connsiteY1" fmla="*/ 271758 h 2468858"/>
                <a:gd name="connsiteX2" fmla="*/ 1765300 w 9247681"/>
                <a:gd name="connsiteY2" fmla="*/ 919458 h 2468858"/>
                <a:gd name="connsiteX3" fmla="*/ 63500 w 9247681"/>
                <a:gd name="connsiteY3" fmla="*/ 792458 h 2468858"/>
                <a:gd name="connsiteX4" fmla="*/ 0 w 9247681"/>
                <a:gd name="connsiteY4" fmla="*/ 2456158 h 2468858"/>
                <a:gd name="connsiteX5" fmla="*/ 9232900 w 9247681"/>
                <a:gd name="connsiteY5" fmla="*/ 2468858 h 2468858"/>
                <a:gd name="connsiteX6" fmla="*/ 9194800 w 9247681"/>
                <a:gd name="connsiteY6" fmla="*/ 487658 h 24688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247681" h="2468858">
                  <a:moveTo>
                    <a:pt x="9194800" y="487658"/>
                  </a:moveTo>
                  <a:cubicBezTo>
                    <a:pt x="8608483" y="121475"/>
                    <a:pt x="6832055" y="802503"/>
                    <a:pt x="5715000" y="271758"/>
                  </a:cubicBezTo>
                  <a:cubicBezTo>
                    <a:pt x="5445623" y="0"/>
                    <a:pt x="2116574" y="444364"/>
                    <a:pt x="1765300" y="919458"/>
                  </a:cubicBezTo>
                  <a:cubicBezTo>
                    <a:pt x="1117095" y="1140637"/>
                    <a:pt x="630767" y="834791"/>
                    <a:pt x="63500" y="792458"/>
                  </a:cubicBezTo>
                  <a:lnTo>
                    <a:pt x="0" y="2456158"/>
                  </a:lnTo>
                  <a:lnTo>
                    <a:pt x="9232900" y="2468858"/>
                  </a:lnTo>
                  <a:cubicBezTo>
                    <a:pt x="9215861" y="1804322"/>
                    <a:pt x="9247681" y="1320553"/>
                    <a:pt x="9194800" y="487658"/>
                  </a:cubicBez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 prstMaterial="matte">
              <a:bevelT w="488950" h="1016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</p:grpSp>
      <p:grpSp>
        <p:nvGrpSpPr>
          <p:cNvPr id="26637" name="Группа 143"/>
          <p:cNvGrpSpPr>
            <a:grpSpLocks/>
          </p:cNvGrpSpPr>
          <p:nvPr/>
        </p:nvGrpSpPr>
        <p:grpSpPr bwMode="auto">
          <a:xfrm rot="626960">
            <a:off x="7869238" y="5934075"/>
            <a:ext cx="928687" cy="1000125"/>
            <a:chOff x="5898071" y="4400554"/>
            <a:chExt cx="2324143" cy="2470145"/>
          </a:xfrm>
        </p:grpSpPr>
        <p:sp>
          <p:nvSpPr>
            <p:cNvPr id="145" name="Полилиния 144"/>
            <p:cNvSpPr/>
            <p:nvPr/>
          </p:nvSpPr>
          <p:spPr>
            <a:xfrm>
              <a:off x="5898071" y="4931288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146" name="Полилиния 145"/>
            <p:cNvSpPr/>
            <p:nvPr/>
          </p:nvSpPr>
          <p:spPr>
            <a:xfrm>
              <a:off x="6357950" y="4918589"/>
              <a:ext cx="79269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147" name="Полилиния 146"/>
            <p:cNvSpPr/>
            <p:nvPr/>
          </p:nvSpPr>
          <p:spPr>
            <a:xfrm>
              <a:off x="6072198" y="4918589"/>
              <a:ext cx="114988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148" name="Полилиния 147"/>
            <p:cNvSpPr/>
            <p:nvPr/>
          </p:nvSpPr>
          <p:spPr>
            <a:xfrm flipH="1">
              <a:off x="7000892" y="4918589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149" name="Полилиния 148"/>
            <p:cNvSpPr/>
            <p:nvPr/>
          </p:nvSpPr>
          <p:spPr>
            <a:xfrm flipH="1">
              <a:off x="7000892" y="4918589"/>
              <a:ext cx="785818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150" name="Полилиния 149"/>
            <p:cNvSpPr/>
            <p:nvPr/>
          </p:nvSpPr>
          <p:spPr>
            <a:xfrm flipH="1">
              <a:off x="6929454" y="4918589"/>
              <a:ext cx="500066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grpSp>
          <p:nvGrpSpPr>
            <p:cNvPr id="27054" name="Группа 137"/>
            <p:cNvGrpSpPr>
              <a:grpSpLocks/>
            </p:cNvGrpSpPr>
            <p:nvPr/>
          </p:nvGrpSpPr>
          <p:grpSpPr bwMode="auto">
            <a:xfrm rot="-169710">
              <a:off x="6560974" y="4400554"/>
              <a:ext cx="798923" cy="2457470"/>
              <a:chOff x="6586553" y="4400554"/>
              <a:chExt cx="798923" cy="2457470"/>
            </a:xfrm>
          </p:grpSpPr>
          <p:sp>
            <p:nvSpPr>
              <p:cNvPr id="156" name="Полилиния 155"/>
              <p:cNvSpPr/>
              <p:nvPr/>
            </p:nvSpPr>
            <p:spPr>
              <a:xfrm flipH="1">
                <a:off x="6929454" y="5143512"/>
                <a:ext cx="142905" cy="1714512"/>
              </a:xfrm>
              <a:custGeom>
                <a:avLst/>
                <a:gdLst>
                  <a:gd name="connsiteX0" fmla="*/ 1016000 w 1016000"/>
                  <a:gd name="connsiteY0" fmla="*/ 1778000 h 1803400"/>
                  <a:gd name="connsiteX1" fmla="*/ 0 w 1016000"/>
                  <a:gd name="connsiteY1" fmla="*/ 0 h 1803400"/>
                  <a:gd name="connsiteX2" fmla="*/ 901700 w 1016000"/>
                  <a:gd name="connsiteY2" fmla="*/ 1803400 h 1803400"/>
                  <a:gd name="connsiteX3" fmla="*/ 1016000 w 1016000"/>
                  <a:gd name="connsiteY3" fmla="*/ 1778000 h 1803400"/>
                  <a:gd name="connsiteX0" fmla="*/ 1016000 w 1016000"/>
                  <a:gd name="connsiteY0" fmla="*/ 1914011 h 1939411"/>
                  <a:gd name="connsiteX1" fmla="*/ 0 w 1016000"/>
                  <a:gd name="connsiteY1" fmla="*/ 136011 h 1939411"/>
                  <a:gd name="connsiteX2" fmla="*/ 901700 w 1016000"/>
                  <a:gd name="connsiteY2" fmla="*/ 1939411 h 1939411"/>
                  <a:gd name="connsiteX3" fmla="*/ 1016000 w 1016000"/>
                  <a:gd name="connsiteY3" fmla="*/ 1914011 h 1939411"/>
                  <a:gd name="connsiteX0" fmla="*/ 1269483 w 1269483"/>
                  <a:gd name="connsiteY0" fmla="*/ 2019845 h 2045245"/>
                  <a:gd name="connsiteX1" fmla="*/ 253483 w 1269483"/>
                  <a:gd name="connsiteY1" fmla="*/ 241845 h 2045245"/>
                  <a:gd name="connsiteX2" fmla="*/ 1155183 w 1269483"/>
                  <a:gd name="connsiteY2" fmla="*/ 2045245 h 2045245"/>
                  <a:gd name="connsiteX3" fmla="*/ 1269483 w 1269483"/>
                  <a:gd name="connsiteY3" fmla="*/ 2019845 h 2045245"/>
                  <a:gd name="connsiteX0" fmla="*/ 1175829 w 1175829"/>
                  <a:gd name="connsiteY0" fmla="*/ 1914011 h 1939411"/>
                  <a:gd name="connsiteX1" fmla="*/ 159829 w 1175829"/>
                  <a:gd name="connsiteY1" fmla="*/ 136011 h 1939411"/>
                  <a:gd name="connsiteX2" fmla="*/ 1061529 w 1175829"/>
                  <a:gd name="connsiteY2" fmla="*/ 1939411 h 1939411"/>
                  <a:gd name="connsiteX3" fmla="*/ 1175829 w 1175829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538181 w 697974"/>
                  <a:gd name="connsiteY2" fmla="*/ 1939411 h 1939411"/>
                  <a:gd name="connsiteX3" fmla="*/ 652481 w 697974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363701 w 697974"/>
                  <a:gd name="connsiteY2" fmla="*/ 1939411 h 1939411"/>
                  <a:gd name="connsiteX3" fmla="*/ 652481 w 697974"/>
                  <a:gd name="connsiteY3" fmla="*/ 1914011 h 1939411"/>
                  <a:gd name="connsiteX0" fmla="*/ 477999 w 523492"/>
                  <a:gd name="connsiteY0" fmla="*/ 1914011 h 1939411"/>
                  <a:gd name="connsiteX1" fmla="*/ 159828 w 523492"/>
                  <a:gd name="connsiteY1" fmla="*/ 136011 h 1939411"/>
                  <a:gd name="connsiteX2" fmla="*/ 363701 w 523492"/>
                  <a:gd name="connsiteY2" fmla="*/ 1939411 h 1939411"/>
                  <a:gd name="connsiteX3" fmla="*/ 477999 w 523492"/>
                  <a:gd name="connsiteY3" fmla="*/ 1914011 h 1939411"/>
                  <a:gd name="connsiteX0" fmla="*/ 129045 w 215906"/>
                  <a:gd name="connsiteY0" fmla="*/ 1914011 h 1939411"/>
                  <a:gd name="connsiteX1" fmla="*/ 159828 w 215906"/>
                  <a:gd name="connsiteY1" fmla="*/ 136011 h 1939411"/>
                  <a:gd name="connsiteX2" fmla="*/ 14747 w 215906"/>
                  <a:gd name="connsiteY2" fmla="*/ 1939411 h 1939411"/>
                  <a:gd name="connsiteX3" fmla="*/ 129045 w 215906"/>
                  <a:gd name="connsiteY3" fmla="*/ 1914011 h 1939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5906" h="1939411">
                    <a:moveTo>
                      <a:pt x="129045" y="1914011"/>
                    </a:moveTo>
                    <a:cubicBezTo>
                      <a:pt x="174538" y="948262"/>
                      <a:pt x="215907" y="0"/>
                      <a:pt x="159828" y="136011"/>
                    </a:cubicBezTo>
                    <a:cubicBezTo>
                      <a:pt x="-1" y="124344"/>
                      <a:pt x="106262" y="806428"/>
                      <a:pt x="14747" y="1939411"/>
                    </a:cubicBezTo>
                    <a:lnTo>
                      <a:pt x="129045" y="1914011"/>
                    </a:lnTo>
                    <a:close/>
                  </a:path>
                </a:pathLst>
              </a:custGeom>
              <a:gradFill>
                <a:gsLst>
                  <a:gs pos="100000">
                    <a:srgbClr val="92D050"/>
                  </a:gs>
                  <a:gs pos="0">
                    <a:schemeClr val="accent3">
                      <a:lumMod val="50000"/>
                    </a:schemeClr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9050" h="190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  <p:sp>
            <p:nvSpPr>
              <p:cNvPr id="157" name="Полилиния 156"/>
              <p:cNvSpPr/>
              <p:nvPr/>
            </p:nvSpPr>
            <p:spPr>
              <a:xfrm>
                <a:off x="6586553" y="440522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  <p:sp>
            <p:nvSpPr>
              <p:cNvPr id="158" name="Полилиния 157"/>
              <p:cNvSpPr/>
              <p:nvPr/>
            </p:nvSpPr>
            <p:spPr>
              <a:xfrm>
                <a:off x="6663958" y="440055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</p:grpSp>
        <p:grpSp>
          <p:nvGrpSpPr>
            <p:cNvPr id="27055" name="Группа 138"/>
            <p:cNvGrpSpPr>
              <a:grpSpLocks/>
            </p:cNvGrpSpPr>
            <p:nvPr/>
          </p:nvGrpSpPr>
          <p:grpSpPr bwMode="auto">
            <a:xfrm rot="639347">
              <a:off x="6792579" y="4410371"/>
              <a:ext cx="798923" cy="2457470"/>
              <a:chOff x="6586553" y="4400554"/>
              <a:chExt cx="798923" cy="2457470"/>
            </a:xfrm>
          </p:grpSpPr>
          <p:sp>
            <p:nvSpPr>
              <p:cNvPr id="153" name="Полилиния 152"/>
              <p:cNvSpPr/>
              <p:nvPr/>
            </p:nvSpPr>
            <p:spPr>
              <a:xfrm flipH="1">
                <a:off x="6929454" y="5143512"/>
                <a:ext cx="142905" cy="1714512"/>
              </a:xfrm>
              <a:custGeom>
                <a:avLst/>
                <a:gdLst>
                  <a:gd name="connsiteX0" fmla="*/ 1016000 w 1016000"/>
                  <a:gd name="connsiteY0" fmla="*/ 1778000 h 1803400"/>
                  <a:gd name="connsiteX1" fmla="*/ 0 w 1016000"/>
                  <a:gd name="connsiteY1" fmla="*/ 0 h 1803400"/>
                  <a:gd name="connsiteX2" fmla="*/ 901700 w 1016000"/>
                  <a:gd name="connsiteY2" fmla="*/ 1803400 h 1803400"/>
                  <a:gd name="connsiteX3" fmla="*/ 1016000 w 1016000"/>
                  <a:gd name="connsiteY3" fmla="*/ 1778000 h 1803400"/>
                  <a:gd name="connsiteX0" fmla="*/ 1016000 w 1016000"/>
                  <a:gd name="connsiteY0" fmla="*/ 1914011 h 1939411"/>
                  <a:gd name="connsiteX1" fmla="*/ 0 w 1016000"/>
                  <a:gd name="connsiteY1" fmla="*/ 136011 h 1939411"/>
                  <a:gd name="connsiteX2" fmla="*/ 901700 w 1016000"/>
                  <a:gd name="connsiteY2" fmla="*/ 1939411 h 1939411"/>
                  <a:gd name="connsiteX3" fmla="*/ 1016000 w 1016000"/>
                  <a:gd name="connsiteY3" fmla="*/ 1914011 h 1939411"/>
                  <a:gd name="connsiteX0" fmla="*/ 1269483 w 1269483"/>
                  <a:gd name="connsiteY0" fmla="*/ 2019845 h 2045245"/>
                  <a:gd name="connsiteX1" fmla="*/ 253483 w 1269483"/>
                  <a:gd name="connsiteY1" fmla="*/ 241845 h 2045245"/>
                  <a:gd name="connsiteX2" fmla="*/ 1155183 w 1269483"/>
                  <a:gd name="connsiteY2" fmla="*/ 2045245 h 2045245"/>
                  <a:gd name="connsiteX3" fmla="*/ 1269483 w 1269483"/>
                  <a:gd name="connsiteY3" fmla="*/ 2019845 h 2045245"/>
                  <a:gd name="connsiteX0" fmla="*/ 1175829 w 1175829"/>
                  <a:gd name="connsiteY0" fmla="*/ 1914011 h 1939411"/>
                  <a:gd name="connsiteX1" fmla="*/ 159829 w 1175829"/>
                  <a:gd name="connsiteY1" fmla="*/ 136011 h 1939411"/>
                  <a:gd name="connsiteX2" fmla="*/ 1061529 w 1175829"/>
                  <a:gd name="connsiteY2" fmla="*/ 1939411 h 1939411"/>
                  <a:gd name="connsiteX3" fmla="*/ 1175829 w 1175829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538181 w 697974"/>
                  <a:gd name="connsiteY2" fmla="*/ 1939411 h 1939411"/>
                  <a:gd name="connsiteX3" fmla="*/ 652481 w 697974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363701 w 697974"/>
                  <a:gd name="connsiteY2" fmla="*/ 1939411 h 1939411"/>
                  <a:gd name="connsiteX3" fmla="*/ 652481 w 697974"/>
                  <a:gd name="connsiteY3" fmla="*/ 1914011 h 1939411"/>
                  <a:gd name="connsiteX0" fmla="*/ 477999 w 523492"/>
                  <a:gd name="connsiteY0" fmla="*/ 1914011 h 1939411"/>
                  <a:gd name="connsiteX1" fmla="*/ 159828 w 523492"/>
                  <a:gd name="connsiteY1" fmla="*/ 136011 h 1939411"/>
                  <a:gd name="connsiteX2" fmla="*/ 363701 w 523492"/>
                  <a:gd name="connsiteY2" fmla="*/ 1939411 h 1939411"/>
                  <a:gd name="connsiteX3" fmla="*/ 477999 w 523492"/>
                  <a:gd name="connsiteY3" fmla="*/ 1914011 h 1939411"/>
                  <a:gd name="connsiteX0" fmla="*/ 129045 w 215906"/>
                  <a:gd name="connsiteY0" fmla="*/ 1914011 h 1939411"/>
                  <a:gd name="connsiteX1" fmla="*/ 159828 w 215906"/>
                  <a:gd name="connsiteY1" fmla="*/ 136011 h 1939411"/>
                  <a:gd name="connsiteX2" fmla="*/ 14747 w 215906"/>
                  <a:gd name="connsiteY2" fmla="*/ 1939411 h 1939411"/>
                  <a:gd name="connsiteX3" fmla="*/ 129045 w 215906"/>
                  <a:gd name="connsiteY3" fmla="*/ 1914011 h 1939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5906" h="1939411">
                    <a:moveTo>
                      <a:pt x="129045" y="1914011"/>
                    </a:moveTo>
                    <a:cubicBezTo>
                      <a:pt x="174538" y="948262"/>
                      <a:pt x="215907" y="0"/>
                      <a:pt x="159828" y="136011"/>
                    </a:cubicBezTo>
                    <a:cubicBezTo>
                      <a:pt x="-1" y="124344"/>
                      <a:pt x="106262" y="806428"/>
                      <a:pt x="14747" y="1939411"/>
                    </a:cubicBezTo>
                    <a:lnTo>
                      <a:pt x="129045" y="1914011"/>
                    </a:lnTo>
                    <a:close/>
                  </a:path>
                </a:pathLst>
              </a:custGeom>
              <a:gradFill>
                <a:gsLst>
                  <a:gs pos="100000">
                    <a:srgbClr val="92D050"/>
                  </a:gs>
                  <a:gs pos="0">
                    <a:schemeClr val="accent3">
                      <a:lumMod val="50000"/>
                    </a:schemeClr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9050" h="190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  <p:sp>
            <p:nvSpPr>
              <p:cNvPr id="154" name="Полилиния 153"/>
              <p:cNvSpPr/>
              <p:nvPr/>
            </p:nvSpPr>
            <p:spPr>
              <a:xfrm>
                <a:off x="6586553" y="440522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  <p:sp>
            <p:nvSpPr>
              <p:cNvPr id="155" name="Полилиния 154"/>
              <p:cNvSpPr/>
              <p:nvPr/>
            </p:nvSpPr>
            <p:spPr>
              <a:xfrm>
                <a:off x="6663958" y="440055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</p:grpSp>
      </p:grpSp>
      <p:grpSp>
        <p:nvGrpSpPr>
          <p:cNvPr id="26638" name="Группа 158"/>
          <p:cNvGrpSpPr>
            <a:grpSpLocks/>
          </p:cNvGrpSpPr>
          <p:nvPr/>
        </p:nvGrpSpPr>
        <p:grpSpPr bwMode="auto">
          <a:xfrm rot="388224">
            <a:off x="6557963" y="5856288"/>
            <a:ext cx="1292225" cy="1084262"/>
            <a:chOff x="5898071" y="4400554"/>
            <a:chExt cx="2324143" cy="2470145"/>
          </a:xfrm>
        </p:grpSpPr>
        <p:sp>
          <p:nvSpPr>
            <p:cNvPr id="160" name="Полилиния 159"/>
            <p:cNvSpPr/>
            <p:nvPr/>
          </p:nvSpPr>
          <p:spPr>
            <a:xfrm>
              <a:off x="5898071" y="4931288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161" name="Полилиния 160"/>
            <p:cNvSpPr/>
            <p:nvPr/>
          </p:nvSpPr>
          <p:spPr>
            <a:xfrm>
              <a:off x="6357950" y="4918589"/>
              <a:ext cx="79269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162" name="Полилиния 161"/>
            <p:cNvSpPr/>
            <p:nvPr/>
          </p:nvSpPr>
          <p:spPr>
            <a:xfrm>
              <a:off x="6072198" y="4918589"/>
              <a:ext cx="114988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163" name="Полилиния 162"/>
            <p:cNvSpPr/>
            <p:nvPr/>
          </p:nvSpPr>
          <p:spPr>
            <a:xfrm flipH="1">
              <a:off x="7000892" y="4918589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164" name="Полилиния 163"/>
            <p:cNvSpPr/>
            <p:nvPr/>
          </p:nvSpPr>
          <p:spPr>
            <a:xfrm flipH="1">
              <a:off x="7000892" y="4918589"/>
              <a:ext cx="785818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165" name="Полилиния 164"/>
            <p:cNvSpPr/>
            <p:nvPr/>
          </p:nvSpPr>
          <p:spPr>
            <a:xfrm flipH="1">
              <a:off x="6929454" y="4918589"/>
              <a:ext cx="500066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grpSp>
          <p:nvGrpSpPr>
            <p:cNvPr id="27026" name="Группа 137"/>
            <p:cNvGrpSpPr>
              <a:grpSpLocks/>
            </p:cNvGrpSpPr>
            <p:nvPr/>
          </p:nvGrpSpPr>
          <p:grpSpPr bwMode="auto">
            <a:xfrm rot="-169710">
              <a:off x="6560974" y="4400554"/>
              <a:ext cx="798923" cy="2457470"/>
              <a:chOff x="6586553" y="4400554"/>
              <a:chExt cx="798923" cy="2457470"/>
            </a:xfrm>
          </p:grpSpPr>
          <p:sp>
            <p:nvSpPr>
              <p:cNvPr id="171" name="Полилиния 170"/>
              <p:cNvSpPr/>
              <p:nvPr/>
            </p:nvSpPr>
            <p:spPr>
              <a:xfrm flipH="1">
                <a:off x="6929454" y="5143512"/>
                <a:ext cx="142905" cy="1714512"/>
              </a:xfrm>
              <a:custGeom>
                <a:avLst/>
                <a:gdLst>
                  <a:gd name="connsiteX0" fmla="*/ 1016000 w 1016000"/>
                  <a:gd name="connsiteY0" fmla="*/ 1778000 h 1803400"/>
                  <a:gd name="connsiteX1" fmla="*/ 0 w 1016000"/>
                  <a:gd name="connsiteY1" fmla="*/ 0 h 1803400"/>
                  <a:gd name="connsiteX2" fmla="*/ 901700 w 1016000"/>
                  <a:gd name="connsiteY2" fmla="*/ 1803400 h 1803400"/>
                  <a:gd name="connsiteX3" fmla="*/ 1016000 w 1016000"/>
                  <a:gd name="connsiteY3" fmla="*/ 1778000 h 1803400"/>
                  <a:gd name="connsiteX0" fmla="*/ 1016000 w 1016000"/>
                  <a:gd name="connsiteY0" fmla="*/ 1914011 h 1939411"/>
                  <a:gd name="connsiteX1" fmla="*/ 0 w 1016000"/>
                  <a:gd name="connsiteY1" fmla="*/ 136011 h 1939411"/>
                  <a:gd name="connsiteX2" fmla="*/ 901700 w 1016000"/>
                  <a:gd name="connsiteY2" fmla="*/ 1939411 h 1939411"/>
                  <a:gd name="connsiteX3" fmla="*/ 1016000 w 1016000"/>
                  <a:gd name="connsiteY3" fmla="*/ 1914011 h 1939411"/>
                  <a:gd name="connsiteX0" fmla="*/ 1269483 w 1269483"/>
                  <a:gd name="connsiteY0" fmla="*/ 2019845 h 2045245"/>
                  <a:gd name="connsiteX1" fmla="*/ 253483 w 1269483"/>
                  <a:gd name="connsiteY1" fmla="*/ 241845 h 2045245"/>
                  <a:gd name="connsiteX2" fmla="*/ 1155183 w 1269483"/>
                  <a:gd name="connsiteY2" fmla="*/ 2045245 h 2045245"/>
                  <a:gd name="connsiteX3" fmla="*/ 1269483 w 1269483"/>
                  <a:gd name="connsiteY3" fmla="*/ 2019845 h 2045245"/>
                  <a:gd name="connsiteX0" fmla="*/ 1175829 w 1175829"/>
                  <a:gd name="connsiteY0" fmla="*/ 1914011 h 1939411"/>
                  <a:gd name="connsiteX1" fmla="*/ 159829 w 1175829"/>
                  <a:gd name="connsiteY1" fmla="*/ 136011 h 1939411"/>
                  <a:gd name="connsiteX2" fmla="*/ 1061529 w 1175829"/>
                  <a:gd name="connsiteY2" fmla="*/ 1939411 h 1939411"/>
                  <a:gd name="connsiteX3" fmla="*/ 1175829 w 1175829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538181 w 697974"/>
                  <a:gd name="connsiteY2" fmla="*/ 1939411 h 1939411"/>
                  <a:gd name="connsiteX3" fmla="*/ 652481 w 697974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363701 w 697974"/>
                  <a:gd name="connsiteY2" fmla="*/ 1939411 h 1939411"/>
                  <a:gd name="connsiteX3" fmla="*/ 652481 w 697974"/>
                  <a:gd name="connsiteY3" fmla="*/ 1914011 h 1939411"/>
                  <a:gd name="connsiteX0" fmla="*/ 477999 w 523492"/>
                  <a:gd name="connsiteY0" fmla="*/ 1914011 h 1939411"/>
                  <a:gd name="connsiteX1" fmla="*/ 159828 w 523492"/>
                  <a:gd name="connsiteY1" fmla="*/ 136011 h 1939411"/>
                  <a:gd name="connsiteX2" fmla="*/ 363701 w 523492"/>
                  <a:gd name="connsiteY2" fmla="*/ 1939411 h 1939411"/>
                  <a:gd name="connsiteX3" fmla="*/ 477999 w 523492"/>
                  <a:gd name="connsiteY3" fmla="*/ 1914011 h 1939411"/>
                  <a:gd name="connsiteX0" fmla="*/ 129045 w 215906"/>
                  <a:gd name="connsiteY0" fmla="*/ 1914011 h 1939411"/>
                  <a:gd name="connsiteX1" fmla="*/ 159828 w 215906"/>
                  <a:gd name="connsiteY1" fmla="*/ 136011 h 1939411"/>
                  <a:gd name="connsiteX2" fmla="*/ 14747 w 215906"/>
                  <a:gd name="connsiteY2" fmla="*/ 1939411 h 1939411"/>
                  <a:gd name="connsiteX3" fmla="*/ 129045 w 215906"/>
                  <a:gd name="connsiteY3" fmla="*/ 1914011 h 1939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5906" h="1939411">
                    <a:moveTo>
                      <a:pt x="129045" y="1914011"/>
                    </a:moveTo>
                    <a:cubicBezTo>
                      <a:pt x="174538" y="948262"/>
                      <a:pt x="215907" y="0"/>
                      <a:pt x="159828" y="136011"/>
                    </a:cubicBezTo>
                    <a:cubicBezTo>
                      <a:pt x="-1" y="124344"/>
                      <a:pt x="106262" y="806428"/>
                      <a:pt x="14747" y="1939411"/>
                    </a:cubicBezTo>
                    <a:lnTo>
                      <a:pt x="129045" y="1914011"/>
                    </a:lnTo>
                    <a:close/>
                  </a:path>
                </a:pathLst>
              </a:custGeom>
              <a:gradFill>
                <a:gsLst>
                  <a:gs pos="100000">
                    <a:srgbClr val="92D050"/>
                  </a:gs>
                  <a:gs pos="0">
                    <a:schemeClr val="accent3">
                      <a:lumMod val="50000"/>
                    </a:schemeClr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9050" h="190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  <p:sp>
            <p:nvSpPr>
              <p:cNvPr id="172" name="Полилиния 171"/>
              <p:cNvSpPr/>
              <p:nvPr/>
            </p:nvSpPr>
            <p:spPr>
              <a:xfrm>
                <a:off x="6586553" y="440522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  <p:sp>
            <p:nvSpPr>
              <p:cNvPr id="173" name="Полилиния 172"/>
              <p:cNvSpPr/>
              <p:nvPr/>
            </p:nvSpPr>
            <p:spPr>
              <a:xfrm>
                <a:off x="6663958" y="440055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</p:grpSp>
      </p:grpSp>
      <p:grpSp>
        <p:nvGrpSpPr>
          <p:cNvPr id="26639" name="Группа 173"/>
          <p:cNvGrpSpPr>
            <a:grpSpLocks/>
          </p:cNvGrpSpPr>
          <p:nvPr/>
        </p:nvGrpSpPr>
        <p:grpSpPr bwMode="auto">
          <a:xfrm rot="626960">
            <a:off x="8369300" y="5934075"/>
            <a:ext cx="928688" cy="1000125"/>
            <a:chOff x="5898071" y="4400554"/>
            <a:chExt cx="2324143" cy="2470145"/>
          </a:xfrm>
        </p:grpSpPr>
        <p:sp>
          <p:nvSpPr>
            <p:cNvPr id="175" name="Полилиния 174"/>
            <p:cNvSpPr/>
            <p:nvPr/>
          </p:nvSpPr>
          <p:spPr>
            <a:xfrm>
              <a:off x="5898071" y="4931288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176" name="Полилиния 175"/>
            <p:cNvSpPr/>
            <p:nvPr/>
          </p:nvSpPr>
          <p:spPr>
            <a:xfrm>
              <a:off x="6357950" y="4918589"/>
              <a:ext cx="79269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177" name="Полилиния 176"/>
            <p:cNvSpPr/>
            <p:nvPr/>
          </p:nvSpPr>
          <p:spPr>
            <a:xfrm>
              <a:off x="6072198" y="4918589"/>
              <a:ext cx="114988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178" name="Полилиния 177"/>
            <p:cNvSpPr/>
            <p:nvPr/>
          </p:nvSpPr>
          <p:spPr>
            <a:xfrm flipH="1">
              <a:off x="7000892" y="4918589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179" name="Полилиния 178"/>
            <p:cNvSpPr/>
            <p:nvPr/>
          </p:nvSpPr>
          <p:spPr>
            <a:xfrm flipH="1">
              <a:off x="7000892" y="4918589"/>
              <a:ext cx="785818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180" name="Полилиния 179"/>
            <p:cNvSpPr/>
            <p:nvPr/>
          </p:nvSpPr>
          <p:spPr>
            <a:xfrm flipH="1">
              <a:off x="6929454" y="4918589"/>
              <a:ext cx="500066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grpSp>
          <p:nvGrpSpPr>
            <p:cNvPr id="26998" name="Группа 137"/>
            <p:cNvGrpSpPr>
              <a:grpSpLocks/>
            </p:cNvGrpSpPr>
            <p:nvPr/>
          </p:nvGrpSpPr>
          <p:grpSpPr bwMode="auto">
            <a:xfrm rot="-169710">
              <a:off x="6560974" y="4400554"/>
              <a:ext cx="798923" cy="2457470"/>
              <a:chOff x="6586553" y="4400554"/>
              <a:chExt cx="798923" cy="2457470"/>
            </a:xfrm>
          </p:grpSpPr>
          <p:sp>
            <p:nvSpPr>
              <p:cNvPr id="186" name="Полилиния 185"/>
              <p:cNvSpPr/>
              <p:nvPr/>
            </p:nvSpPr>
            <p:spPr>
              <a:xfrm flipH="1">
                <a:off x="6929454" y="5143512"/>
                <a:ext cx="142905" cy="1714512"/>
              </a:xfrm>
              <a:custGeom>
                <a:avLst/>
                <a:gdLst>
                  <a:gd name="connsiteX0" fmla="*/ 1016000 w 1016000"/>
                  <a:gd name="connsiteY0" fmla="*/ 1778000 h 1803400"/>
                  <a:gd name="connsiteX1" fmla="*/ 0 w 1016000"/>
                  <a:gd name="connsiteY1" fmla="*/ 0 h 1803400"/>
                  <a:gd name="connsiteX2" fmla="*/ 901700 w 1016000"/>
                  <a:gd name="connsiteY2" fmla="*/ 1803400 h 1803400"/>
                  <a:gd name="connsiteX3" fmla="*/ 1016000 w 1016000"/>
                  <a:gd name="connsiteY3" fmla="*/ 1778000 h 1803400"/>
                  <a:gd name="connsiteX0" fmla="*/ 1016000 w 1016000"/>
                  <a:gd name="connsiteY0" fmla="*/ 1914011 h 1939411"/>
                  <a:gd name="connsiteX1" fmla="*/ 0 w 1016000"/>
                  <a:gd name="connsiteY1" fmla="*/ 136011 h 1939411"/>
                  <a:gd name="connsiteX2" fmla="*/ 901700 w 1016000"/>
                  <a:gd name="connsiteY2" fmla="*/ 1939411 h 1939411"/>
                  <a:gd name="connsiteX3" fmla="*/ 1016000 w 1016000"/>
                  <a:gd name="connsiteY3" fmla="*/ 1914011 h 1939411"/>
                  <a:gd name="connsiteX0" fmla="*/ 1269483 w 1269483"/>
                  <a:gd name="connsiteY0" fmla="*/ 2019845 h 2045245"/>
                  <a:gd name="connsiteX1" fmla="*/ 253483 w 1269483"/>
                  <a:gd name="connsiteY1" fmla="*/ 241845 h 2045245"/>
                  <a:gd name="connsiteX2" fmla="*/ 1155183 w 1269483"/>
                  <a:gd name="connsiteY2" fmla="*/ 2045245 h 2045245"/>
                  <a:gd name="connsiteX3" fmla="*/ 1269483 w 1269483"/>
                  <a:gd name="connsiteY3" fmla="*/ 2019845 h 2045245"/>
                  <a:gd name="connsiteX0" fmla="*/ 1175829 w 1175829"/>
                  <a:gd name="connsiteY0" fmla="*/ 1914011 h 1939411"/>
                  <a:gd name="connsiteX1" fmla="*/ 159829 w 1175829"/>
                  <a:gd name="connsiteY1" fmla="*/ 136011 h 1939411"/>
                  <a:gd name="connsiteX2" fmla="*/ 1061529 w 1175829"/>
                  <a:gd name="connsiteY2" fmla="*/ 1939411 h 1939411"/>
                  <a:gd name="connsiteX3" fmla="*/ 1175829 w 1175829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538181 w 697974"/>
                  <a:gd name="connsiteY2" fmla="*/ 1939411 h 1939411"/>
                  <a:gd name="connsiteX3" fmla="*/ 652481 w 697974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363701 w 697974"/>
                  <a:gd name="connsiteY2" fmla="*/ 1939411 h 1939411"/>
                  <a:gd name="connsiteX3" fmla="*/ 652481 w 697974"/>
                  <a:gd name="connsiteY3" fmla="*/ 1914011 h 1939411"/>
                  <a:gd name="connsiteX0" fmla="*/ 477999 w 523492"/>
                  <a:gd name="connsiteY0" fmla="*/ 1914011 h 1939411"/>
                  <a:gd name="connsiteX1" fmla="*/ 159828 w 523492"/>
                  <a:gd name="connsiteY1" fmla="*/ 136011 h 1939411"/>
                  <a:gd name="connsiteX2" fmla="*/ 363701 w 523492"/>
                  <a:gd name="connsiteY2" fmla="*/ 1939411 h 1939411"/>
                  <a:gd name="connsiteX3" fmla="*/ 477999 w 523492"/>
                  <a:gd name="connsiteY3" fmla="*/ 1914011 h 1939411"/>
                  <a:gd name="connsiteX0" fmla="*/ 129045 w 215906"/>
                  <a:gd name="connsiteY0" fmla="*/ 1914011 h 1939411"/>
                  <a:gd name="connsiteX1" fmla="*/ 159828 w 215906"/>
                  <a:gd name="connsiteY1" fmla="*/ 136011 h 1939411"/>
                  <a:gd name="connsiteX2" fmla="*/ 14747 w 215906"/>
                  <a:gd name="connsiteY2" fmla="*/ 1939411 h 1939411"/>
                  <a:gd name="connsiteX3" fmla="*/ 129045 w 215906"/>
                  <a:gd name="connsiteY3" fmla="*/ 1914011 h 1939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5906" h="1939411">
                    <a:moveTo>
                      <a:pt x="129045" y="1914011"/>
                    </a:moveTo>
                    <a:cubicBezTo>
                      <a:pt x="174538" y="948262"/>
                      <a:pt x="215907" y="0"/>
                      <a:pt x="159828" y="136011"/>
                    </a:cubicBezTo>
                    <a:cubicBezTo>
                      <a:pt x="-1" y="124344"/>
                      <a:pt x="106262" y="806428"/>
                      <a:pt x="14747" y="1939411"/>
                    </a:cubicBezTo>
                    <a:lnTo>
                      <a:pt x="129045" y="1914011"/>
                    </a:lnTo>
                    <a:close/>
                  </a:path>
                </a:pathLst>
              </a:custGeom>
              <a:gradFill>
                <a:gsLst>
                  <a:gs pos="100000">
                    <a:srgbClr val="92D050"/>
                  </a:gs>
                  <a:gs pos="0">
                    <a:schemeClr val="accent3">
                      <a:lumMod val="50000"/>
                    </a:schemeClr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9050" h="190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  <p:sp>
            <p:nvSpPr>
              <p:cNvPr id="187" name="Полилиния 186"/>
              <p:cNvSpPr/>
              <p:nvPr/>
            </p:nvSpPr>
            <p:spPr>
              <a:xfrm>
                <a:off x="6586553" y="440522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  <p:sp>
            <p:nvSpPr>
              <p:cNvPr id="188" name="Полилиния 187"/>
              <p:cNvSpPr/>
              <p:nvPr/>
            </p:nvSpPr>
            <p:spPr>
              <a:xfrm>
                <a:off x="6663958" y="440055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</p:grpSp>
      </p:grpSp>
      <p:grpSp>
        <p:nvGrpSpPr>
          <p:cNvPr id="26640" name="Группа 142"/>
          <p:cNvGrpSpPr>
            <a:grpSpLocks/>
          </p:cNvGrpSpPr>
          <p:nvPr/>
        </p:nvGrpSpPr>
        <p:grpSpPr bwMode="auto">
          <a:xfrm rot="-784521">
            <a:off x="7178675" y="5851525"/>
            <a:ext cx="1292225" cy="1079500"/>
            <a:chOff x="5898071" y="4410369"/>
            <a:chExt cx="2324143" cy="2460330"/>
          </a:xfrm>
        </p:grpSpPr>
        <p:sp>
          <p:nvSpPr>
            <p:cNvPr id="127" name="Полилиния 126"/>
            <p:cNvSpPr/>
            <p:nvPr/>
          </p:nvSpPr>
          <p:spPr>
            <a:xfrm>
              <a:off x="5898071" y="4931288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128" name="Полилиния 127"/>
            <p:cNvSpPr/>
            <p:nvPr/>
          </p:nvSpPr>
          <p:spPr>
            <a:xfrm>
              <a:off x="6357950" y="4918589"/>
              <a:ext cx="79269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129" name="Полилиния 128"/>
            <p:cNvSpPr/>
            <p:nvPr/>
          </p:nvSpPr>
          <p:spPr>
            <a:xfrm>
              <a:off x="6072198" y="4918589"/>
              <a:ext cx="114988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130" name="Полилиния 129"/>
            <p:cNvSpPr/>
            <p:nvPr/>
          </p:nvSpPr>
          <p:spPr>
            <a:xfrm flipH="1">
              <a:off x="7000892" y="4918589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132" name="Полилиния 131"/>
            <p:cNvSpPr/>
            <p:nvPr/>
          </p:nvSpPr>
          <p:spPr>
            <a:xfrm flipH="1">
              <a:off x="7000892" y="4918589"/>
              <a:ext cx="785818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grpSp>
          <p:nvGrpSpPr>
            <p:cNvPr id="26970" name="Группа 138"/>
            <p:cNvGrpSpPr>
              <a:grpSpLocks/>
            </p:cNvGrpSpPr>
            <p:nvPr/>
          </p:nvGrpSpPr>
          <p:grpSpPr bwMode="auto">
            <a:xfrm rot="639347">
              <a:off x="6792579" y="4410369"/>
              <a:ext cx="798923" cy="2457470"/>
              <a:chOff x="6586553" y="4400554"/>
              <a:chExt cx="798923" cy="2457470"/>
            </a:xfrm>
          </p:grpSpPr>
          <p:sp>
            <p:nvSpPr>
              <p:cNvPr id="140" name="Полилиния 139"/>
              <p:cNvSpPr/>
              <p:nvPr/>
            </p:nvSpPr>
            <p:spPr>
              <a:xfrm flipH="1">
                <a:off x="6929454" y="5143512"/>
                <a:ext cx="142905" cy="1714512"/>
              </a:xfrm>
              <a:custGeom>
                <a:avLst/>
                <a:gdLst>
                  <a:gd name="connsiteX0" fmla="*/ 1016000 w 1016000"/>
                  <a:gd name="connsiteY0" fmla="*/ 1778000 h 1803400"/>
                  <a:gd name="connsiteX1" fmla="*/ 0 w 1016000"/>
                  <a:gd name="connsiteY1" fmla="*/ 0 h 1803400"/>
                  <a:gd name="connsiteX2" fmla="*/ 901700 w 1016000"/>
                  <a:gd name="connsiteY2" fmla="*/ 1803400 h 1803400"/>
                  <a:gd name="connsiteX3" fmla="*/ 1016000 w 1016000"/>
                  <a:gd name="connsiteY3" fmla="*/ 1778000 h 1803400"/>
                  <a:gd name="connsiteX0" fmla="*/ 1016000 w 1016000"/>
                  <a:gd name="connsiteY0" fmla="*/ 1914011 h 1939411"/>
                  <a:gd name="connsiteX1" fmla="*/ 0 w 1016000"/>
                  <a:gd name="connsiteY1" fmla="*/ 136011 h 1939411"/>
                  <a:gd name="connsiteX2" fmla="*/ 901700 w 1016000"/>
                  <a:gd name="connsiteY2" fmla="*/ 1939411 h 1939411"/>
                  <a:gd name="connsiteX3" fmla="*/ 1016000 w 1016000"/>
                  <a:gd name="connsiteY3" fmla="*/ 1914011 h 1939411"/>
                  <a:gd name="connsiteX0" fmla="*/ 1269483 w 1269483"/>
                  <a:gd name="connsiteY0" fmla="*/ 2019845 h 2045245"/>
                  <a:gd name="connsiteX1" fmla="*/ 253483 w 1269483"/>
                  <a:gd name="connsiteY1" fmla="*/ 241845 h 2045245"/>
                  <a:gd name="connsiteX2" fmla="*/ 1155183 w 1269483"/>
                  <a:gd name="connsiteY2" fmla="*/ 2045245 h 2045245"/>
                  <a:gd name="connsiteX3" fmla="*/ 1269483 w 1269483"/>
                  <a:gd name="connsiteY3" fmla="*/ 2019845 h 2045245"/>
                  <a:gd name="connsiteX0" fmla="*/ 1175829 w 1175829"/>
                  <a:gd name="connsiteY0" fmla="*/ 1914011 h 1939411"/>
                  <a:gd name="connsiteX1" fmla="*/ 159829 w 1175829"/>
                  <a:gd name="connsiteY1" fmla="*/ 136011 h 1939411"/>
                  <a:gd name="connsiteX2" fmla="*/ 1061529 w 1175829"/>
                  <a:gd name="connsiteY2" fmla="*/ 1939411 h 1939411"/>
                  <a:gd name="connsiteX3" fmla="*/ 1175829 w 1175829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538181 w 697974"/>
                  <a:gd name="connsiteY2" fmla="*/ 1939411 h 1939411"/>
                  <a:gd name="connsiteX3" fmla="*/ 652481 w 697974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363701 w 697974"/>
                  <a:gd name="connsiteY2" fmla="*/ 1939411 h 1939411"/>
                  <a:gd name="connsiteX3" fmla="*/ 652481 w 697974"/>
                  <a:gd name="connsiteY3" fmla="*/ 1914011 h 1939411"/>
                  <a:gd name="connsiteX0" fmla="*/ 477999 w 523492"/>
                  <a:gd name="connsiteY0" fmla="*/ 1914011 h 1939411"/>
                  <a:gd name="connsiteX1" fmla="*/ 159828 w 523492"/>
                  <a:gd name="connsiteY1" fmla="*/ 136011 h 1939411"/>
                  <a:gd name="connsiteX2" fmla="*/ 363701 w 523492"/>
                  <a:gd name="connsiteY2" fmla="*/ 1939411 h 1939411"/>
                  <a:gd name="connsiteX3" fmla="*/ 477999 w 523492"/>
                  <a:gd name="connsiteY3" fmla="*/ 1914011 h 1939411"/>
                  <a:gd name="connsiteX0" fmla="*/ 129045 w 215906"/>
                  <a:gd name="connsiteY0" fmla="*/ 1914011 h 1939411"/>
                  <a:gd name="connsiteX1" fmla="*/ 159828 w 215906"/>
                  <a:gd name="connsiteY1" fmla="*/ 136011 h 1939411"/>
                  <a:gd name="connsiteX2" fmla="*/ 14747 w 215906"/>
                  <a:gd name="connsiteY2" fmla="*/ 1939411 h 1939411"/>
                  <a:gd name="connsiteX3" fmla="*/ 129045 w 215906"/>
                  <a:gd name="connsiteY3" fmla="*/ 1914011 h 1939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5906" h="1939411">
                    <a:moveTo>
                      <a:pt x="129045" y="1914011"/>
                    </a:moveTo>
                    <a:cubicBezTo>
                      <a:pt x="174538" y="948262"/>
                      <a:pt x="215907" y="0"/>
                      <a:pt x="159828" y="136011"/>
                    </a:cubicBezTo>
                    <a:cubicBezTo>
                      <a:pt x="-1" y="124344"/>
                      <a:pt x="106262" y="806428"/>
                      <a:pt x="14747" y="1939411"/>
                    </a:cubicBezTo>
                    <a:lnTo>
                      <a:pt x="129045" y="1914011"/>
                    </a:lnTo>
                    <a:close/>
                  </a:path>
                </a:pathLst>
              </a:custGeom>
              <a:gradFill>
                <a:gsLst>
                  <a:gs pos="100000">
                    <a:srgbClr val="92D050"/>
                  </a:gs>
                  <a:gs pos="0">
                    <a:schemeClr val="accent3">
                      <a:lumMod val="50000"/>
                    </a:schemeClr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9050" h="190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  <p:sp>
            <p:nvSpPr>
              <p:cNvPr id="141" name="Полилиния 140"/>
              <p:cNvSpPr/>
              <p:nvPr/>
            </p:nvSpPr>
            <p:spPr>
              <a:xfrm>
                <a:off x="6586553" y="440522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  <p:sp>
            <p:nvSpPr>
              <p:cNvPr id="142" name="Полилиния 141"/>
              <p:cNvSpPr/>
              <p:nvPr/>
            </p:nvSpPr>
            <p:spPr>
              <a:xfrm>
                <a:off x="6663958" y="440055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</p:grpSp>
      </p:grpSp>
      <p:grpSp>
        <p:nvGrpSpPr>
          <p:cNvPr id="26641" name="Группа 203"/>
          <p:cNvGrpSpPr>
            <a:grpSpLocks/>
          </p:cNvGrpSpPr>
          <p:nvPr/>
        </p:nvGrpSpPr>
        <p:grpSpPr bwMode="auto">
          <a:xfrm rot="626960">
            <a:off x="3440113" y="6005513"/>
            <a:ext cx="928687" cy="1000125"/>
            <a:chOff x="5898071" y="4400554"/>
            <a:chExt cx="2324143" cy="2470145"/>
          </a:xfrm>
        </p:grpSpPr>
        <p:sp>
          <p:nvSpPr>
            <p:cNvPr id="205" name="Полилиния 204"/>
            <p:cNvSpPr/>
            <p:nvPr/>
          </p:nvSpPr>
          <p:spPr>
            <a:xfrm>
              <a:off x="5898071" y="4931288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06" name="Полилиния 205"/>
            <p:cNvSpPr/>
            <p:nvPr/>
          </p:nvSpPr>
          <p:spPr>
            <a:xfrm>
              <a:off x="6357950" y="4918589"/>
              <a:ext cx="79269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07" name="Полилиния 206"/>
            <p:cNvSpPr/>
            <p:nvPr/>
          </p:nvSpPr>
          <p:spPr>
            <a:xfrm>
              <a:off x="6072198" y="4918589"/>
              <a:ext cx="114988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08" name="Полилиния 207"/>
            <p:cNvSpPr/>
            <p:nvPr/>
          </p:nvSpPr>
          <p:spPr>
            <a:xfrm flipH="1">
              <a:off x="7000892" y="4918589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09" name="Полилиния 208"/>
            <p:cNvSpPr/>
            <p:nvPr/>
          </p:nvSpPr>
          <p:spPr>
            <a:xfrm flipH="1">
              <a:off x="7000892" y="4918589"/>
              <a:ext cx="785818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10" name="Полилиния 209"/>
            <p:cNvSpPr/>
            <p:nvPr/>
          </p:nvSpPr>
          <p:spPr>
            <a:xfrm flipH="1">
              <a:off x="6929454" y="4918589"/>
              <a:ext cx="500066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grpSp>
          <p:nvGrpSpPr>
            <p:cNvPr id="26935" name="Группа 137"/>
            <p:cNvGrpSpPr>
              <a:grpSpLocks/>
            </p:cNvGrpSpPr>
            <p:nvPr/>
          </p:nvGrpSpPr>
          <p:grpSpPr bwMode="auto">
            <a:xfrm rot="-169710">
              <a:off x="6560974" y="4400554"/>
              <a:ext cx="798923" cy="2457470"/>
              <a:chOff x="6586553" y="4400554"/>
              <a:chExt cx="798923" cy="2457470"/>
            </a:xfrm>
          </p:grpSpPr>
          <p:sp>
            <p:nvSpPr>
              <p:cNvPr id="216" name="Полилиния 215"/>
              <p:cNvSpPr/>
              <p:nvPr/>
            </p:nvSpPr>
            <p:spPr>
              <a:xfrm flipH="1">
                <a:off x="6929454" y="5143512"/>
                <a:ext cx="142905" cy="1714512"/>
              </a:xfrm>
              <a:custGeom>
                <a:avLst/>
                <a:gdLst>
                  <a:gd name="connsiteX0" fmla="*/ 1016000 w 1016000"/>
                  <a:gd name="connsiteY0" fmla="*/ 1778000 h 1803400"/>
                  <a:gd name="connsiteX1" fmla="*/ 0 w 1016000"/>
                  <a:gd name="connsiteY1" fmla="*/ 0 h 1803400"/>
                  <a:gd name="connsiteX2" fmla="*/ 901700 w 1016000"/>
                  <a:gd name="connsiteY2" fmla="*/ 1803400 h 1803400"/>
                  <a:gd name="connsiteX3" fmla="*/ 1016000 w 1016000"/>
                  <a:gd name="connsiteY3" fmla="*/ 1778000 h 1803400"/>
                  <a:gd name="connsiteX0" fmla="*/ 1016000 w 1016000"/>
                  <a:gd name="connsiteY0" fmla="*/ 1914011 h 1939411"/>
                  <a:gd name="connsiteX1" fmla="*/ 0 w 1016000"/>
                  <a:gd name="connsiteY1" fmla="*/ 136011 h 1939411"/>
                  <a:gd name="connsiteX2" fmla="*/ 901700 w 1016000"/>
                  <a:gd name="connsiteY2" fmla="*/ 1939411 h 1939411"/>
                  <a:gd name="connsiteX3" fmla="*/ 1016000 w 1016000"/>
                  <a:gd name="connsiteY3" fmla="*/ 1914011 h 1939411"/>
                  <a:gd name="connsiteX0" fmla="*/ 1269483 w 1269483"/>
                  <a:gd name="connsiteY0" fmla="*/ 2019845 h 2045245"/>
                  <a:gd name="connsiteX1" fmla="*/ 253483 w 1269483"/>
                  <a:gd name="connsiteY1" fmla="*/ 241845 h 2045245"/>
                  <a:gd name="connsiteX2" fmla="*/ 1155183 w 1269483"/>
                  <a:gd name="connsiteY2" fmla="*/ 2045245 h 2045245"/>
                  <a:gd name="connsiteX3" fmla="*/ 1269483 w 1269483"/>
                  <a:gd name="connsiteY3" fmla="*/ 2019845 h 2045245"/>
                  <a:gd name="connsiteX0" fmla="*/ 1175829 w 1175829"/>
                  <a:gd name="connsiteY0" fmla="*/ 1914011 h 1939411"/>
                  <a:gd name="connsiteX1" fmla="*/ 159829 w 1175829"/>
                  <a:gd name="connsiteY1" fmla="*/ 136011 h 1939411"/>
                  <a:gd name="connsiteX2" fmla="*/ 1061529 w 1175829"/>
                  <a:gd name="connsiteY2" fmla="*/ 1939411 h 1939411"/>
                  <a:gd name="connsiteX3" fmla="*/ 1175829 w 1175829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538181 w 697974"/>
                  <a:gd name="connsiteY2" fmla="*/ 1939411 h 1939411"/>
                  <a:gd name="connsiteX3" fmla="*/ 652481 w 697974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363701 w 697974"/>
                  <a:gd name="connsiteY2" fmla="*/ 1939411 h 1939411"/>
                  <a:gd name="connsiteX3" fmla="*/ 652481 w 697974"/>
                  <a:gd name="connsiteY3" fmla="*/ 1914011 h 1939411"/>
                  <a:gd name="connsiteX0" fmla="*/ 477999 w 523492"/>
                  <a:gd name="connsiteY0" fmla="*/ 1914011 h 1939411"/>
                  <a:gd name="connsiteX1" fmla="*/ 159828 w 523492"/>
                  <a:gd name="connsiteY1" fmla="*/ 136011 h 1939411"/>
                  <a:gd name="connsiteX2" fmla="*/ 363701 w 523492"/>
                  <a:gd name="connsiteY2" fmla="*/ 1939411 h 1939411"/>
                  <a:gd name="connsiteX3" fmla="*/ 477999 w 523492"/>
                  <a:gd name="connsiteY3" fmla="*/ 1914011 h 1939411"/>
                  <a:gd name="connsiteX0" fmla="*/ 129045 w 215906"/>
                  <a:gd name="connsiteY0" fmla="*/ 1914011 h 1939411"/>
                  <a:gd name="connsiteX1" fmla="*/ 159828 w 215906"/>
                  <a:gd name="connsiteY1" fmla="*/ 136011 h 1939411"/>
                  <a:gd name="connsiteX2" fmla="*/ 14747 w 215906"/>
                  <a:gd name="connsiteY2" fmla="*/ 1939411 h 1939411"/>
                  <a:gd name="connsiteX3" fmla="*/ 129045 w 215906"/>
                  <a:gd name="connsiteY3" fmla="*/ 1914011 h 1939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5906" h="1939411">
                    <a:moveTo>
                      <a:pt x="129045" y="1914011"/>
                    </a:moveTo>
                    <a:cubicBezTo>
                      <a:pt x="174538" y="948262"/>
                      <a:pt x="215907" y="0"/>
                      <a:pt x="159828" y="136011"/>
                    </a:cubicBezTo>
                    <a:cubicBezTo>
                      <a:pt x="-1" y="124344"/>
                      <a:pt x="106262" y="806428"/>
                      <a:pt x="14747" y="1939411"/>
                    </a:cubicBezTo>
                    <a:lnTo>
                      <a:pt x="129045" y="1914011"/>
                    </a:lnTo>
                    <a:close/>
                  </a:path>
                </a:pathLst>
              </a:custGeom>
              <a:gradFill>
                <a:gsLst>
                  <a:gs pos="100000">
                    <a:srgbClr val="92D050"/>
                  </a:gs>
                  <a:gs pos="0">
                    <a:schemeClr val="accent3">
                      <a:lumMod val="50000"/>
                    </a:schemeClr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9050" h="190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  <p:sp>
            <p:nvSpPr>
              <p:cNvPr id="217" name="Полилиния 216"/>
              <p:cNvSpPr/>
              <p:nvPr/>
            </p:nvSpPr>
            <p:spPr>
              <a:xfrm>
                <a:off x="6586553" y="440522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  <p:sp>
            <p:nvSpPr>
              <p:cNvPr id="218" name="Полилиния 217"/>
              <p:cNvSpPr/>
              <p:nvPr/>
            </p:nvSpPr>
            <p:spPr>
              <a:xfrm>
                <a:off x="6663958" y="440055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</p:grpSp>
        <p:grpSp>
          <p:nvGrpSpPr>
            <p:cNvPr id="26936" name="Группа 138"/>
            <p:cNvGrpSpPr>
              <a:grpSpLocks/>
            </p:cNvGrpSpPr>
            <p:nvPr/>
          </p:nvGrpSpPr>
          <p:grpSpPr bwMode="auto">
            <a:xfrm rot="639347">
              <a:off x="6792579" y="4410375"/>
              <a:ext cx="798923" cy="2457470"/>
              <a:chOff x="6586553" y="4400554"/>
              <a:chExt cx="798923" cy="2457470"/>
            </a:xfrm>
          </p:grpSpPr>
          <p:sp>
            <p:nvSpPr>
              <p:cNvPr id="213" name="Полилиния 212"/>
              <p:cNvSpPr/>
              <p:nvPr/>
            </p:nvSpPr>
            <p:spPr>
              <a:xfrm flipH="1">
                <a:off x="6929454" y="5143512"/>
                <a:ext cx="142905" cy="1714512"/>
              </a:xfrm>
              <a:custGeom>
                <a:avLst/>
                <a:gdLst>
                  <a:gd name="connsiteX0" fmla="*/ 1016000 w 1016000"/>
                  <a:gd name="connsiteY0" fmla="*/ 1778000 h 1803400"/>
                  <a:gd name="connsiteX1" fmla="*/ 0 w 1016000"/>
                  <a:gd name="connsiteY1" fmla="*/ 0 h 1803400"/>
                  <a:gd name="connsiteX2" fmla="*/ 901700 w 1016000"/>
                  <a:gd name="connsiteY2" fmla="*/ 1803400 h 1803400"/>
                  <a:gd name="connsiteX3" fmla="*/ 1016000 w 1016000"/>
                  <a:gd name="connsiteY3" fmla="*/ 1778000 h 1803400"/>
                  <a:gd name="connsiteX0" fmla="*/ 1016000 w 1016000"/>
                  <a:gd name="connsiteY0" fmla="*/ 1914011 h 1939411"/>
                  <a:gd name="connsiteX1" fmla="*/ 0 w 1016000"/>
                  <a:gd name="connsiteY1" fmla="*/ 136011 h 1939411"/>
                  <a:gd name="connsiteX2" fmla="*/ 901700 w 1016000"/>
                  <a:gd name="connsiteY2" fmla="*/ 1939411 h 1939411"/>
                  <a:gd name="connsiteX3" fmla="*/ 1016000 w 1016000"/>
                  <a:gd name="connsiteY3" fmla="*/ 1914011 h 1939411"/>
                  <a:gd name="connsiteX0" fmla="*/ 1269483 w 1269483"/>
                  <a:gd name="connsiteY0" fmla="*/ 2019845 h 2045245"/>
                  <a:gd name="connsiteX1" fmla="*/ 253483 w 1269483"/>
                  <a:gd name="connsiteY1" fmla="*/ 241845 h 2045245"/>
                  <a:gd name="connsiteX2" fmla="*/ 1155183 w 1269483"/>
                  <a:gd name="connsiteY2" fmla="*/ 2045245 h 2045245"/>
                  <a:gd name="connsiteX3" fmla="*/ 1269483 w 1269483"/>
                  <a:gd name="connsiteY3" fmla="*/ 2019845 h 2045245"/>
                  <a:gd name="connsiteX0" fmla="*/ 1175829 w 1175829"/>
                  <a:gd name="connsiteY0" fmla="*/ 1914011 h 1939411"/>
                  <a:gd name="connsiteX1" fmla="*/ 159829 w 1175829"/>
                  <a:gd name="connsiteY1" fmla="*/ 136011 h 1939411"/>
                  <a:gd name="connsiteX2" fmla="*/ 1061529 w 1175829"/>
                  <a:gd name="connsiteY2" fmla="*/ 1939411 h 1939411"/>
                  <a:gd name="connsiteX3" fmla="*/ 1175829 w 1175829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538181 w 697974"/>
                  <a:gd name="connsiteY2" fmla="*/ 1939411 h 1939411"/>
                  <a:gd name="connsiteX3" fmla="*/ 652481 w 697974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363701 w 697974"/>
                  <a:gd name="connsiteY2" fmla="*/ 1939411 h 1939411"/>
                  <a:gd name="connsiteX3" fmla="*/ 652481 w 697974"/>
                  <a:gd name="connsiteY3" fmla="*/ 1914011 h 1939411"/>
                  <a:gd name="connsiteX0" fmla="*/ 477999 w 523492"/>
                  <a:gd name="connsiteY0" fmla="*/ 1914011 h 1939411"/>
                  <a:gd name="connsiteX1" fmla="*/ 159828 w 523492"/>
                  <a:gd name="connsiteY1" fmla="*/ 136011 h 1939411"/>
                  <a:gd name="connsiteX2" fmla="*/ 363701 w 523492"/>
                  <a:gd name="connsiteY2" fmla="*/ 1939411 h 1939411"/>
                  <a:gd name="connsiteX3" fmla="*/ 477999 w 523492"/>
                  <a:gd name="connsiteY3" fmla="*/ 1914011 h 1939411"/>
                  <a:gd name="connsiteX0" fmla="*/ 129045 w 215906"/>
                  <a:gd name="connsiteY0" fmla="*/ 1914011 h 1939411"/>
                  <a:gd name="connsiteX1" fmla="*/ 159828 w 215906"/>
                  <a:gd name="connsiteY1" fmla="*/ 136011 h 1939411"/>
                  <a:gd name="connsiteX2" fmla="*/ 14747 w 215906"/>
                  <a:gd name="connsiteY2" fmla="*/ 1939411 h 1939411"/>
                  <a:gd name="connsiteX3" fmla="*/ 129045 w 215906"/>
                  <a:gd name="connsiteY3" fmla="*/ 1914011 h 1939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5906" h="1939411">
                    <a:moveTo>
                      <a:pt x="129045" y="1914011"/>
                    </a:moveTo>
                    <a:cubicBezTo>
                      <a:pt x="174538" y="948262"/>
                      <a:pt x="215907" y="0"/>
                      <a:pt x="159828" y="136011"/>
                    </a:cubicBezTo>
                    <a:cubicBezTo>
                      <a:pt x="-1" y="124344"/>
                      <a:pt x="106262" y="806428"/>
                      <a:pt x="14747" y="1939411"/>
                    </a:cubicBezTo>
                    <a:lnTo>
                      <a:pt x="129045" y="1914011"/>
                    </a:lnTo>
                    <a:close/>
                  </a:path>
                </a:pathLst>
              </a:custGeom>
              <a:gradFill>
                <a:gsLst>
                  <a:gs pos="100000">
                    <a:srgbClr val="92D050"/>
                  </a:gs>
                  <a:gs pos="0">
                    <a:schemeClr val="accent3">
                      <a:lumMod val="50000"/>
                    </a:schemeClr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9050" h="190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  <p:sp>
            <p:nvSpPr>
              <p:cNvPr id="214" name="Полилиния 213"/>
              <p:cNvSpPr/>
              <p:nvPr/>
            </p:nvSpPr>
            <p:spPr>
              <a:xfrm>
                <a:off x="6586553" y="440522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  <p:sp>
            <p:nvSpPr>
              <p:cNvPr id="215" name="Полилиния 214"/>
              <p:cNvSpPr/>
              <p:nvPr/>
            </p:nvSpPr>
            <p:spPr>
              <a:xfrm>
                <a:off x="6663958" y="440055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</p:grpSp>
      </p:grpSp>
      <p:grpSp>
        <p:nvGrpSpPr>
          <p:cNvPr id="26642" name="Группа 219"/>
          <p:cNvGrpSpPr>
            <a:grpSpLocks/>
          </p:cNvGrpSpPr>
          <p:nvPr/>
        </p:nvGrpSpPr>
        <p:grpSpPr bwMode="auto">
          <a:xfrm rot="-1122157">
            <a:off x="4922838" y="5908675"/>
            <a:ext cx="928687" cy="1000125"/>
            <a:chOff x="5898071" y="4400554"/>
            <a:chExt cx="2324143" cy="2470145"/>
          </a:xfrm>
        </p:grpSpPr>
        <p:sp>
          <p:nvSpPr>
            <p:cNvPr id="221" name="Полилиния 220"/>
            <p:cNvSpPr/>
            <p:nvPr/>
          </p:nvSpPr>
          <p:spPr>
            <a:xfrm>
              <a:off x="5898071" y="4931288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22" name="Полилиния 221"/>
            <p:cNvSpPr/>
            <p:nvPr/>
          </p:nvSpPr>
          <p:spPr>
            <a:xfrm>
              <a:off x="6357950" y="4918589"/>
              <a:ext cx="79269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23" name="Полилиния 222"/>
            <p:cNvSpPr/>
            <p:nvPr/>
          </p:nvSpPr>
          <p:spPr>
            <a:xfrm>
              <a:off x="6072198" y="4918589"/>
              <a:ext cx="114988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24" name="Полилиния 223"/>
            <p:cNvSpPr/>
            <p:nvPr/>
          </p:nvSpPr>
          <p:spPr>
            <a:xfrm flipH="1">
              <a:off x="7000892" y="4918589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25" name="Полилиния 224"/>
            <p:cNvSpPr/>
            <p:nvPr/>
          </p:nvSpPr>
          <p:spPr>
            <a:xfrm flipH="1">
              <a:off x="7000892" y="4918589"/>
              <a:ext cx="785818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26" name="Полилиния 225"/>
            <p:cNvSpPr/>
            <p:nvPr/>
          </p:nvSpPr>
          <p:spPr>
            <a:xfrm flipH="1">
              <a:off x="6929454" y="4918589"/>
              <a:ext cx="500066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grpSp>
          <p:nvGrpSpPr>
            <p:cNvPr id="26897" name="Группа 137"/>
            <p:cNvGrpSpPr>
              <a:grpSpLocks/>
            </p:cNvGrpSpPr>
            <p:nvPr/>
          </p:nvGrpSpPr>
          <p:grpSpPr bwMode="auto">
            <a:xfrm rot="-169710">
              <a:off x="6560974" y="4400554"/>
              <a:ext cx="798923" cy="2457470"/>
              <a:chOff x="6586553" y="4400554"/>
              <a:chExt cx="798923" cy="2457470"/>
            </a:xfrm>
          </p:grpSpPr>
          <p:sp>
            <p:nvSpPr>
              <p:cNvPr id="232" name="Полилиния 231"/>
              <p:cNvSpPr/>
              <p:nvPr/>
            </p:nvSpPr>
            <p:spPr>
              <a:xfrm flipH="1">
                <a:off x="6929454" y="5143512"/>
                <a:ext cx="142905" cy="1714512"/>
              </a:xfrm>
              <a:custGeom>
                <a:avLst/>
                <a:gdLst>
                  <a:gd name="connsiteX0" fmla="*/ 1016000 w 1016000"/>
                  <a:gd name="connsiteY0" fmla="*/ 1778000 h 1803400"/>
                  <a:gd name="connsiteX1" fmla="*/ 0 w 1016000"/>
                  <a:gd name="connsiteY1" fmla="*/ 0 h 1803400"/>
                  <a:gd name="connsiteX2" fmla="*/ 901700 w 1016000"/>
                  <a:gd name="connsiteY2" fmla="*/ 1803400 h 1803400"/>
                  <a:gd name="connsiteX3" fmla="*/ 1016000 w 1016000"/>
                  <a:gd name="connsiteY3" fmla="*/ 1778000 h 1803400"/>
                  <a:gd name="connsiteX0" fmla="*/ 1016000 w 1016000"/>
                  <a:gd name="connsiteY0" fmla="*/ 1914011 h 1939411"/>
                  <a:gd name="connsiteX1" fmla="*/ 0 w 1016000"/>
                  <a:gd name="connsiteY1" fmla="*/ 136011 h 1939411"/>
                  <a:gd name="connsiteX2" fmla="*/ 901700 w 1016000"/>
                  <a:gd name="connsiteY2" fmla="*/ 1939411 h 1939411"/>
                  <a:gd name="connsiteX3" fmla="*/ 1016000 w 1016000"/>
                  <a:gd name="connsiteY3" fmla="*/ 1914011 h 1939411"/>
                  <a:gd name="connsiteX0" fmla="*/ 1269483 w 1269483"/>
                  <a:gd name="connsiteY0" fmla="*/ 2019845 h 2045245"/>
                  <a:gd name="connsiteX1" fmla="*/ 253483 w 1269483"/>
                  <a:gd name="connsiteY1" fmla="*/ 241845 h 2045245"/>
                  <a:gd name="connsiteX2" fmla="*/ 1155183 w 1269483"/>
                  <a:gd name="connsiteY2" fmla="*/ 2045245 h 2045245"/>
                  <a:gd name="connsiteX3" fmla="*/ 1269483 w 1269483"/>
                  <a:gd name="connsiteY3" fmla="*/ 2019845 h 2045245"/>
                  <a:gd name="connsiteX0" fmla="*/ 1175829 w 1175829"/>
                  <a:gd name="connsiteY0" fmla="*/ 1914011 h 1939411"/>
                  <a:gd name="connsiteX1" fmla="*/ 159829 w 1175829"/>
                  <a:gd name="connsiteY1" fmla="*/ 136011 h 1939411"/>
                  <a:gd name="connsiteX2" fmla="*/ 1061529 w 1175829"/>
                  <a:gd name="connsiteY2" fmla="*/ 1939411 h 1939411"/>
                  <a:gd name="connsiteX3" fmla="*/ 1175829 w 1175829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538181 w 697974"/>
                  <a:gd name="connsiteY2" fmla="*/ 1939411 h 1939411"/>
                  <a:gd name="connsiteX3" fmla="*/ 652481 w 697974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363701 w 697974"/>
                  <a:gd name="connsiteY2" fmla="*/ 1939411 h 1939411"/>
                  <a:gd name="connsiteX3" fmla="*/ 652481 w 697974"/>
                  <a:gd name="connsiteY3" fmla="*/ 1914011 h 1939411"/>
                  <a:gd name="connsiteX0" fmla="*/ 477999 w 523492"/>
                  <a:gd name="connsiteY0" fmla="*/ 1914011 h 1939411"/>
                  <a:gd name="connsiteX1" fmla="*/ 159828 w 523492"/>
                  <a:gd name="connsiteY1" fmla="*/ 136011 h 1939411"/>
                  <a:gd name="connsiteX2" fmla="*/ 363701 w 523492"/>
                  <a:gd name="connsiteY2" fmla="*/ 1939411 h 1939411"/>
                  <a:gd name="connsiteX3" fmla="*/ 477999 w 523492"/>
                  <a:gd name="connsiteY3" fmla="*/ 1914011 h 1939411"/>
                  <a:gd name="connsiteX0" fmla="*/ 129045 w 215906"/>
                  <a:gd name="connsiteY0" fmla="*/ 1914011 h 1939411"/>
                  <a:gd name="connsiteX1" fmla="*/ 159828 w 215906"/>
                  <a:gd name="connsiteY1" fmla="*/ 136011 h 1939411"/>
                  <a:gd name="connsiteX2" fmla="*/ 14747 w 215906"/>
                  <a:gd name="connsiteY2" fmla="*/ 1939411 h 1939411"/>
                  <a:gd name="connsiteX3" fmla="*/ 129045 w 215906"/>
                  <a:gd name="connsiteY3" fmla="*/ 1914011 h 1939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5906" h="1939411">
                    <a:moveTo>
                      <a:pt x="129045" y="1914011"/>
                    </a:moveTo>
                    <a:cubicBezTo>
                      <a:pt x="174538" y="948262"/>
                      <a:pt x="215907" y="0"/>
                      <a:pt x="159828" y="136011"/>
                    </a:cubicBezTo>
                    <a:cubicBezTo>
                      <a:pt x="-1" y="124344"/>
                      <a:pt x="106262" y="806428"/>
                      <a:pt x="14747" y="1939411"/>
                    </a:cubicBezTo>
                    <a:lnTo>
                      <a:pt x="129045" y="1914011"/>
                    </a:lnTo>
                    <a:close/>
                  </a:path>
                </a:pathLst>
              </a:custGeom>
              <a:gradFill>
                <a:gsLst>
                  <a:gs pos="100000">
                    <a:srgbClr val="92D050"/>
                  </a:gs>
                  <a:gs pos="0">
                    <a:schemeClr val="accent3">
                      <a:lumMod val="50000"/>
                    </a:schemeClr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9050" h="190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  <p:sp>
            <p:nvSpPr>
              <p:cNvPr id="233" name="Полилиния 232"/>
              <p:cNvSpPr/>
              <p:nvPr/>
            </p:nvSpPr>
            <p:spPr>
              <a:xfrm>
                <a:off x="6586553" y="440522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  <p:sp>
            <p:nvSpPr>
              <p:cNvPr id="234" name="Полилиния 233"/>
              <p:cNvSpPr/>
              <p:nvPr/>
            </p:nvSpPr>
            <p:spPr>
              <a:xfrm>
                <a:off x="6663958" y="440055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</p:grpSp>
        <p:grpSp>
          <p:nvGrpSpPr>
            <p:cNvPr id="26898" name="Группа 138"/>
            <p:cNvGrpSpPr>
              <a:grpSpLocks/>
            </p:cNvGrpSpPr>
            <p:nvPr/>
          </p:nvGrpSpPr>
          <p:grpSpPr bwMode="auto">
            <a:xfrm rot="639347">
              <a:off x="6792579" y="4410377"/>
              <a:ext cx="798923" cy="2457470"/>
              <a:chOff x="6586553" y="4400554"/>
              <a:chExt cx="798923" cy="2457470"/>
            </a:xfrm>
          </p:grpSpPr>
          <p:sp>
            <p:nvSpPr>
              <p:cNvPr id="229" name="Полилиния 228"/>
              <p:cNvSpPr/>
              <p:nvPr/>
            </p:nvSpPr>
            <p:spPr>
              <a:xfrm flipH="1">
                <a:off x="6929454" y="5143512"/>
                <a:ext cx="142905" cy="1714512"/>
              </a:xfrm>
              <a:custGeom>
                <a:avLst/>
                <a:gdLst>
                  <a:gd name="connsiteX0" fmla="*/ 1016000 w 1016000"/>
                  <a:gd name="connsiteY0" fmla="*/ 1778000 h 1803400"/>
                  <a:gd name="connsiteX1" fmla="*/ 0 w 1016000"/>
                  <a:gd name="connsiteY1" fmla="*/ 0 h 1803400"/>
                  <a:gd name="connsiteX2" fmla="*/ 901700 w 1016000"/>
                  <a:gd name="connsiteY2" fmla="*/ 1803400 h 1803400"/>
                  <a:gd name="connsiteX3" fmla="*/ 1016000 w 1016000"/>
                  <a:gd name="connsiteY3" fmla="*/ 1778000 h 1803400"/>
                  <a:gd name="connsiteX0" fmla="*/ 1016000 w 1016000"/>
                  <a:gd name="connsiteY0" fmla="*/ 1914011 h 1939411"/>
                  <a:gd name="connsiteX1" fmla="*/ 0 w 1016000"/>
                  <a:gd name="connsiteY1" fmla="*/ 136011 h 1939411"/>
                  <a:gd name="connsiteX2" fmla="*/ 901700 w 1016000"/>
                  <a:gd name="connsiteY2" fmla="*/ 1939411 h 1939411"/>
                  <a:gd name="connsiteX3" fmla="*/ 1016000 w 1016000"/>
                  <a:gd name="connsiteY3" fmla="*/ 1914011 h 1939411"/>
                  <a:gd name="connsiteX0" fmla="*/ 1269483 w 1269483"/>
                  <a:gd name="connsiteY0" fmla="*/ 2019845 h 2045245"/>
                  <a:gd name="connsiteX1" fmla="*/ 253483 w 1269483"/>
                  <a:gd name="connsiteY1" fmla="*/ 241845 h 2045245"/>
                  <a:gd name="connsiteX2" fmla="*/ 1155183 w 1269483"/>
                  <a:gd name="connsiteY2" fmla="*/ 2045245 h 2045245"/>
                  <a:gd name="connsiteX3" fmla="*/ 1269483 w 1269483"/>
                  <a:gd name="connsiteY3" fmla="*/ 2019845 h 2045245"/>
                  <a:gd name="connsiteX0" fmla="*/ 1175829 w 1175829"/>
                  <a:gd name="connsiteY0" fmla="*/ 1914011 h 1939411"/>
                  <a:gd name="connsiteX1" fmla="*/ 159829 w 1175829"/>
                  <a:gd name="connsiteY1" fmla="*/ 136011 h 1939411"/>
                  <a:gd name="connsiteX2" fmla="*/ 1061529 w 1175829"/>
                  <a:gd name="connsiteY2" fmla="*/ 1939411 h 1939411"/>
                  <a:gd name="connsiteX3" fmla="*/ 1175829 w 1175829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538181 w 697974"/>
                  <a:gd name="connsiteY2" fmla="*/ 1939411 h 1939411"/>
                  <a:gd name="connsiteX3" fmla="*/ 652481 w 697974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363701 w 697974"/>
                  <a:gd name="connsiteY2" fmla="*/ 1939411 h 1939411"/>
                  <a:gd name="connsiteX3" fmla="*/ 652481 w 697974"/>
                  <a:gd name="connsiteY3" fmla="*/ 1914011 h 1939411"/>
                  <a:gd name="connsiteX0" fmla="*/ 477999 w 523492"/>
                  <a:gd name="connsiteY0" fmla="*/ 1914011 h 1939411"/>
                  <a:gd name="connsiteX1" fmla="*/ 159828 w 523492"/>
                  <a:gd name="connsiteY1" fmla="*/ 136011 h 1939411"/>
                  <a:gd name="connsiteX2" fmla="*/ 363701 w 523492"/>
                  <a:gd name="connsiteY2" fmla="*/ 1939411 h 1939411"/>
                  <a:gd name="connsiteX3" fmla="*/ 477999 w 523492"/>
                  <a:gd name="connsiteY3" fmla="*/ 1914011 h 1939411"/>
                  <a:gd name="connsiteX0" fmla="*/ 129045 w 215906"/>
                  <a:gd name="connsiteY0" fmla="*/ 1914011 h 1939411"/>
                  <a:gd name="connsiteX1" fmla="*/ 159828 w 215906"/>
                  <a:gd name="connsiteY1" fmla="*/ 136011 h 1939411"/>
                  <a:gd name="connsiteX2" fmla="*/ 14747 w 215906"/>
                  <a:gd name="connsiteY2" fmla="*/ 1939411 h 1939411"/>
                  <a:gd name="connsiteX3" fmla="*/ 129045 w 215906"/>
                  <a:gd name="connsiteY3" fmla="*/ 1914011 h 1939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5906" h="1939411">
                    <a:moveTo>
                      <a:pt x="129045" y="1914011"/>
                    </a:moveTo>
                    <a:cubicBezTo>
                      <a:pt x="174538" y="948262"/>
                      <a:pt x="215907" y="0"/>
                      <a:pt x="159828" y="136011"/>
                    </a:cubicBezTo>
                    <a:cubicBezTo>
                      <a:pt x="-1" y="124344"/>
                      <a:pt x="106262" y="806428"/>
                      <a:pt x="14747" y="1939411"/>
                    </a:cubicBezTo>
                    <a:lnTo>
                      <a:pt x="129045" y="1914011"/>
                    </a:lnTo>
                    <a:close/>
                  </a:path>
                </a:pathLst>
              </a:custGeom>
              <a:gradFill>
                <a:gsLst>
                  <a:gs pos="100000">
                    <a:srgbClr val="92D050"/>
                  </a:gs>
                  <a:gs pos="0">
                    <a:schemeClr val="accent3">
                      <a:lumMod val="50000"/>
                    </a:schemeClr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9050" h="190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  <p:sp>
            <p:nvSpPr>
              <p:cNvPr id="230" name="Полилиния 229"/>
              <p:cNvSpPr/>
              <p:nvPr/>
            </p:nvSpPr>
            <p:spPr>
              <a:xfrm>
                <a:off x="6586553" y="440522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  <p:sp>
            <p:nvSpPr>
              <p:cNvPr id="231" name="Полилиния 230"/>
              <p:cNvSpPr/>
              <p:nvPr/>
            </p:nvSpPr>
            <p:spPr>
              <a:xfrm>
                <a:off x="6663958" y="440055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</p:grpSp>
      </p:grpSp>
      <p:grpSp>
        <p:nvGrpSpPr>
          <p:cNvPr id="26643" name="Группа 234"/>
          <p:cNvGrpSpPr>
            <a:grpSpLocks/>
          </p:cNvGrpSpPr>
          <p:nvPr/>
        </p:nvGrpSpPr>
        <p:grpSpPr bwMode="auto">
          <a:xfrm rot="-1183445">
            <a:off x="3927475" y="5984875"/>
            <a:ext cx="928688" cy="1000125"/>
            <a:chOff x="5898071" y="4400554"/>
            <a:chExt cx="2324143" cy="2470145"/>
          </a:xfrm>
        </p:grpSpPr>
        <p:sp>
          <p:nvSpPr>
            <p:cNvPr id="236" name="Полилиния 235"/>
            <p:cNvSpPr/>
            <p:nvPr/>
          </p:nvSpPr>
          <p:spPr>
            <a:xfrm>
              <a:off x="5898071" y="4931288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37" name="Полилиния 236"/>
            <p:cNvSpPr/>
            <p:nvPr/>
          </p:nvSpPr>
          <p:spPr>
            <a:xfrm>
              <a:off x="6357950" y="4918589"/>
              <a:ext cx="79269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38" name="Полилиния 237"/>
            <p:cNvSpPr/>
            <p:nvPr/>
          </p:nvSpPr>
          <p:spPr>
            <a:xfrm>
              <a:off x="6072198" y="4918589"/>
              <a:ext cx="114988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39" name="Полилиния 238"/>
            <p:cNvSpPr/>
            <p:nvPr/>
          </p:nvSpPr>
          <p:spPr>
            <a:xfrm flipH="1">
              <a:off x="7000892" y="4918589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40" name="Полилиния 239"/>
            <p:cNvSpPr/>
            <p:nvPr/>
          </p:nvSpPr>
          <p:spPr>
            <a:xfrm flipH="1">
              <a:off x="7000892" y="4918589"/>
              <a:ext cx="785818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41" name="Полилиния 240"/>
            <p:cNvSpPr/>
            <p:nvPr/>
          </p:nvSpPr>
          <p:spPr>
            <a:xfrm flipH="1">
              <a:off x="6929454" y="4918589"/>
              <a:ext cx="500066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grpSp>
          <p:nvGrpSpPr>
            <p:cNvPr id="26869" name="Группа 137"/>
            <p:cNvGrpSpPr>
              <a:grpSpLocks/>
            </p:cNvGrpSpPr>
            <p:nvPr/>
          </p:nvGrpSpPr>
          <p:grpSpPr bwMode="auto">
            <a:xfrm rot="-169710">
              <a:off x="6560974" y="4400554"/>
              <a:ext cx="798923" cy="2457470"/>
              <a:chOff x="6586553" y="4400554"/>
              <a:chExt cx="798923" cy="2457470"/>
            </a:xfrm>
          </p:grpSpPr>
          <p:sp>
            <p:nvSpPr>
              <p:cNvPr id="247" name="Полилиния 246"/>
              <p:cNvSpPr/>
              <p:nvPr/>
            </p:nvSpPr>
            <p:spPr>
              <a:xfrm flipH="1">
                <a:off x="6929454" y="5143512"/>
                <a:ext cx="142905" cy="1714512"/>
              </a:xfrm>
              <a:custGeom>
                <a:avLst/>
                <a:gdLst>
                  <a:gd name="connsiteX0" fmla="*/ 1016000 w 1016000"/>
                  <a:gd name="connsiteY0" fmla="*/ 1778000 h 1803400"/>
                  <a:gd name="connsiteX1" fmla="*/ 0 w 1016000"/>
                  <a:gd name="connsiteY1" fmla="*/ 0 h 1803400"/>
                  <a:gd name="connsiteX2" fmla="*/ 901700 w 1016000"/>
                  <a:gd name="connsiteY2" fmla="*/ 1803400 h 1803400"/>
                  <a:gd name="connsiteX3" fmla="*/ 1016000 w 1016000"/>
                  <a:gd name="connsiteY3" fmla="*/ 1778000 h 1803400"/>
                  <a:gd name="connsiteX0" fmla="*/ 1016000 w 1016000"/>
                  <a:gd name="connsiteY0" fmla="*/ 1914011 h 1939411"/>
                  <a:gd name="connsiteX1" fmla="*/ 0 w 1016000"/>
                  <a:gd name="connsiteY1" fmla="*/ 136011 h 1939411"/>
                  <a:gd name="connsiteX2" fmla="*/ 901700 w 1016000"/>
                  <a:gd name="connsiteY2" fmla="*/ 1939411 h 1939411"/>
                  <a:gd name="connsiteX3" fmla="*/ 1016000 w 1016000"/>
                  <a:gd name="connsiteY3" fmla="*/ 1914011 h 1939411"/>
                  <a:gd name="connsiteX0" fmla="*/ 1269483 w 1269483"/>
                  <a:gd name="connsiteY0" fmla="*/ 2019845 h 2045245"/>
                  <a:gd name="connsiteX1" fmla="*/ 253483 w 1269483"/>
                  <a:gd name="connsiteY1" fmla="*/ 241845 h 2045245"/>
                  <a:gd name="connsiteX2" fmla="*/ 1155183 w 1269483"/>
                  <a:gd name="connsiteY2" fmla="*/ 2045245 h 2045245"/>
                  <a:gd name="connsiteX3" fmla="*/ 1269483 w 1269483"/>
                  <a:gd name="connsiteY3" fmla="*/ 2019845 h 2045245"/>
                  <a:gd name="connsiteX0" fmla="*/ 1175829 w 1175829"/>
                  <a:gd name="connsiteY0" fmla="*/ 1914011 h 1939411"/>
                  <a:gd name="connsiteX1" fmla="*/ 159829 w 1175829"/>
                  <a:gd name="connsiteY1" fmla="*/ 136011 h 1939411"/>
                  <a:gd name="connsiteX2" fmla="*/ 1061529 w 1175829"/>
                  <a:gd name="connsiteY2" fmla="*/ 1939411 h 1939411"/>
                  <a:gd name="connsiteX3" fmla="*/ 1175829 w 1175829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538181 w 697974"/>
                  <a:gd name="connsiteY2" fmla="*/ 1939411 h 1939411"/>
                  <a:gd name="connsiteX3" fmla="*/ 652481 w 697974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363701 w 697974"/>
                  <a:gd name="connsiteY2" fmla="*/ 1939411 h 1939411"/>
                  <a:gd name="connsiteX3" fmla="*/ 652481 w 697974"/>
                  <a:gd name="connsiteY3" fmla="*/ 1914011 h 1939411"/>
                  <a:gd name="connsiteX0" fmla="*/ 477999 w 523492"/>
                  <a:gd name="connsiteY0" fmla="*/ 1914011 h 1939411"/>
                  <a:gd name="connsiteX1" fmla="*/ 159828 w 523492"/>
                  <a:gd name="connsiteY1" fmla="*/ 136011 h 1939411"/>
                  <a:gd name="connsiteX2" fmla="*/ 363701 w 523492"/>
                  <a:gd name="connsiteY2" fmla="*/ 1939411 h 1939411"/>
                  <a:gd name="connsiteX3" fmla="*/ 477999 w 523492"/>
                  <a:gd name="connsiteY3" fmla="*/ 1914011 h 1939411"/>
                  <a:gd name="connsiteX0" fmla="*/ 129045 w 215906"/>
                  <a:gd name="connsiteY0" fmla="*/ 1914011 h 1939411"/>
                  <a:gd name="connsiteX1" fmla="*/ 159828 w 215906"/>
                  <a:gd name="connsiteY1" fmla="*/ 136011 h 1939411"/>
                  <a:gd name="connsiteX2" fmla="*/ 14747 w 215906"/>
                  <a:gd name="connsiteY2" fmla="*/ 1939411 h 1939411"/>
                  <a:gd name="connsiteX3" fmla="*/ 129045 w 215906"/>
                  <a:gd name="connsiteY3" fmla="*/ 1914011 h 1939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5906" h="1939411">
                    <a:moveTo>
                      <a:pt x="129045" y="1914011"/>
                    </a:moveTo>
                    <a:cubicBezTo>
                      <a:pt x="174538" y="948262"/>
                      <a:pt x="215907" y="0"/>
                      <a:pt x="159828" y="136011"/>
                    </a:cubicBezTo>
                    <a:cubicBezTo>
                      <a:pt x="-1" y="124344"/>
                      <a:pt x="106262" y="806428"/>
                      <a:pt x="14747" y="1939411"/>
                    </a:cubicBezTo>
                    <a:lnTo>
                      <a:pt x="129045" y="1914011"/>
                    </a:lnTo>
                    <a:close/>
                  </a:path>
                </a:pathLst>
              </a:custGeom>
              <a:gradFill>
                <a:gsLst>
                  <a:gs pos="100000">
                    <a:srgbClr val="92D050"/>
                  </a:gs>
                  <a:gs pos="0">
                    <a:schemeClr val="accent3">
                      <a:lumMod val="50000"/>
                    </a:schemeClr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9050" h="190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  <p:sp>
            <p:nvSpPr>
              <p:cNvPr id="248" name="Полилиния 247"/>
              <p:cNvSpPr/>
              <p:nvPr/>
            </p:nvSpPr>
            <p:spPr>
              <a:xfrm>
                <a:off x="6586553" y="440522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  <p:sp>
            <p:nvSpPr>
              <p:cNvPr id="249" name="Полилиния 248"/>
              <p:cNvSpPr/>
              <p:nvPr/>
            </p:nvSpPr>
            <p:spPr>
              <a:xfrm>
                <a:off x="6663958" y="440055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</p:grpSp>
      </p:grpSp>
      <p:grpSp>
        <p:nvGrpSpPr>
          <p:cNvPr id="26644" name="Группа 188"/>
          <p:cNvGrpSpPr>
            <a:grpSpLocks/>
          </p:cNvGrpSpPr>
          <p:nvPr/>
        </p:nvGrpSpPr>
        <p:grpSpPr bwMode="auto">
          <a:xfrm rot="709197">
            <a:off x="4240213" y="5884863"/>
            <a:ext cx="1292225" cy="1082675"/>
            <a:chOff x="5898071" y="4410280"/>
            <a:chExt cx="2324143" cy="2467972"/>
          </a:xfrm>
        </p:grpSpPr>
        <p:sp>
          <p:nvSpPr>
            <p:cNvPr id="190" name="Полилиния 189"/>
            <p:cNvSpPr/>
            <p:nvPr/>
          </p:nvSpPr>
          <p:spPr>
            <a:xfrm>
              <a:off x="5898071" y="4931288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191" name="Полилиния 190"/>
            <p:cNvSpPr/>
            <p:nvPr/>
          </p:nvSpPr>
          <p:spPr>
            <a:xfrm>
              <a:off x="6357950" y="4918589"/>
              <a:ext cx="79269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192" name="Полилиния 191"/>
            <p:cNvSpPr/>
            <p:nvPr/>
          </p:nvSpPr>
          <p:spPr>
            <a:xfrm>
              <a:off x="6072198" y="4918589"/>
              <a:ext cx="114988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193" name="Полилиния 192"/>
            <p:cNvSpPr/>
            <p:nvPr/>
          </p:nvSpPr>
          <p:spPr>
            <a:xfrm flipH="1">
              <a:off x="7000892" y="4918589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194" name="Полилиния 193"/>
            <p:cNvSpPr/>
            <p:nvPr/>
          </p:nvSpPr>
          <p:spPr>
            <a:xfrm flipH="1">
              <a:off x="7000892" y="4918589"/>
              <a:ext cx="785818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195" name="Полилиния 194"/>
            <p:cNvSpPr/>
            <p:nvPr/>
          </p:nvSpPr>
          <p:spPr>
            <a:xfrm flipH="1">
              <a:off x="6929454" y="4918589"/>
              <a:ext cx="500066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grpSp>
          <p:nvGrpSpPr>
            <p:cNvPr id="26841" name="Группа 138"/>
            <p:cNvGrpSpPr>
              <a:grpSpLocks/>
            </p:cNvGrpSpPr>
            <p:nvPr/>
          </p:nvGrpSpPr>
          <p:grpSpPr bwMode="auto">
            <a:xfrm rot="639347">
              <a:off x="6791608" y="4410280"/>
              <a:ext cx="798923" cy="2467972"/>
              <a:chOff x="6586553" y="4400554"/>
              <a:chExt cx="798923" cy="2467972"/>
            </a:xfrm>
          </p:grpSpPr>
          <p:sp>
            <p:nvSpPr>
              <p:cNvPr id="198" name="Полилиния 197"/>
              <p:cNvSpPr/>
              <p:nvPr/>
            </p:nvSpPr>
            <p:spPr>
              <a:xfrm flipH="1">
                <a:off x="6910157" y="5154015"/>
                <a:ext cx="142905" cy="1714511"/>
              </a:xfrm>
              <a:custGeom>
                <a:avLst/>
                <a:gdLst>
                  <a:gd name="connsiteX0" fmla="*/ 1016000 w 1016000"/>
                  <a:gd name="connsiteY0" fmla="*/ 1778000 h 1803400"/>
                  <a:gd name="connsiteX1" fmla="*/ 0 w 1016000"/>
                  <a:gd name="connsiteY1" fmla="*/ 0 h 1803400"/>
                  <a:gd name="connsiteX2" fmla="*/ 901700 w 1016000"/>
                  <a:gd name="connsiteY2" fmla="*/ 1803400 h 1803400"/>
                  <a:gd name="connsiteX3" fmla="*/ 1016000 w 1016000"/>
                  <a:gd name="connsiteY3" fmla="*/ 1778000 h 1803400"/>
                  <a:gd name="connsiteX0" fmla="*/ 1016000 w 1016000"/>
                  <a:gd name="connsiteY0" fmla="*/ 1914011 h 1939411"/>
                  <a:gd name="connsiteX1" fmla="*/ 0 w 1016000"/>
                  <a:gd name="connsiteY1" fmla="*/ 136011 h 1939411"/>
                  <a:gd name="connsiteX2" fmla="*/ 901700 w 1016000"/>
                  <a:gd name="connsiteY2" fmla="*/ 1939411 h 1939411"/>
                  <a:gd name="connsiteX3" fmla="*/ 1016000 w 1016000"/>
                  <a:gd name="connsiteY3" fmla="*/ 1914011 h 1939411"/>
                  <a:gd name="connsiteX0" fmla="*/ 1269483 w 1269483"/>
                  <a:gd name="connsiteY0" fmla="*/ 2019845 h 2045245"/>
                  <a:gd name="connsiteX1" fmla="*/ 253483 w 1269483"/>
                  <a:gd name="connsiteY1" fmla="*/ 241845 h 2045245"/>
                  <a:gd name="connsiteX2" fmla="*/ 1155183 w 1269483"/>
                  <a:gd name="connsiteY2" fmla="*/ 2045245 h 2045245"/>
                  <a:gd name="connsiteX3" fmla="*/ 1269483 w 1269483"/>
                  <a:gd name="connsiteY3" fmla="*/ 2019845 h 2045245"/>
                  <a:gd name="connsiteX0" fmla="*/ 1175829 w 1175829"/>
                  <a:gd name="connsiteY0" fmla="*/ 1914011 h 1939411"/>
                  <a:gd name="connsiteX1" fmla="*/ 159829 w 1175829"/>
                  <a:gd name="connsiteY1" fmla="*/ 136011 h 1939411"/>
                  <a:gd name="connsiteX2" fmla="*/ 1061529 w 1175829"/>
                  <a:gd name="connsiteY2" fmla="*/ 1939411 h 1939411"/>
                  <a:gd name="connsiteX3" fmla="*/ 1175829 w 1175829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538181 w 697974"/>
                  <a:gd name="connsiteY2" fmla="*/ 1939411 h 1939411"/>
                  <a:gd name="connsiteX3" fmla="*/ 652481 w 697974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363701 w 697974"/>
                  <a:gd name="connsiteY2" fmla="*/ 1939411 h 1939411"/>
                  <a:gd name="connsiteX3" fmla="*/ 652481 w 697974"/>
                  <a:gd name="connsiteY3" fmla="*/ 1914011 h 1939411"/>
                  <a:gd name="connsiteX0" fmla="*/ 477999 w 523492"/>
                  <a:gd name="connsiteY0" fmla="*/ 1914011 h 1939411"/>
                  <a:gd name="connsiteX1" fmla="*/ 159828 w 523492"/>
                  <a:gd name="connsiteY1" fmla="*/ 136011 h 1939411"/>
                  <a:gd name="connsiteX2" fmla="*/ 363701 w 523492"/>
                  <a:gd name="connsiteY2" fmla="*/ 1939411 h 1939411"/>
                  <a:gd name="connsiteX3" fmla="*/ 477999 w 523492"/>
                  <a:gd name="connsiteY3" fmla="*/ 1914011 h 1939411"/>
                  <a:gd name="connsiteX0" fmla="*/ 129045 w 215906"/>
                  <a:gd name="connsiteY0" fmla="*/ 1914011 h 1939411"/>
                  <a:gd name="connsiteX1" fmla="*/ 159828 w 215906"/>
                  <a:gd name="connsiteY1" fmla="*/ 136011 h 1939411"/>
                  <a:gd name="connsiteX2" fmla="*/ 14747 w 215906"/>
                  <a:gd name="connsiteY2" fmla="*/ 1939411 h 1939411"/>
                  <a:gd name="connsiteX3" fmla="*/ 129045 w 215906"/>
                  <a:gd name="connsiteY3" fmla="*/ 1914011 h 1939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5906" h="1939411">
                    <a:moveTo>
                      <a:pt x="129045" y="1914011"/>
                    </a:moveTo>
                    <a:cubicBezTo>
                      <a:pt x="174538" y="948262"/>
                      <a:pt x="215907" y="0"/>
                      <a:pt x="159828" y="136011"/>
                    </a:cubicBezTo>
                    <a:cubicBezTo>
                      <a:pt x="-1" y="124344"/>
                      <a:pt x="106262" y="806428"/>
                      <a:pt x="14747" y="1939411"/>
                    </a:cubicBezTo>
                    <a:lnTo>
                      <a:pt x="129045" y="1914011"/>
                    </a:lnTo>
                    <a:close/>
                  </a:path>
                </a:pathLst>
              </a:custGeom>
              <a:gradFill>
                <a:gsLst>
                  <a:gs pos="100000">
                    <a:srgbClr val="92D050"/>
                  </a:gs>
                  <a:gs pos="0">
                    <a:schemeClr val="accent3">
                      <a:lumMod val="50000"/>
                    </a:schemeClr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9050" h="190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  <p:sp>
            <p:nvSpPr>
              <p:cNvPr id="199" name="Полилиния 198"/>
              <p:cNvSpPr/>
              <p:nvPr/>
            </p:nvSpPr>
            <p:spPr>
              <a:xfrm>
                <a:off x="6586553" y="440522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  <p:sp>
            <p:nvSpPr>
              <p:cNvPr id="200" name="Полилиния 199"/>
              <p:cNvSpPr/>
              <p:nvPr/>
            </p:nvSpPr>
            <p:spPr>
              <a:xfrm>
                <a:off x="6663958" y="440055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</p:grpSp>
      </p:grpSp>
      <p:grpSp>
        <p:nvGrpSpPr>
          <p:cNvPr id="26645" name="Группа 249"/>
          <p:cNvGrpSpPr>
            <a:grpSpLocks/>
          </p:cNvGrpSpPr>
          <p:nvPr/>
        </p:nvGrpSpPr>
        <p:grpSpPr bwMode="auto">
          <a:xfrm rot="-1028310">
            <a:off x="3127375" y="5900738"/>
            <a:ext cx="928688" cy="1000125"/>
            <a:chOff x="5898071" y="4400554"/>
            <a:chExt cx="2324143" cy="2470145"/>
          </a:xfrm>
        </p:grpSpPr>
        <p:sp>
          <p:nvSpPr>
            <p:cNvPr id="251" name="Полилиния 250"/>
            <p:cNvSpPr/>
            <p:nvPr/>
          </p:nvSpPr>
          <p:spPr>
            <a:xfrm>
              <a:off x="5898071" y="4931288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52" name="Полилиния 251"/>
            <p:cNvSpPr/>
            <p:nvPr/>
          </p:nvSpPr>
          <p:spPr>
            <a:xfrm>
              <a:off x="6357950" y="4918589"/>
              <a:ext cx="79269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53" name="Полилиния 252"/>
            <p:cNvSpPr/>
            <p:nvPr/>
          </p:nvSpPr>
          <p:spPr>
            <a:xfrm>
              <a:off x="6072198" y="4918589"/>
              <a:ext cx="114988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54" name="Полилиния 253"/>
            <p:cNvSpPr/>
            <p:nvPr/>
          </p:nvSpPr>
          <p:spPr>
            <a:xfrm flipH="1">
              <a:off x="7000892" y="4918589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55" name="Полилиния 254"/>
            <p:cNvSpPr/>
            <p:nvPr/>
          </p:nvSpPr>
          <p:spPr>
            <a:xfrm flipH="1">
              <a:off x="7000892" y="4918589"/>
              <a:ext cx="785818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56" name="Полилиния 255"/>
            <p:cNvSpPr/>
            <p:nvPr/>
          </p:nvSpPr>
          <p:spPr>
            <a:xfrm flipH="1">
              <a:off x="6929454" y="4918589"/>
              <a:ext cx="500066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grpSp>
          <p:nvGrpSpPr>
            <p:cNvPr id="26813" name="Группа 137"/>
            <p:cNvGrpSpPr>
              <a:grpSpLocks/>
            </p:cNvGrpSpPr>
            <p:nvPr/>
          </p:nvGrpSpPr>
          <p:grpSpPr bwMode="auto">
            <a:xfrm rot="-169710">
              <a:off x="6560974" y="4400554"/>
              <a:ext cx="798923" cy="2457470"/>
              <a:chOff x="6586553" y="4400554"/>
              <a:chExt cx="798923" cy="2457470"/>
            </a:xfrm>
          </p:grpSpPr>
          <p:sp>
            <p:nvSpPr>
              <p:cNvPr id="262" name="Полилиния 261"/>
              <p:cNvSpPr/>
              <p:nvPr/>
            </p:nvSpPr>
            <p:spPr>
              <a:xfrm flipH="1">
                <a:off x="6929454" y="5143512"/>
                <a:ext cx="142905" cy="1714512"/>
              </a:xfrm>
              <a:custGeom>
                <a:avLst/>
                <a:gdLst>
                  <a:gd name="connsiteX0" fmla="*/ 1016000 w 1016000"/>
                  <a:gd name="connsiteY0" fmla="*/ 1778000 h 1803400"/>
                  <a:gd name="connsiteX1" fmla="*/ 0 w 1016000"/>
                  <a:gd name="connsiteY1" fmla="*/ 0 h 1803400"/>
                  <a:gd name="connsiteX2" fmla="*/ 901700 w 1016000"/>
                  <a:gd name="connsiteY2" fmla="*/ 1803400 h 1803400"/>
                  <a:gd name="connsiteX3" fmla="*/ 1016000 w 1016000"/>
                  <a:gd name="connsiteY3" fmla="*/ 1778000 h 1803400"/>
                  <a:gd name="connsiteX0" fmla="*/ 1016000 w 1016000"/>
                  <a:gd name="connsiteY0" fmla="*/ 1914011 h 1939411"/>
                  <a:gd name="connsiteX1" fmla="*/ 0 w 1016000"/>
                  <a:gd name="connsiteY1" fmla="*/ 136011 h 1939411"/>
                  <a:gd name="connsiteX2" fmla="*/ 901700 w 1016000"/>
                  <a:gd name="connsiteY2" fmla="*/ 1939411 h 1939411"/>
                  <a:gd name="connsiteX3" fmla="*/ 1016000 w 1016000"/>
                  <a:gd name="connsiteY3" fmla="*/ 1914011 h 1939411"/>
                  <a:gd name="connsiteX0" fmla="*/ 1269483 w 1269483"/>
                  <a:gd name="connsiteY0" fmla="*/ 2019845 h 2045245"/>
                  <a:gd name="connsiteX1" fmla="*/ 253483 w 1269483"/>
                  <a:gd name="connsiteY1" fmla="*/ 241845 h 2045245"/>
                  <a:gd name="connsiteX2" fmla="*/ 1155183 w 1269483"/>
                  <a:gd name="connsiteY2" fmla="*/ 2045245 h 2045245"/>
                  <a:gd name="connsiteX3" fmla="*/ 1269483 w 1269483"/>
                  <a:gd name="connsiteY3" fmla="*/ 2019845 h 2045245"/>
                  <a:gd name="connsiteX0" fmla="*/ 1175829 w 1175829"/>
                  <a:gd name="connsiteY0" fmla="*/ 1914011 h 1939411"/>
                  <a:gd name="connsiteX1" fmla="*/ 159829 w 1175829"/>
                  <a:gd name="connsiteY1" fmla="*/ 136011 h 1939411"/>
                  <a:gd name="connsiteX2" fmla="*/ 1061529 w 1175829"/>
                  <a:gd name="connsiteY2" fmla="*/ 1939411 h 1939411"/>
                  <a:gd name="connsiteX3" fmla="*/ 1175829 w 1175829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538181 w 697974"/>
                  <a:gd name="connsiteY2" fmla="*/ 1939411 h 1939411"/>
                  <a:gd name="connsiteX3" fmla="*/ 652481 w 697974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363701 w 697974"/>
                  <a:gd name="connsiteY2" fmla="*/ 1939411 h 1939411"/>
                  <a:gd name="connsiteX3" fmla="*/ 652481 w 697974"/>
                  <a:gd name="connsiteY3" fmla="*/ 1914011 h 1939411"/>
                  <a:gd name="connsiteX0" fmla="*/ 477999 w 523492"/>
                  <a:gd name="connsiteY0" fmla="*/ 1914011 h 1939411"/>
                  <a:gd name="connsiteX1" fmla="*/ 159828 w 523492"/>
                  <a:gd name="connsiteY1" fmla="*/ 136011 h 1939411"/>
                  <a:gd name="connsiteX2" fmla="*/ 363701 w 523492"/>
                  <a:gd name="connsiteY2" fmla="*/ 1939411 h 1939411"/>
                  <a:gd name="connsiteX3" fmla="*/ 477999 w 523492"/>
                  <a:gd name="connsiteY3" fmla="*/ 1914011 h 1939411"/>
                  <a:gd name="connsiteX0" fmla="*/ 129045 w 215906"/>
                  <a:gd name="connsiteY0" fmla="*/ 1914011 h 1939411"/>
                  <a:gd name="connsiteX1" fmla="*/ 159828 w 215906"/>
                  <a:gd name="connsiteY1" fmla="*/ 136011 h 1939411"/>
                  <a:gd name="connsiteX2" fmla="*/ 14747 w 215906"/>
                  <a:gd name="connsiteY2" fmla="*/ 1939411 h 1939411"/>
                  <a:gd name="connsiteX3" fmla="*/ 129045 w 215906"/>
                  <a:gd name="connsiteY3" fmla="*/ 1914011 h 1939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5906" h="1939411">
                    <a:moveTo>
                      <a:pt x="129045" y="1914011"/>
                    </a:moveTo>
                    <a:cubicBezTo>
                      <a:pt x="174538" y="948262"/>
                      <a:pt x="215907" y="0"/>
                      <a:pt x="159828" y="136011"/>
                    </a:cubicBezTo>
                    <a:cubicBezTo>
                      <a:pt x="-1" y="124344"/>
                      <a:pt x="106262" y="806428"/>
                      <a:pt x="14747" y="1939411"/>
                    </a:cubicBezTo>
                    <a:lnTo>
                      <a:pt x="129045" y="1914011"/>
                    </a:lnTo>
                    <a:close/>
                  </a:path>
                </a:pathLst>
              </a:custGeom>
              <a:gradFill>
                <a:gsLst>
                  <a:gs pos="100000">
                    <a:srgbClr val="92D050"/>
                  </a:gs>
                  <a:gs pos="0">
                    <a:schemeClr val="accent3">
                      <a:lumMod val="50000"/>
                    </a:schemeClr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9050" h="190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  <p:sp>
            <p:nvSpPr>
              <p:cNvPr id="263" name="Полилиния 262"/>
              <p:cNvSpPr/>
              <p:nvPr/>
            </p:nvSpPr>
            <p:spPr>
              <a:xfrm>
                <a:off x="6586553" y="440522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  <p:sp>
            <p:nvSpPr>
              <p:cNvPr id="264" name="Полилиния 263"/>
              <p:cNvSpPr/>
              <p:nvPr/>
            </p:nvSpPr>
            <p:spPr>
              <a:xfrm>
                <a:off x="6663958" y="440055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</p:grpSp>
      </p:grpSp>
      <p:grpSp>
        <p:nvGrpSpPr>
          <p:cNvPr id="26646" name="Группа 284"/>
          <p:cNvGrpSpPr>
            <a:grpSpLocks/>
          </p:cNvGrpSpPr>
          <p:nvPr/>
        </p:nvGrpSpPr>
        <p:grpSpPr bwMode="auto">
          <a:xfrm>
            <a:off x="0" y="6197600"/>
            <a:ext cx="642938" cy="660400"/>
            <a:chOff x="214282" y="5643578"/>
            <a:chExt cx="1285884" cy="1017585"/>
          </a:xfrm>
        </p:grpSpPr>
        <p:sp>
          <p:nvSpPr>
            <p:cNvPr id="280" name="Полилиния 279"/>
            <p:cNvSpPr/>
            <p:nvPr/>
          </p:nvSpPr>
          <p:spPr>
            <a:xfrm>
              <a:off x="785786" y="5715016"/>
              <a:ext cx="714380" cy="946147"/>
            </a:xfrm>
            <a:custGeom>
              <a:avLst/>
              <a:gdLst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60461 h 1160461"/>
                <a:gd name="connsiteX1" fmla="*/ 228600 w 1000125"/>
                <a:gd name="connsiteY1" fmla="*/ 574673 h 1160461"/>
                <a:gd name="connsiteX2" fmla="*/ 404812 w 1000125"/>
                <a:gd name="connsiteY2" fmla="*/ 574673 h 1160461"/>
                <a:gd name="connsiteX3" fmla="*/ 385762 w 1000125"/>
                <a:gd name="connsiteY3" fmla="*/ 384173 h 1160461"/>
                <a:gd name="connsiteX4" fmla="*/ 666750 w 1000125"/>
                <a:gd name="connsiteY4" fmla="*/ 350836 h 1160461"/>
                <a:gd name="connsiteX5" fmla="*/ 642937 w 1000125"/>
                <a:gd name="connsiteY5" fmla="*/ 150811 h 1160461"/>
                <a:gd name="connsiteX6" fmla="*/ 914400 w 1000125"/>
                <a:gd name="connsiteY6" fmla="*/ 12698 h 1160461"/>
                <a:gd name="connsiteX7" fmla="*/ 1000125 w 1000125"/>
                <a:gd name="connsiteY7" fmla="*/ 379411 h 1160461"/>
                <a:gd name="connsiteX8" fmla="*/ 828675 w 1000125"/>
                <a:gd name="connsiteY8" fmla="*/ 403223 h 1160461"/>
                <a:gd name="connsiteX9" fmla="*/ 852487 w 1000125"/>
                <a:gd name="connsiteY9" fmla="*/ 631823 h 1160461"/>
                <a:gd name="connsiteX10" fmla="*/ 638175 w 1000125"/>
                <a:gd name="connsiteY10" fmla="*/ 669923 h 1160461"/>
                <a:gd name="connsiteX11" fmla="*/ 638175 w 1000125"/>
                <a:gd name="connsiteY11" fmla="*/ 850898 h 1160461"/>
                <a:gd name="connsiteX12" fmla="*/ 0 w 1000125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76332" h="1160461">
                  <a:moveTo>
                    <a:pt x="0" y="1160461"/>
                  </a:moveTo>
                  <a:lnTo>
                    <a:pt x="228600" y="574673"/>
                  </a:lnTo>
                  <a:cubicBezTo>
                    <a:pt x="282586" y="474659"/>
                    <a:pt x="346075" y="574673"/>
                    <a:pt x="404812" y="574673"/>
                  </a:cubicBezTo>
                  <a:cubicBezTo>
                    <a:pt x="398462" y="511173"/>
                    <a:pt x="315923" y="481010"/>
                    <a:pt x="385762" y="384173"/>
                  </a:cubicBezTo>
                  <a:cubicBezTo>
                    <a:pt x="498486" y="268286"/>
                    <a:pt x="573087" y="361948"/>
                    <a:pt x="666750" y="350836"/>
                  </a:cubicBezTo>
                  <a:cubicBezTo>
                    <a:pt x="658812" y="284161"/>
                    <a:pt x="541347" y="212725"/>
                    <a:pt x="642937" y="150811"/>
                  </a:cubicBezTo>
                  <a:cubicBezTo>
                    <a:pt x="766771" y="0"/>
                    <a:pt x="823912" y="58736"/>
                    <a:pt x="914400" y="12698"/>
                  </a:cubicBezTo>
                  <a:cubicBezTo>
                    <a:pt x="942975" y="134936"/>
                    <a:pt x="1076332" y="180974"/>
                    <a:pt x="1000125" y="379411"/>
                  </a:cubicBezTo>
                  <a:cubicBezTo>
                    <a:pt x="919170" y="458786"/>
                    <a:pt x="885825" y="395286"/>
                    <a:pt x="828675" y="403223"/>
                  </a:cubicBezTo>
                  <a:cubicBezTo>
                    <a:pt x="836612" y="479423"/>
                    <a:pt x="982671" y="507997"/>
                    <a:pt x="852487" y="631823"/>
                  </a:cubicBezTo>
                  <a:cubicBezTo>
                    <a:pt x="766771" y="787396"/>
                    <a:pt x="709612" y="657223"/>
                    <a:pt x="638175" y="669923"/>
                  </a:cubicBezTo>
                  <a:cubicBezTo>
                    <a:pt x="638175" y="730248"/>
                    <a:pt x="719147" y="790570"/>
                    <a:pt x="638175" y="850898"/>
                  </a:cubicBezTo>
                  <a:lnTo>
                    <a:pt x="0" y="116046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>
                <a:rot lat="20566233" lon="4218831" rev="19705992"/>
              </a:camera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82" name="Полилиния 281"/>
            <p:cNvSpPr/>
            <p:nvPr/>
          </p:nvSpPr>
          <p:spPr>
            <a:xfrm flipH="1">
              <a:off x="214282" y="5715016"/>
              <a:ext cx="714380" cy="946147"/>
            </a:xfrm>
            <a:custGeom>
              <a:avLst/>
              <a:gdLst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60461 h 1160461"/>
                <a:gd name="connsiteX1" fmla="*/ 228600 w 1000125"/>
                <a:gd name="connsiteY1" fmla="*/ 574673 h 1160461"/>
                <a:gd name="connsiteX2" fmla="*/ 404812 w 1000125"/>
                <a:gd name="connsiteY2" fmla="*/ 574673 h 1160461"/>
                <a:gd name="connsiteX3" fmla="*/ 385762 w 1000125"/>
                <a:gd name="connsiteY3" fmla="*/ 384173 h 1160461"/>
                <a:gd name="connsiteX4" fmla="*/ 666750 w 1000125"/>
                <a:gd name="connsiteY4" fmla="*/ 350836 h 1160461"/>
                <a:gd name="connsiteX5" fmla="*/ 642937 w 1000125"/>
                <a:gd name="connsiteY5" fmla="*/ 150811 h 1160461"/>
                <a:gd name="connsiteX6" fmla="*/ 914400 w 1000125"/>
                <a:gd name="connsiteY6" fmla="*/ 12698 h 1160461"/>
                <a:gd name="connsiteX7" fmla="*/ 1000125 w 1000125"/>
                <a:gd name="connsiteY7" fmla="*/ 379411 h 1160461"/>
                <a:gd name="connsiteX8" fmla="*/ 828675 w 1000125"/>
                <a:gd name="connsiteY8" fmla="*/ 403223 h 1160461"/>
                <a:gd name="connsiteX9" fmla="*/ 852487 w 1000125"/>
                <a:gd name="connsiteY9" fmla="*/ 631823 h 1160461"/>
                <a:gd name="connsiteX10" fmla="*/ 638175 w 1000125"/>
                <a:gd name="connsiteY10" fmla="*/ 669923 h 1160461"/>
                <a:gd name="connsiteX11" fmla="*/ 638175 w 1000125"/>
                <a:gd name="connsiteY11" fmla="*/ 850898 h 1160461"/>
                <a:gd name="connsiteX12" fmla="*/ 0 w 1000125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76332" h="1160461">
                  <a:moveTo>
                    <a:pt x="0" y="1160461"/>
                  </a:moveTo>
                  <a:lnTo>
                    <a:pt x="228600" y="574673"/>
                  </a:lnTo>
                  <a:cubicBezTo>
                    <a:pt x="282586" y="474659"/>
                    <a:pt x="346075" y="574673"/>
                    <a:pt x="404812" y="574673"/>
                  </a:cubicBezTo>
                  <a:cubicBezTo>
                    <a:pt x="398462" y="511173"/>
                    <a:pt x="315923" y="481010"/>
                    <a:pt x="385762" y="384173"/>
                  </a:cubicBezTo>
                  <a:cubicBezTo>
                    <a:pt x="498486" y="268286"/>
                    <a:pt x="573087" y="361948"/>
                    <a:pt x="666750" y="350836"/>
                  </a:cubicBezTo>
                  <a:cubicBezTo>
                    <a:pt x="658812" y="284161"/>
                    <a:pt x="541347" y="212725"/>
                    <a:pt x="642937" y="150811"/>
                  </a:cubicBezTo>
                  <a:cubicBezTo>
                    <a:pt x="766771" y="0"/>
                    <a:pt x="823912" y="58736"/>
                    <a:pt x="914400" y="12698"/>
                  </a:cubicBezTo>
                  <a:cubicBezTo>
                    <a:pt x="942975" y="134936"/>
                    <a:pt x="1076332" y="180974"/>
                    <a:pt x="1000125" y="379411"/>
                  </a:cubicBezTo>
                  <a:cubicBezTo>
                    <a:pt x="919170" y="458786"/>
                    <a:pt x="885825" y="395286"/>
                    <a:pt x="828675" y="403223"/>
                  </a:cubicBezTo>
                  <a:cubicBezTo>
                    <a:pt x="836612" y="479423"/>
                    <a:pt x="982671" y="507997"/>
                    <a:pt x="852487" y="631823"/>
                  </a:cubicBezTo>
                  <a:cubicBezTo>
                    <a:pt x="766771" y="787396"/>
                    <a:pt x="709612" y="657223"/>
                    <a:pt x="638175" y="669923"/>
                  </a:cubicBezTo>
                  <a:cubicBezTo>
                    <a:pt x="638175" y="730248"/>
                    <a:pt x="719147" y="790570"/>
                    <a:pt x="638175" y="850898"/>
                  </a:cubicBezTo>
                  <a:lnTo>
                    <a:pt x="0" y="116046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>
                <a:rot lat="18000000" lon="0" rev="20099999"/>
              </a:camera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83" name="Полилиния 282"/>
            <p:cNvSpPr/>
            <p:nvPr/>
          </p:nvSpPr>
          <p:spPr>
            <a:xfrm rot="1839986">
              <a:off x="523281" y="5784561"/>
              <a:ext cx="488006" cy="785225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84" name="24-конечная звезда 283"/>
            <p:cNvSpPr/>
            <p:nvPr/>
          </p:nvSpPr>
          <p:spPr>
            <a:xfrm>
              <a:off x="571472" y="5643578"/>
              <a:ext cx="357190" cy="285752"/>
            </a:xfrm>
            <a:prstGeom prst="star24">
              <a:avLst>
                <a:gd name="adj" fmla="val 43333"/>
              </a:avLst>
            </a:prstGeom>
            <a:solidFill>
              <a:srgbClr val="FFFF00"/>
            </a:solidFill>
            <a:ln>
              <a:noFill/>
            </a:ln>
            <a:scene3d>
              <a:camera prst="orthographicFront"/>
              <a:lightRig rig="threePt" dir="t"/>
            </a:scene3d>
            <a:sp3d>
              <a:bevelT h="38100" prst="relaxedInse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</p:grpSp>
      <p:grpSp>
        <p:nvGrpSpPr>
          <p:cNvPr id="26647" name="Группа 290"/>
          <p:cNvGrpSpPr>
            <a:grpSpLocks/>
          </p:cNvGrpSpPr>
          <p:nvPr/>
        </p:nvGrpSpPr>
        <p:grpSpPr bwMode="auto">
          <a:xfrm>
            <a:off x="642938" y="6357938"/>
            <a:ext cx="571500" cy="588962"/>
            <a:chOff x="214282" y="5643578"/>
            <a:chExt cx="1285884" cy="1017585"/>
          </a:xfrm>
        </p:grpSpPr>
        <p:sp>
          <p:nvSpPr>
            <p:cNvPr id="292" name="Полилиния 291"/>
            <p:cNvSpPr/>
            <p:nvPr/>
          </p:nvSpPr>
          <p:spPr>
            <a:xfrm>
              <a:off x="785786" y="5715016"/>
              <a:ext cx="714380" cy="946147"/>
            </a:xfrm>
            <a:custGeom>
              <a:avLst/>
              <a:gdLst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60461 h 1160461"/>
                <a:gd name="connsiteX1" fmla="*/ 228600 w 1000125"/>
                <a:gd name="connsiteY1" fmla="*/ 574673 h 1160461"/>
                <a:gd name="connsiteX2" fmla="*/ 404812 w 1000125"/>
                <a:gd name="connsiteY2" fmla="*/ 574673 h 1160461"/>
                <a:gd name="connsiteX3" fmla="*/ 385762 w 1000125"/>
                <a:gd name="connsiteY3" fmla="*/ 384173 h 1160461"/>
                <a:gd name="connsiteX4" fmla="*/ 666750 w 1000125"/>
                <a:gd name="connsiteY4" fmla="*/ 350836 h 1160461"/>
                <a:gd name="connsiteX5" fmla="*/ 642937 w 1000125"/>
                <a:gd name="connsiteY5" fmla="*/ 150811 h 1160461"/>
                <a:gd name="connsiteX6" fmla="*/ 914400 w 1000125"/>
                <a:gd name="connsiteY6" fmla="*/ 12698 h 1160461"/>
                <a:gd name="connsiteX7" fmla="*/ 1000125 w 1000125"/>
                <a:gd name="connsiteY7" fmla="*/ 379411 h 1160461"/>
                <a:gd name="connsiteX8" fmla="*/ 828675 w 1000125"/>
                <a:gd name="connsiteY8" fmla="*/ 403223 h 1160461"/>
                <a:gd name="connsiteX9" fmla="*/ 852487 w 1000125"/>
                <a:gd name="connsiteY9" fmla="*/ 631823 h 1160461"/>
                <a:gd name="connsiteX10" fmla="*/ 638175 w 1000125"/>
                <a:gd name="connsiteY10" fmla="*/ 669923 h 1160461"/>
                <a:gd name="connsiteX11" fmla="*/ 638175 w 1000125"/>
                <a:gd name="connsiteY11" fmla="*/ 850898 h 1160461"/>
                <a:gd name="connsiteX12" fmla="*/ 0 w 1000125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76332" h="1160461">
                  <a:moveTo>
                    <a:pt x="0" y="1160461"/>
                  </a:moveTo>
                  <a:lnTo>
                    <a:pt x="228600" y="574673"/>
                  </a:lnTo>
                  <a:cubicBezTo>
                    <a:pt x="282586" y="474659"/>
                    <a:pt x="346075" y="574673"/>
                    <a:pt x="404812" y="574673"/>
                  </a:cubicBezTo>
                  <a:cubicBezTo>
                    <a:pt x="398462" y="511173"/>
                    <a:pt x="315923" y="481010"/>
                    <a:pt x="385762" y="384173"/>
                  </a:cubicBezTo>
                  <a:cubicBezTo>
                    <a:pt x="498486" y="268286"/>
                    <a:pt x="573087" y="361948"/>
                    <a:pt x="666750" y="350836"/>
                  </a:cubicBezTo>
                  <a:cubicBezTo>
                    <a:pt x="658812" y="284161"/>
                    <a:pt x="541347" y="212725"/>
                    <a:pt x="642937" y="150811"/>
                  </a:cubicBezTo>
                  <a:cubicBezTo>
                    <a:pt x="766771" y="0"/>
                    <a:pt x="823912" y="58736"/>
                    <a:pt x="914400" y="12698"/>
                  </a:cubicBezTo>
                  <a:cubicBezTo>
                    <a:pt x="942975" y="134936"/>
                    <a:pt x="1076332" y="180974"/>
                    <a:pt x="1000125" y="379411"/>
                  </a:cubicBezTo>
                  <a:cubicBezTo>
                    <a:pt x="919170" y="458786"/>
                    <a:pt x="885825" y="395286"/>
                    <a:pt x="828675" y="403223"/>
                  </a:cubicBezTo>
                  <a:cubicBezTo>
                    <a:pt x="836612" y="479423"/>
                    <a:pt x="982671" y="507997"/>
                    <a:pt x="852487" y="631823"/>
                  </a:cubicBezTo>
                  <a:cubicBezTo>
                    <a:pt x="766771" y="787396"/>
                    <a:pt x="709612" y="657223"/>
                    <a:pt x="638175" y="669923"/>
                  </a:cubicBezTo>
                  <a:cubicBezTo>
                    <a:pt x="638175" y="730248"/>
                    <a:pt x="719147" y="790570"/>
                    <a:pt x="638175" y="850898"/>
                  </a:cubicBezTo>
                  <a:lnTo>
                    <a:pt x="0" y="116046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>
                <a:rot lat="20566233" lon="4218831" rev="19705992"/>
              </a:camera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93" name="Полилиния 292"/>
            <p:cNvSpPr/>
            <p:nvPr/>
          </p:nvSpPr>
          <p:spPr>
            <a:xfrm flipH="1">
              <a:off x="214282" y="5715016"/>
              <a:ext cx="714380" cy="946147"/>
            </a:xfrm>
            <a:custGeom>
              <a:avLst/>
              <a:gdLst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60461 h 1160461"/>
                <a:gd name="connsiteX1" fmla="*/ 228600 w 1000125"/>
                <a:gd name="connsiteY1" fmla="*/ 574673 h 1160461"/>
                <a:gd name="connsiteX2" fmla="*/ 404812 w 1000125"/>
                <a:gd name="connsiteY2" fmla="*/ 574673 h 1160461"/>
                <a:gd name="connsiteX3" fmla="*/ 385762 w 1000125"/>
                <a:gd name="connsiteY3" fmla="*/ 384173 h 1160461"/>
                <a:gd name="connsiteX4" fmla="*/ 666750 w 1000125"/>
                <a:gd name="connsiteY4" fmla="*/ 350836 h 1160461"/>
                <a:gd name="connsiteX5" fmla="*/ 642937 w 1000125"/>
                <a:gd name="connsiteY5" fmla="*/ 150811 h 1160461"/>
                <a:gd name="connsiteX6" fmla="*/ 914400 w 1000125"/>
                <a:gd name="connsiteY6" fmla="*/ 12698 h 1160461"/>
                <a:gd name="connsiteX7" fmla="*/ 1000125 w 1000125"/>
                <a:gd name="connsiteY7" fmla="*/ 379411 h 1160461"/>
                <a:gd name="connsiteX8" fmla="*/ 828675 w 1000125"/>
                <a:gd name="connsiteY8" fmla="*/ 403223 h 1160461"/>
                <a:gd name="connsiteX9" fmla="*/ 852487 w 1000125"/>
                <a:gd name="connsiteY9" fmla="*/ 631823 h 1160461"/>
                <a:gd name="connsiteX10" fmla="*/ 638175 w 1000125"/>
                <a:gd name="connsiteY10" fmla="*/ 669923 h 1160461"/>
                <a:gd name="connsiteX11" fmla="*/ 638175 w 1000125"/>
                <a:gd name="connsiteY11" fmla="*/ 850898 h 1160461"/>
                <a:gd name="connsiteX12" fmla="*/ 0 w 1000125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76332" h="1160461">
                  <a:moveTo>
                    <a:pt x="0" y="1160461"/>
                  </a:moveTo>
                  <a:lnTo>
                    <a:pt x="228600" y="574673"/>
                  </a:lnTo>
                  <a:cubicBezTo>
                    <a:pt x="282586" y="474659"/>
                    <a:pt x="346075" y="574673"/>
                    <a:pt x="404812" y="574673"/>
                  </a:cubicBezTo>
                  <a:cubicBezTo>
                    <a:pt x="398462" y="511173"/>
                    <a:pt x="315923" y="481010"/>
                    <a:pt x="385762" y="384173"/>
                  </a:cubicBezTo>
                  <a:cubicBezTo>
                    <a:pt x="498486" y="268286"/>
                    <a:pt x="573087" y="361948"/>
                    <a:pt x="666750" y="350836"/>
                  </a:cubicBezTo>
                  <a:cubicBezTo>
                    <a:pt x="658812" y="284161"/>
                    <a:pt x="541347" y="212725"/>
                    <a:pt x="642937" y="150811"/>
                  </a:cubicBezTo>
                  <a:cubicBezTo>
                    <a:pt x="766771" y="0"/>
                    <a:pt x="823912" y="58736"/>
                    <a:pt x="914400" y="12698"/>
                  </a:cubicBezTo>
                  <a:cubicBezTo>
                    <a:pt x="942975" y="134936"/>
                    <a:pt x="1076332" y="180974"/>
                    <a:pt x="1000125" y="379411"/>
                  </a:cubicBezTo>
                  <a:cubicBezTo>
                    <a:pt x="919170" y="458786"/>
                    <a:pt x="885825" y="395286"/>
                    <a:pt x="828675" y="403223"/>
                  </a:cubicBezTo>
                  <a:cubicBezTo>
                    <a:pt x="836612" y="479423"/>
                    <a:pt x="982671" y="507997"/>
                    <a:pt x="852487" y="631823"/>
                  </a:cubicBezTo>
                  <a:cubicBezTo>
                    <a:pt x="766771" y="787396"/>
                    <a:pt x="709612" y="657223"/>
                    <a:pt x="638175" y="669923"/>
                  </a:cubicBezTo>
                  <a:cubicBezTo>
                    <a:pt x="638175" y="730248"/>
                    <a:pt x="719147" y="790570"/>
                    <a:pt x="638175" y="850898"/>
                  </a:cubicBezTo>
                  <a:lnTo>
                    <a:pt x="0" y="116046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>
                <a:rot lat="18000000" lon="0" rev="20099999"/>
              </a:camera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94" name="Полилиния 293"/>
            <p:cNvSpPr/>
            <p:nvPr/>
          </p:nvSpPr>
          <p:spPr>
            <a:xfrm rot="1839986">
              <a:off x="523281" y="5784561"/>
              <a:ext cx="488006" cy="785225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95" name="24-конечная звезда 294"/>
            <p:cNvSpPr/>
            <p:nvPr/>
          </p:nvSpPr>
          <p:spPr>
            <a:xfrm>
              <a:off x="571472" y="5643578"/>
              <a:ext cx="357190" cy="285752"/>
            </a:xfrm>
            <a:prstGeom prst="star24">
              <a:avLst>
                <a:gd name="adj" fmla="val 43333"/>
              </a:avLst>
            </a:prstGeom>
            <a:solidFill>
              <a:srgbClr val="FFFF00"/>
            </a:solidFill>
            <a:ln>
              <a:noFill/>
            </a:ln>
            <a:scene3d>
              <a:camera prst="orthographicFront"/>
              <a:lightRig rig="threePt" dir="t"/>
            </a:scene3d>
            <a:sp3d>
              <a:bevelT h="38100" prst="relaxedInse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</p:grpSp>
      <p:grpSp>
        <p:nvGrpSpPr>
          <p:cNvPr id="26648" name="Группа 295"/>
          <p:cNvGrpSpPr>
            <a:grpSpLocks/>
          </p:cNvGrpSpPr>
          <p:nvPr/>
        </p:nvGrpSpPr>
        <p:grpSpPr bwMode="auto">
          <a:xfrm>
            <a:off x="5715000" y="6197600"/>
            <a:ext cx="642938" cy="660400"/>
            <a:chOff x="214282" y="5643578"/>
            <a:chExt cx="1285884" cy="1017585"/>
          </a:xfrm>
        </p:grpSpPr>
        <p:sp>
          <p:nvSpPr>
            <p:cNvPr id="297" name="Полилиния 296"/>
            <p:cNvSpPr/>
            <p:nvPr/>
          </p:nvSpPr>
          <p:spPr>
            <a:xfrm>
              <a:off x="785786" y="5715016"/>
              <a:ext cx="714380" cy="946147"/>
            </a:xfrm>
            <a:custGeom>
              <a:avLst/>
              <a:gdLst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60461 h 1160461"/>
                <a:gd name="connsiteX1" fmla="*/ 228600 w 1000125"/>
                <a:gd name="connsiteY1" fmla="*/ 574673 h 1160461"/>
                <a:gd name="connsiteX2" fmla="*/ 404812 w 1000125"/>
                <a:gd name="connsiteY2" fmla="*/ 574673 h 1160461"/>
                <a:gd name="connsiteX3" fmla="*/ 385762 w 1000125"/>
                <a:gd name="connsiteY3" fmla="*/ 384173 h 1160461"/>
                <a:gd name="connsiteX4" fmla="*/ 666750 w 1000125"/>
                <a:gd name="connsiteY4" fmla="*/ 350836 h 1160461"/>
                <a:gd name="connsiteX5" fmla="*/ 642937 w 1000125"/>
                <a:gd name="connsiteY5" fmla="*/ 150811 h 1160461"/>
                <a:gd name="connsiteX6" fmla="*/ 914400 w 1000125"/>
                <a:gd name="connsiteY6" fmla="*/ 12698 h 1160461"/>
                <a:gd name="connsiteX7" fmla="*/ 1000125 w 1000125"/>
                <a:gd name="connsiteY7" fmla="*/ 379411 h 1160461"/>
                <a:gd name="connsiteX8" fmla="*/ 828675 w 1000125"/>
                <a:gd name="connsiteY8" fmla="*/ 403223 h 1160461"/>
                <a:gd name="connsiteX9" fmla="*/ 852487 w 1000125"/>
                <a:gd name="connsiteY9" fmla="*/ 631823 h 1160461"/>
                <a:gd name="connsiteX10" fmla="*/ 638175 w 1000125"/>
                <a:gd name="connsiteY10" fmla="*/ 669923 h 1160461"/>
                <a:gd name="connsiteX11" fmla="*/ 638175 w 1000125"/>
                <a:gd name="connsiteY11" fmla="*/ 850898 h 1160461"/>
                <a:gd name="connsiteX12" fmla="*/ 0 w 1000125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76332" h="1160461">
                  <a:moveTo>
                    <a:pt x="0" y="1160461"/>
                  </a:moveTo>
                  <a:lnTo>
                    <a:pt x="228600" y="574673"/>
                  </a:lnTo>
                  <a:cubicBezTo>
                    <a:pt x="282586" y="474659"/>
                    <a:pt x="346075" y="574673"/>
                    <a:pt x="404812" y="574673"/>
                  </a:cubicBezTo>
                  <a:cubicBezTo>
                    <a:pt x="398462" y="511173"/>
                    <a:pt x="315923" y="481010"/>
                    <a:pt x="385762" y="384173"/>
                  </a:cubicBezTo>
                  <a:cubicBezTo>
                    <a:pt x="498486" y="268286"/>
                    <a:pt x="573087" y="361948"/>
                    <a:pt x="666750" y="350836"/>
                  </a:cubicBezTo>
                  <a:cubicBezTo>
                    <a:pt x="658812" y="284161"/>
                    <a:pt x="541347" y="212725"/>
                    <a:pt x="642937" y="150811"/>
                  </a:cubicBezTo>
                  <a:cubicBezTo>
                    <a:pt x="766771" y="0"/>
                    <a:pt x="823912" y="58736"/>
                    <a:pt x="914400" y="12698"/>
                  </a:cubicBezTo>
                  <a:cubicBezTo>
                    <a:pt x="942975" y="134936"/>
                    <a:pt x="1076332" y="180974"/>
                    <a:pt x="1000125" y="379411"/>
                  </a:cubicBezTo>
                  <a:cubicBezTo>
                    <a:pt x="919170" y="458786"/>
                    <a:pt x="885825" y="395286"/>
                    <a:pt x="828675" y="403223"/>
                  </a:cubicBezTo>
                  <a:cubicBezTo>
                    <a:pt x="836612" y="479423"/>
                    <a:pt x="982671" y="507997"/>
                    <a:pt x="852487" y="631823"/>
                  </a:cubicBezTo>
                  <a:cubicBezTo>
                    <a:pt x="766771" y="787396"/>
                    <a:pt x="709612" y="657223"/>
                    <a:pt x="638175" y="669923"/>
                  </a:cubicBezTo>
                  <a:cubicBezTo>
                    <a:pt x="638175" y="730248"/>
                    <a:pt x="719147" y="790570"/>
                    <a:pt x="638175" y="850898"/>
                  </a:cubicBezTo>
                  <a:lnTo>
                    <a:pt x="0" y="116046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>
                <a:rot lat="20566233" lon="4218831" rev="19705992"/>
              </a:camera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98" name="Полилиния 297"/>
            <p:cNvSpPr/>
            <p:nvPr/>
          </p:nvSpPr>
          <p:spPr>
            <a:xfrm flipH="1">
              <a:off x="214282" y="5715016"/>
              <a:ext cx="714380" cy="946147"/>
            </a:xfrm>
            <a:custGeom>
              <a:avLst/>
              <a:gdLst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60461 h 1160461"/>
                <a:gd name="connsiteX1" fmla="*/ 228600 w 1000125"/>
                <a:gd name="connsiteY1" fmla="*/ 574673 h 1160461"/>
                <a:gd name="connsiteX2" fmla="*/ 404812 w 1000125"/>
                <a:gd name="connsiteY2" fmla="*/ 574673 h 1160461"/>
                <a:gd name="connsiteX3" fmla="*/ 385762 w 1000125"/>
                <a:gd name="connsiteY3" fmla="*/ 384173 h 1160461"/>
                <a:gd name="connsiteX4" fmla="*/ 666750 w 1000125"/>
                <a:gd name="connsiteY4" fmla="*/ 350836 h 1160461"/>
                <a:gd name="connsiteX5" fmla="*/ 642937 w 1000125"/>
                <a:gd name="connsiteY5" fmla="*/ 150811 h 1160461"/>
                <a:gd name="connsiteX6" fmla="*/ 914400 w 1000125"/>
                <a:gd name="connsiteY6" fmla="*/ 12698 h 1160461"/>
                <a:gd name="connsiteX7" fmla="*/ 1000125 w 1000125"/>
                <a:gd name="connsiteY7" fmla="*/ 379411 h 1160461"/>
                <a:gd name="connsiteX8" fmla="*/ 828675 w 1000125"/>
                <a:gd name="connsiteY8" fmla="*/ 403223 h 1160461"/>
                <a:gd name="connsiteX9" fmla="*/ 852487 w 1000125"/>
                <a:gd name="connsiteY9" fmla="*/ 631823 h 1160461"/>
                <a:gd name="connsiteX10" fmla="*/ 638175 w 1000125"/>
                <a:gd name="connsiteY10" fmla="*/ 669923 h 1160461"/>
                <a:gd name="connsiteX11" fmla="*/ 638175 w 1000125"/>
                <a:gd name="connsiteY11" fmla="*/ 850898 h 1160461"/>
                <a:gd name="connsiteX12" fmla="*/ 0 w 1000125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76332" h="1160461">
                  <a:moveTo>
                    <a:pt x="0" y="1160461"/>
                  </a:moveTo>
                  <a:lnTo>
                    <a:pt x="228600" y="574673"/>
                  </a:lnTo>
                  <a:cubicBezTo>
                    <a:pt x="282586" y="474659"/>
                    <a:pt x="346075" y="574673"/>
                    <a:pt x="404812" y="574673"/>
                  </a:cubicBezTo>
                  <a:cubicBezTo>
                    <a:pt x="398462" y="511173"/>
                    <a:pt x="315923" y="481010"/>
                    <a:pt x="385762" y="384173"/>
                  </a:cubicBezTo>
                  <a:cubicBezTo>
                    <a:pt x="498486" y="268286"/>
                    <a:pt x="573087" y="361948"/>
                    <a:pt x="666750" y="350836"/>
                  </a:cubicBezTo>
                  <a:cubicBezTo>
                    <a:pt x="658812" y="284161"/>
                    <a:pt x="541347" y="212725"/>
                    <a:pt x="642937" y="150811"/>
                  </a:cubicBezTo>
                  <a:cubicBezTo>
                    <a:pt x="766771" y="0"/>
                    <a:pt x="823912" y="58736"/>
                    <a:pt x="914400" y="12698"/>
                  </a:cubicBezTo>
                  <a:cubicBezTo>
                    <a:pt x="942975" y="134936"/>
                    <a:pt x="1076332" y="180974"/>
                    <a:pt x="1000125" y="379411"/>
                  </a:cubicBezTo>
                  <a:cubicBezTo>
                    <a:pt x="919170" y="458786"/>
                    <a:pt x="885825" y="395286"/>
                    <a:pt x="828675" y="403223"/>
                  </a:cubicBezTo>
                  <a:cubicBezTo>
                    <a:pt x="836612" y="479423"/>
                    <a:pt x="982671" y="507997"/>
                    <a:pt x="852487" y="631823"/>
                  </a:cubicBezTo>
                  <a:cubicBezTo>
                    <a:pt x="766771" y="787396"/>
                    <a:pt x="709612" y="657223"/>
                    <a:pt x="638175" y="669923"/>
                  </a:cubicBezTo>
                  <a:cubicBezTo>
                    <a:pt x="638175" y="730248"/>
                    <a:pt x="719147" y="790570"/>
                    <a:pt x="638175" y="850898"/>
                  </a:cubicBezTo>
                  <a:lnTo>
                    <a:pt x="0" y="116046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>
                <a:rot lat="18000000" lon="0" rev="20099999"/>
              </a:camera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99" name="Полилиния 298"/>
            <p:cNvSpPr/>
            <p:nvPr/>
          </p:nvSpPr>
          <p:spPr>
            <a:xfrm rot="1839986">
              <a:off x="523281" y="5784561"/>
              <a:ext cx="488006" cy="785225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00" name="24-конечная звезда 299"/>
            <p:cNvSpPr/>
            <p:nvPr/>
          </p:nvSpPr>
          <p:spPr>
            <a:xfrm>
              <a:off x="571472" y="5643578"/>
              <a:ext cx="357190" cy="285752"/>
            </a:xfrm>
            <a:prstGeom prst="star24">
              <a:avLst>
                <a:gd name="adj" fmla="val 43333"/>
              </a:avLst>
            </a:prstGeom>
            <a:solidFill>
              <a:srgbClr val="FFFF00"/>
            </a:solidFill>
            <a:ln>
              <a:noFill/>
            </a:ln>
            <a:scene3d>
              <a:camera prst="orthographicFront"/>
              <a:lightRig rig="threePt" dir="t"/>
            </a:scene3d>
            <a:sp3d>
              <a:bevelT h="38100" prst="relaxedInse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</p:grpSp>
      <p:grpSp>
        <p:nvGrpSpPr>
          <p:cNvPr id="26649" name="Группа 305"/>
          <p:cNvGrpSpPr>
            <a:grpSpLocks/>
          </p:cNvGrpSpPr>
          <p:nvPr/>
        </p:nvGrpSpPr>
        <p:grpSpPr bwMode="auto">
          <a:xfrm>
            <a:off x="1214438" y="6197600"/>
            <a:ext cx="642937" cy="660400"/>
            <a:chOff x="214282" y="5643578"/>
            <a:chExt cx="1285884" cy="1017585"/>
          </a:xfrm>
        </p:grpSpPr>
        <p:sp>
          <p:nvSpPr>
            <p:cNvPr id="307" name="Полилиния 306"/>
            <p:cNvSpPr/>
            <p:nvPr/>
          </p:nvSpPr>
          <p:spPr>
            <a:xfrm>
              <a:off x="785786" y="5715016"/>
              <a:ext cx="714380" cy="946147"/>
            </a:xfrm>
            <a:custGeom>
              <a:avLst/>
              <a:gdLst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60461 h 1160461"/>
                <a:gd name="connsiteX1" fmla="*/ 228600 w 1000125"/>
                <a:gd name="connsiteY1" fmla="*/ 574673 h 1160461"/>
                <a:gd name="connsiteX2" fmla="*/ 404812 w 1000125"/>
                <a:gd name="connsiteY2" fmla="*/ 574673 h 1160461"/>
                <a:gd name="connsiteX3" fmla="*/ 385762 w 1000125"/>
                <a:gd name="connsiteY3" fmla="*/ 384173 h 1160461"/>
                <a:gd name="connsiteX4" fmla="*/ 666750 w 1000125"/>
                <a:gd name="connsiteY4" fmla="*/ 350836 h 1160461"/>
                <a:gd name="connsiteX5" fmla="*/ 642937 w 1000125"/>
                <a:gd name="connsiteY5" fmla="*/ 150811 h 1160461"/>
                <a:gd name="connsiteX6" fmla="*/ 914400 w 1000125"/>
                <a:gd name="connsiteY6" fmla="*/ 12698 h 1160461"/>
                <a:gd name="connsiteX7" fmla="*/ 1000125 w 1000125"/>
                <a:gd name="connsiteY7" fmla="*/ 379411 h 1160461"/>
                <a:gd name="connsiteX8" fmla="*/ 828675 w 1000125"/>
                <a:gd name="connsiteY8" fmla="*/ 403223 h 1160461"/>
                <a:gd name="connsiteX9" fmla="*/ 852487 w 1000125"/>
                <a:gd name="connsiteY9" fmla="*/ 631823 h 1160461"/>
                <a:gd name="connsiteX10" fmla="*/ 638175 w 1000125"/>
                <a:gd name="connsiteY10" fmla="*/ 669923 h 1160461"/>
                <a:gd name="connsiteX11" fmla="*/ 638175 w 1000125"/>
                <a:gd name="connsiteY11" fmla="*/ 850898 h 1160461"/>
                <a:gd name="connsiteX12" fmla="*/ 0 w 1000125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76332" h="1160461">
                  <a:moveTo>
                    <a:pt x="0" y="1160461"/>
                  </a:moveTo>
                  <a:lnTo>
                    <a:pt x="228600" y="574673"/>
                  </a:lnTo>
                  <a:cubicBezTo>
                    <a:pt x="282586" y="474659"/>
                    <a:pt x="346075" y="574673"/>
                    <a:pt x="404812" y="574673"/>
                  </a:cubicBezTo>
                  <a:cubicBezTo>
                    <a:pt x="398462" y="511173"/>
                    <a:pt x="315923" y="481010"/>
                    <a:pt x="385762" y="384173"/>
                  </a:cubicBezTo>
                  <a:cubicBezTo>
                    <a:pt x="498486" y="268286"/>
                    <a:pt x="573087" y="361948"/>
                    <a:pt x="666750" y="350836"/>
                  </a:cubicBezTo>
                  <a:cubicBezTo>
                    <a:pt x="658812" y="284161"/>
                    <a:pt x="541347" y="212725"/>
                    <a:pt x="642937" y="150811"/>
                  </a:cubicBezTo>
                  <a:cubicBezTo>
                    <a:pt x="766771" y="0"/>
                    <a:pt x="823912" y="58736"/>
                    <a:pt x="914400" y="12698"/>
                  </a:cubicBezTo>
                  <a:cubicBezTo>
                    <a:pt x="942975" y="134936"/>
                    <a:pt x="1076332" y="180974"/>
                    <a:pt x="1000125" y="379411"/>
                  </a:cubicBezTo>
                  <a:cubicBezTo>
                    <a:pt x="919170" y="458786"/>
                    <a:pt x="885825" y="395286"/>
                    <a:pt x="828675" y="403223"/>
                  </a:cubicBezTo>
                  <a:cubicBezTo>
                    <a:pt x="836612" y="479423"/>
                    <a:pt x="982671" y="507997"/>
                    <a:pt x="852487" y="631823"/>
                  </a:cubicBezTo>
                  <a:cubicBezTo>
                    <a:pt x="766771" y="787396"/>
                    <a:pt x="709612" y="657223"/>
                    <a:pt x="638175" y="669923"/>
                  </a:cubicBezTo>
                  <a:cubicBezTo>
                    <a:pt x="638175" y="730248"/>
                    <a:pt x="719147" y="790570"/>
                    <a:pt x="638175" y="850898"/>
                  </a:cubicBezTo>
                  <a:lnTo>
                    <a:pt x="0" y="116046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>
                <a:rot lat="20566233" lon="4218831" rev="19705992"/>
              </a:camera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08" name="Полилиния 307"/>
            <p:cNvSpPr/>
            <p:nvPr/>
          </p:nvSpPr>
          <p:spPr>
            <a:xfrm flipH="1">
              <a:off x="214282" y="5715016"/>
              <a:ext cx="714380" cy="946147"/>
            </a:xfrm>
            <a:custGeom>
              <a:avLst/>
              <a:gdLst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60461 h 1160461"/>
                <a:gd name="connsiteX1" fmla="*/ 228600 w 1000125"/>
                <a:gd name="connsiteY1" fmla="*/ 574673 h 1160461"/>
                <a:gd name="connsiteX2" fmla="*/ 404812 w 1000125"/>
                <a:gd name="connsiteY2" fmla="*/ 574673 h 1160461"/>
                <a:gd name="connsiteX3" fmla="*/ 385762 w 1000125"/>
                <a:gd name="connsiteY3" fmla="*/ 384173 h 1160461"/>
                <a:gd name="connsiteX4" fmla="*/ 666750 w 1000125"/>
                <a:gd name="connsiteY4" fmla="*/ 350836 h 1160461"/>
                <a:gd name="connsiteX5" fmla="*/ 642937 w 1000125"/>
                <a:gd name="connsiteY5" fmla="*/ 150811 h 1160461"/>
                <a:gd name="connsiteX6" fmla="*/ 914400 w 1000125"/>
                <a:gd name="connsiteY6" fmla="*/ 12698 h 1160461"/>
                <a:gd name="connsiteX7" fmla="*/ 1000125 w 1000125"/>
                <a:gd name="connsiteY7" fmla="*/ 379411 h 1160461"/>
                <a:gd name="connsiteX8" fmla="*/ 828675 w 1000125"/>
                <a:gd name="connsiteY8" fmla="*/ 403223 h 1160461"/>
                <a:gd name="connsiteX9" fmla="*/ 852487 w 1000125"/>
                <a:gd name="connsiteY9" fmla="*/ 631823 h 1160461"/>
                <a:gd name="connsiteX10" fmla="*/ 638175 w 1000125"/>
                <a:gd name="connsiteY10" fmla="*/ 669923 h 1160461"/>
                <a:gd name="connsiteX11" fmla="*/ 638175 w 1000125"/>
                <a:gd name="connsiteY11" fmla="*/ 850898 h 1160461"/>
                <a:gd name="connsiteX12" fmla="*/ 0 w 1000125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76332" h="1160461">
                  <a:moveTo>
                    <a:pt x="0" y="1160461"/>
                  </a:moveTo>
                  <a:lnTo>
                    <a:pt x="228600" y="574673"/>
                  </a:lnTo>
                  <a:cubicBezTo>
                    <a:pt x="282586" y="474659"/>
                    <a:pt x="346075" y="574673"/>
                    <a:pt x="404812" y="574673"/>
                  </a:cubicBezTo>
                  <a:cubicBezTo>
                    <a:pt x="398462" y="511173"/>
                    <a:pt x="315923" y="481010"/>
                    <a:pt x="385762" y="384173"/>
                  </a:cubicBezTo>
                  <a:cubicBezTo>
                    <a:pt x="498486" y="268286"/>
                    <a:pt x="573087" y="361948"/>
                    <a:pt x="666750" y="350836"/>
                  </a:cubicBezTo>
                  <a:cubicBezTo>
                    <a:pt x="658812" y="284161"/>
                    <a:pt x="541347" y="212725"/>
                    <a:pt x="642937" y="150811"/>
                  </a:cubicBezTo>
                  <a:cubicBezTo>
                    <a:pt x="766771" y="0"/>
                    <a:pt x="823912" y="58736"/>
                    <a:pt x="914400" y="12698"/>
                  </a:cubicBezTo>
                  <a:cubicBezTo>
                    <a:pt x="942975" y="134936"/>
                    <a:pt x="1076332" y="180974"/>
                    <a:pt x="1000125" y="379411"/>
                  </a:cubicBezTo>
                  <a:cubicBezTo>
                    <a:pt x="919170" y="458786"/>
                    <a:pt x="885825" y="395286"/>
                    <a:pt x="828675" y="403223"/>
                  </a:cubicBezTo>
                  <a:cubicBezTo>
                    <a:pt x="836612" y="479423"/>
                    <a:pt x="982671" y="507997"/>
                    <a:pt x="852487" y="631823"/>
                  </a:cubicBezTo>
                  <a:cubicBezTo>
                    <a:pt x="766771" y="787396"/>
                    <a:pt x="709612" y="657223"/>
                    <a:pt x="638175" y="669923"/>
                  </a:cubicBezTo>
                  <a:cubicBezTo>
                    <a:pt x="638175" y="730248"/>
                    <a:pt x="719147" y="790570"/>
                    <a:pt x="638175" y="850898"/>
                  </a:cubicBezTo>
                  <a:lnTo>
                    <a:pt x="0" y="116046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>
                <a:rot lat="18000000" lon="0" rev="20099999"/>
              </a:camera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09" name="Полилиния 308"/>
            <p:cNvSpPr/>
            <p:nvPr/>
          </p:nvSpPr>
          <p:spPr>
            <a:xfrm rot="1839986">
              <a:off x="523281" y="5784561"/>
              <a:ext cx="488006" cy="785225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10" name="24-конечная звезда 309"/>
            <p:cNvSpPr/>
            <p:nvPr/>
          </p:nvSpPr>
          <p:spPr>
            <a:xfrm>
              <a:off x="571472" y="5643578"/>
              <a:ext cx="357190" cy="285752"/>
            </a:xfrm>
            <a:prstGeom prst="star24">
              <a:avLst>
                <a:gd name="adj" fmla="val 43333"/>
              </a:avLst>
            </a:prstGeom>
            <a:solidFill>
              <a:srgbClr val="FFFF00"/>
            </a:solidFill>
            <a:ln>
              <a:noFill/>
            </a:ln>
            <a:scene3d>
              <a:camera prst="orthographicFront"/>
              <a:lightRig rig="threePt" dir="t"/>
            </a:scene3d>
            <a:sp3d>
              <a:bevelT h="38100" prst="relaxedInse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</p:grpSp>
      <p:grpSp>
        <p:nvGrpSpPr>
          <p:cNvPr id="26650" name="Группа 310"/>
          <p:cNvGrpSpPr>
            <a:grpSpLocks/>
          </p:cNvGrpSpPr>
          <p:nvPr/>
        </p:nvGrpSpPr>
        <p:grpSpPr bwMode="auto">
          <a:xfrm>
            <a:off x="2500313" y="6197600"/>
            <a:ext cx="642937" cy="660400"/>
            <a:chOff x="214282" y="5643578"/>
            <a:chExt cx="1285884" cy="1017585"/>
          </a:xfrm>
        </p:grpSpPr>
        <p:sp>
          <p:nvSpPr>
            <p:cNvPr id="312" name="Полилиния 311"/>
            <p:cNvSpPr/>
            <p:nvPr/>
          </p:nvSpPr>
          <p:spPr>
            <a:xfrm>
              <a:off x="785786" y="5715016"/>
              <a:ext cx="714380" cy="946147"/>
            </a:xfrm>
            <a:custGeom>
              <a:avLst/>
              <a:gdLst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60461 h 1160461"/>
                <a:gd name="connsiteX1" fmla="*/ 228600 w 1000125"/>
                <a:gd name="connsiteY1" fmla="*/ 574673 h 1160461"/>
                <a:gd name="connsiteX2" fmla="*/ 404812 w 1000125"/>
                <a:gd name="connsiteY2" fmla="*/ 574673 h 1160461"/>
                <a:gd name="connsiteX3" fmla="*/ 385762 w 1000125"/>
                <a:gd name="connsiteY3" fmla="*/ 384173 h 1160461"/>
                <a:gd name="connsiteX4" fmla="*/ 666750 w 1000125"/>
                <a:gd name="connsiteY4" fmla="*/ 350836 h 1160461"/>
                <a:gd name="connsiteX5" fmla="*/ 642937 w 1000125"/>
                <a:gd name="connsiteY5" fmla="*/ 150811 h 1160461"/>
                <a:gd name="connsiteX6" fmla="*/ 914400 w 1000125"/>
                <a:gd name="connsiteY6" fmla="*/ 12698 h 1160461"/>
                <a:gd name="connsiteX7" fmla="*/ 1000125 w 1000125"/>
                <a:gd name="connsiteY7" fmla="*/ 379411 h 1160461"/>
                <a:gd name="connsiteX8" fmla="*/ 828675 w 1000125"/>
                <a:gd name="connsiteY8" fmla="*/ 403223 h 1160461"/>
                <a:gd name="connsiteX9" fmla="*/ 852487 w 1000125"/>
                <a:gd name="connsiteY9" fmla="*/ 631823 h 1160461"/>
                <a:gd name="connsiteX10" fmla="*/ 638175 w 1000125"/>
                <a:gd name="connsiteY10" fmla="*/ 669923 h 1160461"/>
                <a:gd name="connsiteX11" fmla="*/ 638175 w 1000125"/>
                <a:gd name="connsiteY11" fmla="*/ 850898 h 1160461"/>
                <a:gd name="connsiteX12" fmla="*/ 0 w 1000125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76332" h="1160461">
                  <a:moveTo>
                    <a:pt x="0" y="1160461"/>
                  </a:moveTo>
                  <a:lnTo>
                    <a:pt x="228600" y="574673"/>
                  </a:lnTo>
                  <a:cubicBezTo>
                    <a:pt x="282586" y="474659"/>
                    <a:pt x="346075" y="574673"/>
                    <a:pt x="404812" y="574673"/>
                  </a:cubicBezTo>
                  <a:cubicBezTo>
                    <a:pt x="398462" y="511173"/>
                    <a:pt x="315923" y="481010"/>
                    <a:pt x="385762" y="384173"/>
                  </a:cubicBezTo>
                  <a:cubicBezTo>
                    <a:pt x="498486" y="268286"/>
                    <a:pt x="573087" y="361948"/>
                    <a:pt x="666750" y="350836"/>
                  </a:cubicBezTo>
                  <a:cubicBezTo>
                    <a:pt x="658812" y="284161"/>
                    <a:pt x="541347" y="212725"/>
                    <a:pt x="642937" y="150811"/>
                  </a:cubicBezTo>
                  <a:cubicBezTo>
                    <a:pt x="766771" y="0"/>
                    <a:pt x="823912" y="58736"/>
                    <a:pt x="914400" y="12698"/>
                  </a:cubicBezTo>
                  <a:cubicBezTo>
                    <a:pt x="942975" y="134936"/>
                    <a:pt x="1076332" y="180974"/>
                    <a:pt x="1000125" y="379411"/>
                  </a:cubicBezTo>
                  <a:cubicBezTo>
                    <a:pt x="919170" y="458786"/>
                    <a:pt x="885825" y="395286"/>
                    <a:pt x="828675" y="403223"/>
                  </a:cubicBezTo>
                  <a:cubicBezTo>
                    <a:pt x="836612" y="479423"/>
                    <a:pt x="982671" y="507997"/>
                    <a:pt x="852487" y="631823"/>
                  </a:cubicBezTo>
                  <a:cubicBezTo>
                    <a:pt x="766771" y="787396"/>
                    <a:pt x="709612" y="657223"/>
                    <a:pt x="638175" y="669923"/>
                  </a:cubicBezTo>
                  <a:cubicBezTo>
                    <a:pt x="638175" y="730248"/>
                    <a:pt x="719147" y="790570"/>
                    <a:pt x="638175" y="850898"/>
                  </a:cubicBezTo>
                  <a:lnTo>
                    <a:pt x="0" y="116046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>
                <a:rot lat="20566233" lon="4218831" rev="19705992"/>
              </a:camera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13" name="Полилиния 312"/>
            <p:cNvSpPr/>
            <p:nvPr/>
          </p:nvSpPr>
          <p:spPr>
            <a:xfrm flipH="1">
              <a:off x="214282" y="5715016"/>
              <a:ext cx="714380" cy="946147"/>
            </a:xfrm>
            <a:custGeom>
              <a:avLst/>
              <a:gdLst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60461 h 1160461"/>
                <a:gd name="connsiteX1" fmla="*/ 228600 w 1000125"/>
                <a:gd name="connsiteY1" fmla="*/ 574673 h 1160461"/>
                <a:gd name="connsiteX2" fmla="*/ 404812 w 1000125"/>
                <a:gd name="connsiteY2" fmla="*/ 574673 h 1160461"/>
                <a:gd name="connsiteX3" fmla="*/ 385762 w 1000125"/>
                <a:gd name="connsiteY3" fmla="*/ 384173 h 1160461"/>
                <a:gd name="connsiteX4" fmla="*/ 666750 w 1000125"/>
                <a:gd name="connsiteY4" fmla="*/ 350836 h 1160461"/>
                <a:gd name="connsiteX5" fmla="*/ 642937 w 1000125"/>
                <a:gd name="connsiteY5" fmla="*/ 150811 h 1160461"/>
                <a:gd name="connsiteX6" fmla="*/ 914400 w 1000125"/>
                <a:gd name="connsiteY6" fmla="*/ 12698 h 1160461"/>
                <a:gd name="connsiteX7" fmla="*/ 1000125 w 1000125"/>
                <a:gd name="connsiteY7" fmla="*/ 379411 h 1160461"/>
                <a:gd name="connsiteX8" fmla="*/ 828675 w 1000125"/>
                <a:gd name="connsiteY8" fmla="*/ 403223 h 1160461"/>
                <a:gd name="connsiteX9" fmla="*/ 852487 w 1000125"/>
                <a:gd name="connsiteY9" fmla="*/ 631823 h 1160461"/>
                <a:gd name="connsiteX10" fmla="*/ 638175 w 1000125"/>
                <a:gd name="connsiteY10" fmla="*/ 669923 h 1160461"/>
                <a:gd name="connsiteX11" fmla="*/ 638175 w 1000125"/>
                <a:gd name="connsiteY11" fmla="*/ 850898 h 1160461"/>
                <a:gd name="connsiteX12" fmla="*/ 0 w 1000125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76332" h="1160461">
                  <a:moveTo>
                    <a:pt x="0" y="1160461"/>
                  </a:moveTo>
                  <a:lnTo>
                    <a:pt x="228600" y="574673"/>
                  </a:lnTo>
                  <a:cubicBezTo>
                    <a:pt x="282586" y="474659"/>
                    <a:pt x="346075" y="574673"/>
                    <a:pt x="404812" y="574673"/>
                  </a:cubicBezTo>
                  <a:cubicBezTo>
                    <a:pt x="398462" y="511173"/>
                    <a:pt x="315923" y="481010"/>
                    <a:pt x="385762" y="384173"/>
                  </a:cubicBezTo>
                  <a:cubicBezTo>
                    <a:pt x="498486" y="268286"/>
                    <a:pt x="573087" y="361948"/>
                    <a:pt x="666750" y="350836"/>
                  </a:cubicBezTo>
                  <a:cubicBezTo>
                    <a:pt x="658812" y="284161"/>
                    <a:pt x="541347" y="212725"/>
                    <a:pt x="642937" y="150811"/>
                  </a:cubicBezTo>
                  <a:cubicBezTo>
                    <a:pt x="766771" y="0"/>
                    <a:pt x="823912" y="58736"/>
                    <a:pt x="914400" y="12698"/>
                  </a:cubicBezTo>
                  <a:cubicBezTo>
                    <a:pt x="942975" y="134936"/>
                    <a:pt x="1076332" y="180974"/>
                    <a:pt x="1000125" y="379411"/>
                  </a:cubicBezTo>
                  <a:cubicBezTo>
                    <a:pt x="919170" y="458786"/>
                    <a:pt x="885825" y="395286"/>
                    <a:pt x="828675" y="403223"/>
                  </a:cubicBezTo>
                  <a:cubicBezTo>
                    <a:pt x="836612" y="479423"/>
                    <a:pt x="982671" y="507997"/>
                    <a:pt x="852487" y="631823"/>
                  </a:cubicBezTo>
                  <a:cubicBezTo>
                    <a:pt x="766771" y="787396"/>
                    <a:pt x="709612" y="657223"/>
                    <a:pt x="638175" y="669923"/>
                  </a:cubicBezTo>
                  <a:cubicBezTo>
                    <a:pt x="638175" y="730248"/>
                    <a:pt x="719147" y="790570"/>
                    <a:pt x="638175" y="850898"/>
                  </a:cubicBezTo>
                  <a:lnTo>
                    <a:pt x="0" y="116046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>
                <a:rot lat="18000000" lon="0" rev="20099999"/>
              </a:camera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14" name="Полилиния 313"/>
            <p:cNvSpPr/>
            <p:nvPr/>
          </p:nvSpPr>
          <p:spPr>
            <a:xfrm rot="1839986">
              <a:off x="523281" y="5784561"/>
              <a:ext cx="488006" cy="785225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15" name="24-конечная звезда 314"/>
            <p:cNvSpPr/>
            <p:nvPr/>
          </p:nvSpPr>
          <p:spPr>
            <a:xfrm>
              <a:off x="571472" y="5643578"/>
              <a:ext cx="357190" cy="285752"/>
            </a:xfrm>
            <a:prstGeom prst="star24">
              <a:avLst>
                <a:gd name="adj" fmla="val 43333"/>
              </a:avLst>
            </a:prstGeom>
            <a:solidFill>
              <a:srgbClr val="FFFF00"/>
            </a:solidFill>
            <a:ln>
              <a:noFill/>
            </a:ln>
            <a:scene3d>
              <a:camera prst="orthographicFront"/>
              <a:lightRig rig="threePt" dir="t"/>
            </a:scene3d>
            <a:sp3d>
              <a:bevelT h="38100" prst="relaxedInse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</p:grpSp>
      <p:sp>
        <p:nvSpPr>
          <p:cNvPr id="316" name="Овал 315"/>
          <p:cNvSpPr/>
          <p:nvPr/>
        </p:nvSpPr>
        <p:spPr>
          <a:xfrm>
            <a:off x="285720" y="5615002"/>
            <a:ext cx="71438" cy="71438"/>
          </a:xfrm>
          <a:prstGeom prst="ellipse">
            <a:avLst/>
          </a:prstGeom>
          <a:solidFill>
            <a:srgbClr val="FFFF00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/>
          </a:p>
        </p:txBody>
      </p:sp>
      <p:sp>
        <p:nvSpPr>
          <p:cNvPr id="317" name="Овал 316"/>
          <p:cNvSpPr/>
          <p:nvPr/>
        </p:nvSpPr>
        <p:spPr>
          <a:xfrm>
            <a:off x="642910" y="5757878"/>
            <a:ext cx="71438" cy="71438"/>
          </a:xfrm>
          <a:prstGeom prst="ellipse">
            <a:avLst/>
          </a:prstGeom>
          <a:solidFill>
            <a:srgbClr val="FFFF00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/>
          </a:p>
        </p:txBody>
      </p:sp>
      <p:sp>
        <p:nvSpPr>
          <p:cNvPr id="318" name="Овал 317"/>
          <p:cNvSpPr/>
          <p:nvPr/>
        </p:nvSpPr>
        <p:spPr>
          <a:xfrm>
            <a:off x="1428728" y="5615002"/>
            <a:ext cx="71438" cy="71438"/>
          </a:xfrm>
          <a:prstGeom prst="ellipse">
            <a:avLst/>
          </a:prstGeom>
          <a:solidFill>
            <a:srgbClr val="FFFF00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/>
          </a:p>
        </p:txBody>
      </p:sp>
      <p:sp>
        <p:nvSpPr>
          <p:cNvPr id="319" name="Овал 318"/>
          <p:cNvSpPr/>
          <p:nvPr/>
        </p:nvSpPr>
        <p:spPr>
          <a:xfrm>
            <a:off x="1142976" y="5829316"/>
            <a:ext cx="71438" cy="71438"/>
          </a:xfrm>
          <a:prstGeom prst="ellipse">
            <a:avLst/>
          </a:prstGeom>
          <a:solidFill>
            <a:srgbClr val="FFFF00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/>
          </a:p>
        </p:txBody>
      </p:sp>
      <p:sp>
        <p:nvSpPr>
          <p:cNvPr id="320" name="Овал 319"/>
          <p:cNvSpPr/>
          <p:nvPr/>
        </p:nvSpPr>
        <p:spPr>
          <a:xfrm>
            <a:off x="1571604" y="6043630"/>
            <a:ext cx="71438" cy="71438"/>
          </a:xfrm>
          <a:prstGeom prst="ellipse">
            <a:avLst/>
          </a:prstGeom>
          <a:solidFill>
            <a:srgbClr val="FFFF00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/>
          </a:p>
        </p:txBody>
      </p:sp>
      <p:sp>
        <p:nvSpPr>
          <p:cNvPr id="321" name="Овал 320"/>
          <p:cNvSpPr/>
          <p:nvPr/>
        </p:nvSpPr>
        <p:spPr>
          <a:xfrm>
            <a:off x="2143108" y="5829316"/>
            <a:ext cx="71438" cy="71438"/>
          </a:xfrm>
          <a:prstGeom prst="ellipse">
            <a:avLst/>
          </a:prstGeom>
          <a:solidFill>
            <a:srgbClr val="FFFF00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/>
          </a:p>
        </p:txBody>
      </p:sp>
      <p:sp>
        <p:nvSpPr>
          <p:cNvPr id="322" name="Овал 321"/>
          <p:cNvSpPr/>
          <p:nvPr/>
        </p:nvSpPr>
        <p:spPr>
          <a:xfrm>
            <a:off x="2643174" y="5686440"/>
            <a:ext cx="71438" cy="71438"/>
          </a:xfrm>
          <a:prstGeom prst="ellipse">
            <a:avLst/>
          </a:prstGeom>
          <a:solidFill>
            <a:srgbClr val="FFFF00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/>
          </a:p>
        </p:txBody>
      </p:sp>
      <p:sp>
        <p:nvSpPr>
          <p:cNvPr id="323" name="Овал 322"/>
          <p:cNvSpPr/>
          <p:nvPr/>
        </p:nvSpPr>
        <p:spPr>
          <a:xfrm>
            <a:off x="3428992" y="5757878"/>
            <a:ext cx="71438" cy="71438"/>
          </a:xfrm>
          <a:prstGeom prst="ellipse">
            <a:avLst/>
          </a:prstGeom>
          <a:solidFill>
            <a:srgbClr val="FFFF00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/>
          </a:p>
        </p:txBody>
      </p:sp>
      <p:sp>
        <p:nvSpPr>
          <p:cNvPr id="324" name="Овал 323"/>
          <p:cNvSpPr/>
          <p:nvPr/>
        </p:nvSpPr>
        <p:spPr>
          <a:xfrm>
            <a:off x="4429124" y="5686440"/>
            <a:ext cx="71438" cy="71438"/>
          </a:xfrm>
          <a:prstGeom prst="ellipse">
            <a:avLst/>
          </a:prstGeom>
          <a:solidFill>
            <a:srgbClr val="FFFF00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/>
          </a:p>
        </p:txBody>
      </p:sp>
      <p:sp>
        <p:nvSpPr>
          <p:cNvPr id="325" name="Овал 324"/>
          <p:cNvSpPr/>
          <p:nvPr/>
        </p:nvSpPr>
        <p:spPr>
          <a:xfrm>
            <a:off x="4000496" y="5829316"/>
            <a:ext cx="71438" cy="71438"/>
          </a:xfrm>
          <a:prstGeom prst="ellipse">
            <a:avLst/>
          </a:prstGeom>
          <a:solidFill>
            <a:srgbClr val="FFFF00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/>
          </a:p>
        </p:txBody>
      </p:sp>
      <p:sp>
        <p:nvSpPr>
          <p:cNvPr id="326" name="Овал 325"/>
          <p:cNvSpPr/>
          <p:nvPr/>
        </p:nvSpPr>
        <p:spPr>
          <a:xfrm>
            <a:off x="5214942" y="5757878"/>
            <a:ext cx="71438" cy="71438"/>
          </a:xfrm>
          <a:prstGeom prst="ellipse">
            <a:avLst/>
          </a:prstGeom>
          <a:solidFill>
            <a:srgbClr val="FFFF00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/>
          </a:p>
        </p:txBody>
      </p:sp>
      <p:sp>
        <p:nvSpPr>
          <p:cNvPr id="327" name="Овал 326"/>
          <p:cNvSpPr/>
          <p:nvPr/>
        </p:nvSpPr>
        <p:spPr>
          <a:xfrm>
            <a:off x="5857884" y="5615002"/>
            <a:ext cx="71438" cy="71438"/>
          </a:xfrm>
          <a:prstGeom prst="ellipse">
            <a:avLst/>
          </a:prstGeom>
          <a:solidFill>
            <a:srgbClr val="FFFF00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/>
          </a:p>
        </p:txBody>
      </p:sp>
      <p:sp>
        <p:nvSpPr>
          <p:cNvPr id="328" name="Овал 327"/>
          <p:cNvSpPr/>
          <p:nvPr/>
        </p:nvSpPr>
        <p:spPr>
          <a:xfrm>
            <a:off x="6643702" y="5829316"/>
            <a:ext cx="71438" cy="71438"/>
          </a:xfrm>
          <a:prstGeom prst="ellipse">
            <a:avLst/>
          </a:prstGeom>
          <a:solidFill>
            <a:srgbClr val="FFFF00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/>
          </a:p>
        </p:txBody>
      </p:sp>
      <p:sp>
        <p:nvSpPr>
          <p:cNvPr id="329" name="Овал 328"/>
          <p:cNvSpPr/>
          <p:nvPr/>
        </p:nvSpPr>
        <p:spPr>
          <a:xfrm>
            <a:off x="7429520" y="5972192"/>
            <a:ext cx="71438" cy="71438"/>
          </a:xfrm>
          <a:prstGeom prst="ellipse">
            <a:avLst/>
          </a:prstGeom>
          <a:solidFill>
            <a:srgbClr val="FFFF00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/>
          </a:p>
        </p:txBody>
      </p:sp>
      <p:sp>
        <p:nvSpPr>
          <p:cNvPr id="330" name="Овал 329"/>
          <p:cNvSpPr/>
          <p:nvPr/>
        </p:nvSpPr>
        <p:spPr>
          <a:xfrm>
            <a:off x="8929718" y="5686440"/>
            <a:ext cx="71438" cy="71438"/>
          </a:xfrm>
          <a:prstGeom prst="ellipse">
            <a:avLst/>
          </a:prstGeom>
          <a:solidFill>
            <a:srgbClr val="FFFF00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/>
          </a:p>
        </p:txBody>
      </p:sp>
      <p:sp>
        <p:nvSpPr>
          <p:cNvPr id="331" name="Овал 330"/>
          <p:cNvSpPr/>
          <p:nvPr/>
        </p:nvSpPr>
        <p:spPr>
          <a:xfrm>
            <a:off x="8572528" y="5829316"/>
            <a:ext cx="71438" cy="71438"/>
          </a:xfrm>
          <a:prstGeom prst="ellipse">
            <a:avLst/>
          </a:prstGeom>
          <a:solidFill>
            <a:srgbClr val="FFCCFF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/>
          </a:p>
        </p:txBody>
      </p:sp>
      <p:sp>
        <p:nvSpPr>
          <p:cNvPr id="332" name="Овал 331"/>
          <p:cNvSpPr/>
          <p:nvPr/>
        </p:nvSpPr>
        <p:spPr>
          <a:xfrm>
            <a:off x="8001024" y="5900754"/>
            <a:ext cx="71438" cy="71438"/>
          </a:xfrm>
          <a:prstGeom prst="ellipse">
            <a:avLst/>
          </a:prstGeom>
          <a:solidFill>
            <a:srgbClr val="FFCCFF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/>
          </a:p>
        </p:txBody>
      </p:sp>
      <p:sp>
        <p:nvSpPr>
          <p:cNvPr id="333" name="Овал 332"/>
          <p:cNvSpPr/>
          <p:nvPr/>
        </p:nvSpPr>
        <p:spPr>
          <a:xfrm>
            <a:off x="7072330" y="5829316"/>
            <a:ext cx="71438" cy="71438"/>
          </a:xfrm>
          <a:prstGeom prst="ellipse">
            <a:avLst/>
          </a:prstGeom>
          <a:solidFill>
            <a:srgbClr val="FFCCFF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/>
          </a:p>
        </p:txBody>
      </p:sp>
      <p:sp>
        <p:nvSpPr>
          <p:cNvPr id="334" name="Овал 333"/>
          <p:cNvSpPr/>
          <p:nvPr/>
        </p:nvSpPr>
        <p:spPr>
          <a:xfrm>
            <a:off x="6429388" y="5615002"/>
            <a:ext cx="71438" cy="71438"/>
          </a:xfrm>
          <a:prstGeom prst="ellipse">
            <a:avLst/>
          </a:prstGeom>
          <a:solidFill>
            <a:srgbClr val="FFCCFF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/>
          </a:p>
        </p:txBody>
      </p:sp>
      <p:sp>
        <p:nvSpPr>
          <p:cNvPr id="335" name="Овал 334"/>
          <p:cNvSpPr/>
          <p:nvPr/>
        </p:nvSpPr>
        <p:spPr>
          <a:xfrm>
            <a:off x="6072198" y="5829316"/>
            <a:ext cx="71438" cy="71438"/>
          </a:xfrm>
          <a:prstGeom prst="ellipse">
            <a:avLst/>
          </a:prstGeom>
          <a:solidFill>
            <a:srgbClr val="FFCCFF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/>
          </a:p>
        </p:txBody>
      </p:sp>
      <p:sp>
        <p:nvSpPr>
          <p:cNvPr id="336" name="Овал 335"/>
          <p:cNvSpPr/>
          <p:nvPr/>
        </p:nvSpPr>
        <p:spPr>
          <a:xfrm>
            <a:off x="5500694" y="5757878"/>
            <a:ext cx="71438" cy="71438"/>
          </a:xfrm>
          <a:prstGeom prst="ellipse">
            <a:avLst/>
          </a:prstGeom>
          <a:solidFill>
            <a:srgbClr val="FFCCFF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/>
          </a:p>
        </p:txBody>
      </p:sp>
      <p:sp>
        <p:nvSpPr>
          <p:cNvPr id="337" name="Овал 336"/>
          <p:cNvSpPr/>
          <p:nvPr/>
        </p:nvSpPr>
        <p:spPr>
          <a:xfrm>
            <a:off x="4786314" y="5615002"/>
            <a:ext cx="71438" cy="71438"/>
          </a:xfrm>
          <a:prstGeom prst="ellipse">
            <a:avLst/>
          </a:prstGeom>
          <a:solidFill>
            <a:srgbClr val="FFCCFF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/>
          </a:p>
        </p:txBody>
      </p:sp>
      <p:sp>
        <p:nvSpPr>
          <p:cNvPr id="338" name="Овал 337"/>
          <p:cNvSpPr/>
          <p:nvPr/>
        </p:nvSpPr>
        <p:spPr>
          <a:xfrm>
            <a:off x="3857620" y="5686440"/>
            <a:ext cx="71438" cy="71438"/>
          </a:xfrm>
          <a:prstGeom prst="ellipse">
            <a:avLst/>
          </a:prstGeom>
          <a:solidFill>
            <a:srgbClr val="FFCCFF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/>
          </a:p>
        </p:txBody>
      </p:sp>
      <p:sp>
        <p:nvSpPr>
          <p:cNvPr id="339" name="Овал 338"/>
          <p:cNvSpPr/>
          <p:nvPr/>
        </p:nvSpPr>
        <p:spPr>
          <a:xfrm>
            <a:off x="2928926" y="5829316"/>
            <a:ext cx="71438" cy="71438"/>
          </a:xfrm>
          <a:prstGeom prst="ellipse">
            <a:avLst/>
          </a:prstGeom>
          <a:solidFill>
            <a:srgbClr val="FFCCFF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/>
          </a:p>
        </p:txBody>
      </p:sp>
      <p:sp>
        <p:nvSpPr>
          <p:cNvPr id="340" name="Овал 339"/>
          <p:cNvSpPr/>
          <p:nvPr/>
        </p:nvSpPr>
        <p:spPr>
          <a:xfrm>
            <a:off x="1785918" y="5686440"/>
            <a:ext cx="71438" cy="71438"/>
          </a:xfrm>
          <a:prstGeom prst="ellipse">
            <a:avLst/>
          </a:prstGeom>
          <a:solidFill>
            <a:srgbClr val="FFCCFF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/>
          </a:p>
        </p:txBody>
      </p:sp>
      <p:sp>
        <p:nvSpPr>
          <p:cNvPr id="341" name="Овал 340"/>
          <p:cNvSpPr/>
          <p:nvPr/>
        </p:nvSpPr>
        <p:spPr>
          <a:xfrm>
            <a:off x="1000100" y="6115068"/>
            <a:ext cx="71438" cy="71438"/>
          </a:xfrm>
          <a:prstGeom prst="ellipse">
            <a:avLst/>
          </a:prstGeom>
          <a:solidFill>
            <a:srgbClr val="FFCCFF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/>
          </a:p>
        </p:txBody>
      </p:sp>
      <p:grpSp>
        <p:nvGrpSpPr>
          <p:cNvPr id="26677" name="Группа 355"/>
          <p:cNvGrpSpPr>
            <a:grpSpLocks/>
          </p:cNvGrpSpPr>
          <p:nvPr/>
        </p:nvGrpSpPr>
        <p:grpSpPr bwMode="auto">
          <a:xfrm rot="3478556">
            <a:off x="156369" y="6490494"/>
            <a:ext cx="250825" cy="341313"/>
            <a:chOff x="2857488" y="4883951"/>
            <a:chExt cx="571504" cy="903297"/>
          </a:xfrm>
        </p:grpSpPr>
        <p:sp>
          <p:nvSpPr>
            <p:cNvPr id="346" name="Овал 345"/>
            <p:cNvSpPr/>
            <p:nvPr/>
          </p:nvSpPr>
          <p:spPr>
            <a:xfrm>
              <a:off x="3001417" y="4925491"/>
              <a:ext cx="285753" cy="142847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42" name="Овал 341"/>
            <p:cNvSpPr/>
            <p:nvPr/>
          </p:nvSpPr>
          <p:spPr>
            <a:xfrm>
              <a:off x="2857488" y="5000636"/>
              <a:ext cx="571504" cy="785818"/>
            </a:xfrm>
            <a:prstGeom prst="ellipse">
              <a:avLst/>
            </a:prstGeom>
            <a:solidFill>
              <a:srgbClr val="A50021"/>
            </a:solidFill>
            <a:ln w="6350">
              <a:solidFill>
                <a:schemeClr val="tx1"/>
              </a:solidFill>
            </a:ln>
            <a:scene3d>
              <a:camera prst="orthographicFront"/>
              <a:lightRig rig="threePt" dir="t"/>
            </a:scene3d>
            <a:sp3d prstMaterial="plastic">
              <a:bevelT w="260350" h="1270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cxnSp>
          <p:nvCxnSpPr>
            <p:cNvPr id="344" name="Прямая соединительная линия 343"/>
            <p:cNvCxnSpPr>
              <a:stCxn id="0" idx="0"/>
              <a:endCxn id="0" idx="4"/>
            </p:cNvCxnSpPr>
            <p:nvPr/>
          </p:nvCxnSpPr>
          <p:spPr>
            <a:xfrm rot="16200000" flipH="1">
              <a:off x="2748861" y="5393939"/>
              <a:ext cx="785658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47" name="Овал 346"/>
            <p:cNvSpPr/>
            <p:nvPr/>
          </p:nvSpPr>
          <p:spPr>
            <a:xfrm>
              <a:off x="3067838" y="4885046"/>
              <a:ext cx="141066" cy="71425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48" name="Овал 347"/>
            <p:cNvSpPr/>
            <p:nvPr/>
          </p:nvSpPr>
          <p:spPr>
            <a:xfrm>
              <a:off x="2998115" y="5145087"/>
              <a:ext cx="68724" cy="71425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49" name="Овал 348"/>
            <p:cNvSpPr/>
            <p:nvPr/>
          </p:nvSpPr>
          <p:spPr>
            <a:xfrm>
              <a:off x="2926100" y="5287348"/>
              <a:ext cx="72342" cy="71422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50" name="Овал 349"/>
            <p:cNvSpPr/>
            <p:nvPr/>
          </p:nvSpPr>
          <p:spPr>
            <a:xfrm>
              <a:off x="2925677" y="5430749"/>
              <a:ext cx="72342" cy="71425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51" name="Овал 350"/>
            <p:cNvSpPr/>
            <p:nvPr/>
          </p:nvSpPr>
          <p:spPr>
            <a:xfrm>
              <a:off x="2998762" y="5571728"/>
              <a:ext cx="68724" cy="71425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52" name="Овал 351"/>
            <p:cNvSpPr/>
            <p:nvPr/>
          </p:nvSpPr>
          <p:spPr>
            <a:xfrm>
              <a:off x="3212551" y="5143611"/>
              <a:ext cx="72342" cy="71425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53" name="Овал 352"/>
            <p:cNvSpPr/>
            <p:nvPr/>
          </p:nvSpPr>
          <p:spPr>
            <a:xfrm>
              <a:off x="3285635" y="5284591"/>
              <a:ext cx="68726" cy="71425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54" name="Овал 353"/>
            <p:cNvSpPr/>
            <p:nvPr/>
          </p:nvSpPr>
          <p:spPr>
            <a:xfrm>
              <a:off x="3285211" y="5427992"/>
              <a:ext cx="68726" cy="71422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55" name="Овал 354"/>
            <p:cNvSpPr/>
            <p:nvPr/>
          </p:nvSpPr>
          <p:spPr>
            <a:xfrm>
              <a:off x="3211280" y="5573813"/>
              <a:ext cx="72342" cy="71422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</p:grpSp>
      <p:grpSp>
        <p:nvGrpSpPr>
          <p:cNvPr id="26678" name="Группа 369"/>
          <p:cNvGrpSpPr>
            <a:grpSpLocks/>
          </p:cNvGrpSpPr>
          <p:nvPr/>
        </p:nvGrpSpPr>
        <p:grpSpPr bwMode="auto">
          <a:xfrm rot="1300059">
            <a:off x="4697413" y="6483350"/>
            <a:ext cx="250825" cy="339725"/>
            <a:chOff x="2857488" y="4883951"/>
            <a:chExt cx="571504" cy="903297"/>
          </a:xfrm>
        </p:grpSpPr>
        <p:sp>
          <p:nvSpPr>
            <p:cNvPr id="371" name="Овал 370"/>
            <p:cNvSpPr/>
            <p:nvPr/>
          </p:nvSpPr>
          <p:spPr>
            <a:xfrm>
              <a:off x="3000700" y="4927583"/>
              <a:ext cx="285753" cy="143514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72" name="Овал 371"/>
            <p:cNvSpPr/>
            <p:nvPr/>
          </p:nvSpPr>
          <p:spPr>
            <a:xfrm>
              <a:off x="2857488" y="5000636"/>
              <a:ext cx="571504" cy="785818"/>
            </a:xfrm>
            <a:prstGeom prst="ellipse">
              <a:avLst/>
            </a:prstGeom>
            <a:solidFill>
              <a:srgbClr val="A50021"/>
            </a:solidFill>
            <a:ln w="6350">
              <a:solidFill>
                <a:schemeClr val="tx1"/>
              </a:solidFill>
            </a:ln>
            <a:scene3d>
              <a:camera prst="orthographicFront"/>
              <a:lightRig rig="threePt" dir="t"/>
            </a:scene3d>
            <a:sp3d prstMaterial="plastic">
              <a:bevelT w="260350" h="1270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cxnSp>
          <p:nvCxnSpPr>
            <p:cNvPr id="373" name="Прямая соединительная линия 372"/>
            <p:cNvCxnSpPr>
              <a:stCxn id="0" idx="0"/>
              <a:endCxn id="0" idx="4"/>
            </p:cNvCxnSpPr>
            <p:nvPr/>
          </p:nvCxnSpPr>
          <p:spPr>
            <a:xfrm rot="16200000" flipH="1">
              <a:off x="2747877" y="5395950"/>
              <a:ext cx="785109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74" name="Овал 373"/>
            <p:cNvSpPr/>
            <p:nvPr/>
          </p:nvSpPr>
          <p:spPr>
            <a:xfrm>
              <a:off x="3068504" y="4881539"/>
              <a:ext cx="141069" cy="71759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75" name="Овал 374"/>
            <p:cNvSpPr/>
            <p:nvPr/>
          </p:nvSpPr>
          <p:spPr>
            <a:xfrm>
              <a:off x="2998033" y="5139911"/>
              <a:ext cx="68726" cy="71759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76" name="Овал 375"/>
            <p:cNvSpPr/>
            <p:nvPr/>
          </p:nvSpPr>
          <p:spPr>
            <a:xfrm>
              <a:off x="2927086" y="5285515"/>
              <a:ext cx="72342" cy="71756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77" name="Овал 376"/>
            <p:cNvSpPr/>
            <p:nvPr/>
          </p:nvSpPr>
          <p:spPr>
            <a:xfrm>
              <a:off x="2928149" y="5425821"/>
              <a:ext cx="72342" cy="71759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78" name="Овал 377"/>
            <p:cNvSpPr/>
            <p:nvPr/>
          </p:nvSpPr>
          <p:spPr>
            <a:xfrm>
              <a:off x="3000531" y="5570239"/>
              <a:ext cx="68724" cy="71756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79" name="Овал 378"/>
            <p:cNvSpPr/>
            <p:nvPr/>
          </p:nvSpPr>
          <p:spPr>
            <a:xfrm>
              <a:off x="3212172" y="5139715"/>
              <a:ext cx="72342" cy="71759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80" name="Овал 379"/>
            <p:cNvSpPr/>
            <p:nvPr/>
          </p:nvSpPr>
          <p:spPr>
            <a:xfrm>
              <a:off x="3284554" y="5284133"/>
              <a:ext cx="68724" cy="71756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81" name="Овал 380"/>
            <p:cNvSpPr/>
            <p:nvPr/>
          </p:nvSpPr>
          <p:spPr>
            <a:xfrm>
              <a:off x="3286952" y="5428363"/>
              <a:ext cx="68724" cy="71756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82" name="Овал 381"/>
            <p:cNvSpPr/>
            <p:nvPr/>
          </p:nvSpPr>
          <p:spPr>
            <a:xfrm>
              <a:off x="3211308" y="5571601"/>
              <a:ext cx="72342" cy="71756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</p:grpSp>
      <p:sp>
        <p:nvSpPr>
          <p:cNvPr id="389" name="Полилиния 388"/>
          <p:cNvSpPr/>
          <p:nvPr/>
        </p:nvSpPr>
        <p:spPr>
          <a:xfrm>
            <a:off x="263525" y="3248025"/>
            <a:ext cx="307975" cy="109538"/>
          </a:xfrm>
          <a:custGeom>
            <a:avLst/>
            <a:gdLst>
              <a:gd name="connsiteX0" fmla="*/ 0 w 420413"/>
              <a:gd name="connsiteY0" fmla="*/ 0 h 287282"/>
              <a:gd name="connsiteX1" fmla="*/ 220717 w 420413"/>
              <a:gd name="connsiteY1" fmla="*/ 283779 h 287282"/>
              <a:gd name="connsiteX2" fmla="*/ 420413 w 420413"/>
              <a:gd name="connsiteY2" fmla="*/ 21020 h 287282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  <a:gd name="connsiteX0" fmla="*/ 0 w 420413"/>
              <a:gd name="connsiteY0" fmla="*/ 6132 h 289911"/>
              <a:gd name="connsiteX1" fmla="*/ 220717 w 420413"/>
              <a:gd name="connsiteY1" fmla="*/ 289911 h 289911"/>
              <a:gd name="connsiteX2" fmla="*/ 420413 w 420413"/>
              <a:gd name="connsiteY2" fmla="*/ 27152 h 289911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420413" h="283779">
                <a:moveTo>
                  <a:pt x="0" y="0"/>
                </a:moveTo>
                <a:cubicBezTo>
                  <a:pt x="149090" y="93335"/>
                  <a:pt x="163486" y="80086"/>
                  <a:pt x="220717" y="283779"/>
                </a:cubicBezTo>
                <a:cubicBezTo>
                  <a:pt x="307893" y="34541"/>
                  <a:pt x="297355" y="100451"/>
                  <a:pt x="420413" y="21020"/>
                </a:cubicBezTo>
              </a:path>
            </a:pathLst>
          </a:custGeom>
          <a:ln w="15875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/>
          </a:p>
        </p:txBody>
      </p:sp>
      <p:sp>
        <p:nvSpPr>
          <p:cNvPr id="390" name="Полилиния 389"/>
          <p:cNvSpPr/>
          <p:nvPr/>
        </p:nvSpPr>
        <p:spPr>
          <a:xfrm>
            <a:off x="928688" y="3286125"/>
            <a:ext cx="307975" cy="109538"/>
          </a:xfrm>
          <a:custGeom>
            <a:avLst/>
            <a:gdLst>
              <a:gd name="connsiteX0" fmla="*/ 0 w 420413"/>
              <a:gd name="connsiteY0" fmla="*/ 0 h 287282"/>
              <a:gd name="connsiteX1" fmla="*/ 220717 w 420413"/>
              <a:gd name="connsiteY1" fmla="*/ 283779 h 287282"/>
              <a:gd name="connsiteX2" fmla="*/ 420413 w 420413"/>
              <a:gd name="connsiteY2" fmla="*/ 21020 h 287282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  <a:gd name="connsiteX0" fmla="*/ 0 w 420413"/>
              <a:gd name="connsiteY0" fmla="*/ 6132 h 289911"/>
              <a:gd name="connsiteX1" fmla="*/ 220717 w 420413"/>
              <a:gd name="connsiteY1" fmla="*/ 289911 h 289911"/>
              <a:gd name="connsiteX2" fmla="*/ 420413 w 420413"/>
              <a:gd name="connsiteY2" fmla="*/ 27152 h 289911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420413" h="283779">
                <a:moveTo>
                  <a:pt x="0" y="0"/>
                </a:moveTo>
                <a:cubicBezTo>
                  <a:pt x="149090" y="93335"/>
                  <a:pt x="163486" y="80086"/>
                  <a:pt x="220717" y="283779"/>
                </a:cubicBezTo>
                <a:cubicBezTo>
                  <a:pt x="307893" y="34541"/>
                  <a:pt x="297355" y="100451"/>
                  <a:pt x="420413" y="21020"/>
                </a:cubicBezTo>
              </a:path>
            </a:pathLst>
          </a:custGeom>
          <a:ln w="15875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/>
          </a:p>
        </p:txBody>
      </p:sp>
      <p:sp>
        <p:nvSpPr>
          <p:cNvPr id="391" name="Полилиния 390"/>
          <p:cNvSpPr/>
          <p:nvPr/>
        </p:nvSpPr>
        <p:spPr>
          <a:xfrm>
            <a:off x="428625" y="3071813"/>
            <a:ext cx="307975" cy="109537"/>
          </a:xfrm>
          <a:custGeom>
            <a:avLst/>
            <a:gdLst>
              <a:gd name="connsiteX0" fmla="*/ 0 w 420413"/>
              <a:gd name="connsiteY0" fmla="*/ 0 h 287282"/>
              <a:gd name="connsiteX1" fmla="*/ 220717 w 420413"/>
              <a:gd name="connsiteY1" fmla="*/ 283779 h 287282"/>
              <a:gd name="connsiteX2" fmla="*/ 420413 w 420413"/>
              <a:gd name="connsiteY2" fmla="*/ 21020 h 287282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  <a:gd name="connsiteX0" fmla="*/ 0 w 420413"/>
              <a:gd name="connsiteY0" fmla="*/ 6132 h 289911"/>
              <a:gd name="connsiteX1" fmla="*/ 220717 w 420413"/>
              <a:gd name="connsiteY1" fmla="*/ 289911 h 289911"/>
              <a:gd name="connsiteX2" fmla="*/ 420413 w 420413"/>
              <a:gd name="connsiteY2" fmla="*/ 27152 h 289911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420413" h="283779">
                <a:moveTo>
                  <a:pt x="0" y="0"/>
                </a:moveTo>
                <a:cubicBezTo>
                  <a:pt x="149090" y="93335"/>
                  <a:pt x="163486" y="80086"/>
                  <a:pt x="220717" y="283779"/>
                </a:cubicBezTo>
                <a:cubicBezTo>
                  <a:pt x="307893" y="34541"/>
                  <a:pt x="297355" y="100451"/>
                  <a:pt x="420413" y="21020"/>
                </a:cubicBezTo>
              </a:path>
            </a:pathLst>
          </a:custGeom>
          <a:ln w="15875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/>
          </a:p>
        </p:txBody>
      </p:sp>
      <p:sp>
        <p:nvSpPr>
          <p:cNvPr id="392" name="Полилиния 391"/>
          <p:cNvSpPr/>
          <p:nvPr/>
        </p:nvSpPr>
        <p:spPr>
          <a:xfrm>
            <a:off x="785813" y="3071813"/>
            <a:ext cx="307975" cy="109537"/>
          </a:xfrm>
          <a:custGeom>
            <a:avLst/>
            <a:gdLst>
              <a:gd name="connsiteX0" fmla="*/ 0 w 420413"/>
              <a:gd name="connsiteY0" fmla="*/ 0 h 287282"/>
              <a:gd name="connsiteX1" fmla="*/ 220717 w 420413"/>
              <a:gd name="connsiteY1" fmla="*/ 283779 h 287282"/>
              <a:gd name="connsiteX2" fmla="*/ 420413 w 420413"/>
              <a:gd name="connsiteY2" fmla="*/ 21020 h 287282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  <a:gd name="connsiteX0" fmla="*/ 0 w 420413"/>
              <a:gd name="connsiteY0" fmla="*/ 6132 h 289911"/>
              <a:gd name="connsiteX1" fmla="*/ 220717 w 420413"/>
              <a:gd name="connsiteY1" fmla="*/ 289911 h 289911"/>
              <a:gd name="connsiteX2" fmla="*/ 420413 w 420413"/>
              <a:gd name="connsiteY2" fmla="*/ 27152 h 289911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420413" h="283779">
                <a:moveTo>
                  <a:pt x="0" y="0"/>
                </a:moveTo>
                <a:cubicBezTo>
                  <a:pt x="149090" y="93335"/>
                  <a:pt x="163486" y="80086"/>
                  <a:pt x="220717" y="283779"/>
                </a:cubicBezTo>
                <a:cubicBezTo>
                  <a:pt x="307893" y="34541"/>
                  <a:pt x="297355" y="100451"/>
                  <a:pt x="420413" y="21020"/>
                </a:cubicBezTo>
              </a:path>
            </a:pathLst>
          </a:custGeom>
          <a:ln w="15875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/>
          </a:p>
        </p:txBody>
      </p:sp>
      <p:sp>
        <p:nvSpPr>
          <p:cNvPr id="393" name="Полилиния 392"/>
          <p:cNvSpPr/>
          <p:nvPr/>
        </p:nvSpPr>
        <p:spPr>
          <a:xfrm>
            <a:off x="642938" y="2857500"/>
            <a:ext cx="307975" cy="109538"/>
          </a:xfrm>
          <a:custGeom>
            <a:avLst/>
            <a:gdLst>
              <a:gd name="connsiteX0" fmla="*/ 0 w 420413"/>
              <a:gd name="connsiteY0" fmla="*/ 0 h 287282"/>
              <a:gd name="connsiteX1" fmla="*/ 220717 w 420413"/>
              <a:gd name="connsiteY1" fmla="*/ 283779 h 287282"/>
              <a:gd name="connsiteX2" fmla="*/ 420413 w 420413"/>
              <a:gd name="connsiteY2" fmla="*/ 21020 h 287282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  <a:gd name="connsiteX0" fmla="*/ 0 w 420413"/>
              <a:gd name="connsiteY0" fmla="*/ 6132 h 289911"/>
              <a:gd name="connsiteX1" fmla="*/ 220717 w 420413"/>
              <a:gd name="connsiteY1" fmla="*/ 289911 h 289911"/>
              <a:gd name="connsiteX2" fmla="*/ 420413 w 420413"/>
              <a:gd name="connsiteY2" fmla="*/ 27152 h 289911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420413" h="283779">
                <a:moveTo>
                  <a:pt x="0" y="0"/>
                </a:moveTo>
                <a:cubicBezTo>
                  <a:pt x="149090" y="93335"/>
                  <a:pt x="163486" y="80086"/>
                  <a:pt x="220717" y="283779"/>
                </a:cubicBezTo>
                <a:cubicBezTo>
                  <a:pt x="307893" y="34541"/>
                  <a:pt x="297355" y="100451"/>
                  <a:pt x="420413" y="21020"/>
                </a:cubicBezTo>
              </a:path>
            </a:pathLst>
          </a:custGeom>
          <a:ln w="15875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/>
          </a:p>
        </p:txBody>
      </p:sp>
      <p:sp>
        <p:nvSpPr>
          <p:cNvPr id="394" name="Овал 393"/>
          <p:cNvSpPr/>
          <p:nvPr/>
        </p:nvSpPr>
        <p:spPr>
          <a:xfrm>
            <a:off x="0" y="214290"/>
            <a:ext cx="1428728" cy="1357322"/>
          </a:xfrm>
          <a:prstGeom prst="ellipse">
            <a:avLst/>
          </a:prstGeom>
          <a:gradFill flip="none" rotWithShape="1">
            <a:gsLst>
              <a:gs pos="100000">
                <a:schemeClr val="bg1"/>
              </a:gs>
              <a:gs pos="26000">
                <a:schemeClr val="bg1">
                  <a:alpha val="0"/>
                </a:schemeClr>
              </a:gs>
            </a:gsLst>
            <a:path path="circle">
              <a:fillToRect l="50000" t="50000" r="50000" b="50000"/>
            </a:path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/>
          </a:p>
        </p:txBody>
      </p:sp>
      <p:sp>
        <p:nvSpPr>
          <p:cNvPr id="395" name="Заголовок 394"/>
          <p:cNvSpPr>
            <a:spLocks noGrp="1"/>
          </p:cNvSpPr>
          <p:nvPr>
            <p:ph type="title"/>
          </p:nvPr>
        </p:nvSpPr>
        <p:spPr>
          <a:xfrm>
            <a:off x="2281032" y="162845"/>
            <a:ext cx="4900291" cy="819946"/>
          </a:xfrm>
          <a:prstGeom prst="round2SameRect">
            <a:avLst>
              <a:gd name="adj1" fmla="val 16667"/>
              <a:gd name="adj2" fmla="val 38889"/>
            </a:avLst>
          </a:prstGeom>
          <a:gradFill>
            <a:gsLst>
              <a:gs pos="100000">
                <a:srgbClr val="FFCCCC"/>
              </a:gs>
              <a:gs pos="26000">
                <a:schemeClr val="bg1"/>
              </a:gs>
            </a:gsLst>
            <a:path path="circle">
              <a:fillToRect l="50000" t="50000" r="50000" b="50000"/>
            </a:path>
          </a:gradFill>
          <a:scene3d>
            <a:camera prst="orthographicFront"/>
            <a:lightRig rig="threePt" dir="t"/>
          </a:scene3d>
          <a:sp3d>
            <a:bevelT w="171450" h="31750"/>
          </a:sp3d>
        </p:spPr>
        <p:txBody>
          <a:bodyPr rtlCol="0">
            <a:normAutofit fontScale="90000"/>
          </a:bodyPr>
          <a:lstStyle/>
          <a:p>
            <a:pPr fontAlgn="auto">
              <a:spcAft>
                <a:spcPts val="0"/>
              </a:spcAft>
              <a:defRPr/>
            </a:pPr>
            <a:r>
              <a:rPr lang="ru-RU" sz="4000" b="1" dirty="0" smtClean="0">
                <a:ln>
                  <a:solidFill>
                    <a:sysClr val="windowText" lastClr="000000"/>
                  </a:solidFill>
                </a:ln>
                <a:solidFill>
                  <a:srgbClr val="FFCCCC"/>
                </a:solidFill>
                <a:effectLst>
                  <a:outerShdw blurRad="50800" dist="38100" dir="2700000" algn="tl" rotWithShape="0">
                    <a:prstClr val="black">
                      <a:alpha val="40000"/>
                    </a:prstClr>
                  </a:outerShdw>
                </a:effectLst>
              </a:rPr>
              <a:t>Работа с текстом</a:t>
            </a:r>
            <a:endParaRPr lang="ru-RU" sz="4000" b="1" dirty="0">
              <a:ln>
                <a:solidFill>
                  <a:sysClr val="windowText" lastClr="000000"/>
                </a:solidFill>
              </a:ln>
              <a:solidFill>
                <a:srgbClr val="FFCCCC"/>
              </a:solidFill>
              <a:effectLst>
                <a:outerShdw blurRad="50800" dist="38100" dir="2700000" algn="tl" rotWithShape="0">
                  <a:prstClr val="black">
                    <a:alpha val="40000"/>
                  </a:prstClr>
                </a:outerShdw>
              </a:effectLst>
            </a:endParaRPr>
          </a:p>
        </p:txBody>
      </p:sp>
      <p:grpSp>
        <p:nvGrpSpPr>
          <p:cNvPr id="291" name="Группа 329"/>
          <p:cNvGrpSpPr/>
          <p:nvPr/>
        </p:nvGrpSpPr>
        <p:grpSpPr>
          <a:xfrm>
            <a:off x="714348" y="6143644"/>
            <a:ext cx="642942" cy="571504"/>
            <a:chOff x="3533771" y="2640017"/>
            <a:chExt cx="1789109" cy="1289049"/>
          </a:xfrm>
          <a:effectLst>
            <a:outerShdw blurRad="76200" dist="63500" dir="2700000" algn="tl" rotWithShape="0">
              <a:prstClr val="black">
                <a:alpha val="64000"/>
              </a:prstClr>
            </a:outerShdw>
          </a:effectLst>
        </p:grpSpPr>
        <p:sp>
          <p:nvSpPr>
            <p:cNvPr id="296" name="Скругленный прямоугольник 295"/>
            <p:cNvSpPr/>
            <p:nvPr/>
          </p:nvSpPr>
          <p:spPr>
            <a:xfrm>
              <a:off x="4357686" y="3357562"/>
              <a:ext cx="142876" cy="357190"/>
            </a:xfrm>
            <a:prstGeom prst="roundRect">
              <a:avLst>
                <a:gd name="adj" fmla="val 50000"/>
              </a:avLst>
            </a:prstGeom>
            <a:solidFill>
              <a:schemeClr val="accent6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01" name="Скругленный прямоугольник 300"/>
            <p:cNvSpPr/>
            <p:nvPr/>
          </p:nvSpPr>
          <p:spPr>
            <a:xfrm>
              <a:off x="4357686" y="3143248"/>
              <a:ext cx="142876" cy="285752"/>
            </a:xfrm>
            <a:prstGeom prst="roundRect">
              <a:avLst>
                <a:gd name="adj" fmla="val 30000"/>
              </a:avLst>
            </a:prstGeom>
            <a:solidFill>
              <a:srgbClr val="00B05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06" name="Полилиния 305">
              <a:hlinkClick r:id="" action="ppaction://hlinkshowjump?jump=endshow"/>
            </p:cNvPr>
            <p:cNvSpPr/>
            <p:nvPr/>
          </p:nvSpPr>
          <p:spPr>
            <a:xfrm flipV="1">
              <a:off x="4457695" y="3286124"/>
              <a:ext cx="571504" cy="642942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2"/>
            </a:lnRef>
            <a:fillRef idx="2">
              <a:schemeClr val="accent2"/>
            </a:fillRef>
            <a:effectRef idx="1">
              <a:schemeClr val="accent2"/>
            </a:effectRef>
            <a:fontRef idx="minor">
              <a:schemeClr val="dk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11" name="Полилиния 310">
              <a:hlinkClick r:id="" action="ppaction://hlinkshowjump?jump=endshow"/>
            </p:cNvPr>
            <p:cNvSpPr/>
            <p:nvPr/>
          </p:nvSpPr>
          <p:spPr>
            <a:xfrm flipH="1" flipV="1">
              <a:off x="3824286" y="3286124"/>
              <a:ext cx="571504" cy="642942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2"/>
            </a:lnRef>
            <a:fillRef idx="2">
              <a:schemeClr val="accent2"/>
            </a:fillRef>
            <a:effectRef idx="1">
              <a:schemeClr val="accent2"/>
            </a:effectRef>
            <a:fontRef idx="minor">
              <a:schemeClr val="dk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43" name="Скругленный прямоугольник 342"/>
            <p:cNvSpPr/>
            <p:nvPr/>
          </p:nvSpPr>
          <p:spPr>
            <a:xfrm>
              <a:off x="4357686" y="3071810"/>
              <a:ext cx="142876" cy="142876"/>
            </a:xfrm>
            <a:prstGeom prst="roundRect">
              <a:avLst>
                <a:gd name="adj" fmla="val 41111"/>
              </a:avLst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45" name="Полилиния 344">
              <a:hlinkClick r:id="" action="ppaction://hlinkshowjump?jump=endshow"/>
            </p:cNvPr>
            <p:cNvSpPr/>
            <p:nvPr/>
          </p:nvSpPr>
          <p:spPr>
            <a:xfrm>
              <a:off x="4457696" y="2640017"/>
              <a:ext cx="865184" cy="888998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2"/>
            </a:lnRef>
            <a:fillRef idx="2">
              <a:schemeClr val="accent2"/>
            </a:fillRef>
            <a:effectRef idx="1">
              <a:schemeClr val="accent2"/>
            </a:effectRef>
            <a:fontRef idx="minor">
              <a:schemeClr val="dk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56" name="Полилиния 355">
              <a:hlinkClick r:id="" action="ppaction://hlinkshowjump?jump=endshow"/>
            </p:cNvPr>
            <p:cNvSpPr/>
            <p:nvPr/>
          </p:nvSpPr>
          <p:spPr>
            <a:xfrm flipH="1">
              <a:off x="3533771" y="2647945"/>
              <a:ext cx="865184" cy="888998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2"/>
            </a:lnRef>
            <a:fillRef idx="2">
              <a:schemeClr val="accent2"/>
            </a:fillRef>
            <a:effectRef idx="1">
              <a:schemeClr val="accent2"/>
            </a:effectRef>
            <a:fontRef idx="minor">
              <a:schemeClr val="dk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</p:grpSp>
      <p:grpSp>
        <p:nvGrpSpPr>
          <p:cNvPr id="357" name="Группа 329"/>
          <p:cNvGrpSpPr/>
          <p:nvPr/>
        </p:nvGrpSpPr>
        <p:grpSpPr>
          <a:xfrm rot="16200000">
            <a:off x="7329611" y="6108409"/>
            <a:ext cx="635210" cy="578268"/>
            <a:chOff x="3533771" y="2640017"/>
            <a:chExt cx="1789109" cy="1289049"/>
          </a:xfrm>
          <a:effectLst>
            <a:outerShdw blurRad="76200" dist="63500" dir="2700000" algn="tl" rotWithShape="0">
              <a:prstClr val="black">
                <a:alpha val="64000"/>
              </a:prstClr>
            </a:outerShdw>
          </a:effectLst>
        </p:grpSpPr>
        <p:sp>
          <p:nvSpPr>
            <p:cNvPr id="370" name="Скругленный прямоугольник 369"/>
            <p:cNvSpPr/>
            <p:nvPr/>
          </p:nvSpPr>
          <p:spPr>
            <a:xfrm>
              <a:off x="4357686" y="3357562"/>
              <a:ext cx="142876" cy="357190"/>
            </a:xfrm>
            <a:prstGeom prst="roundRect">
              <a:avLst>
                <a:gd name="adj" fmla="val 50000"/>
              </a:avLst>
            </a:prstGeom>
            <a:solidFill>
              <a:schemeClr val="accent6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88" name="Скругленный прямоугольник 387"/>
            <p:cNvSpPr/>
            <p:nvPr/>
          </p:nvSpPr>
          <p:spPr>
            <a:xfrm>
              <a:off x="4357686" y="3143248"/>
              <a:ext cx="142876" cy="285752"/>
            </a:xfrm>
            <a:prstGeom prst="roundRect">
              <a:avLst>
                <a:gd name="adj" fmla="val 30000"/>
              </a:avLst>
            </a:prstGeom>
            <a:solidFill>
              <a:srgbClr val="00B05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97" name="Полилиния 396">
              <a:hlinkClick r:id="" action="ppaction://hlinkshowjump?jump=previousslide"/>
            </p:cNvPr>
            <p:cNvSpPr/>
            <p:nvPr/>
          </p:nvSpPr>
          <p:spPr>
            <a:xfrm flipV="1">
              <a:off x="4457695" y="3286124"/>
              <a:ext cx="571504" cy="642942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6"/>
            </a:lnRef>
            <a:fillRef idx="2">
              <a:schemeClr val="accent6"/>
            </a:fillRef>
            <a:effectRef idx="1">
              <a:schemeClr val="accent6"/>
            </a:effectRef>
            <a:fontRef idx="minor">
              <a:schemeClr val="dk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98" name="Полилиния 397">
              <a:hlinkClick r:id="" action="ppaction://hlinkshowjump?jump=previousslide"/>
            </p:cNvPr>
            <p:cNvSpPr/>
            <p:nvPr/>
          </p:nvSpPr>
          <p:spPr>
            <a:xfrm flipH="1" flipV="1">
              <a:off x="3824286" y="3286124"/>
              <a:ext cx="571504" cy="642942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6"/>
            </a:lnRef>
            <a:fillRef idx="2">
              <a:schemeClr val="accent6"/>
            </a:fillRef>
            <a:effectRef idx="1">
              <a:schemeClr val="accent6"/>
            </a:effectRef>
            <a:fontRef idx="minor">
              <a:schemeClr val="dk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99" name="Скругленный прямоугольник 398"/>
            <p:cNvSpPr/>
            <p:nvPr/>
          </p:nvSpPr>
          <p:spPr>
            <a:xfrm>
              <a:off x="4357686" y="3071810"/>
              <a:ext cx="142876" cy="142876"/>
            </a:xfrm>
            <a:prstGeom prst="roundRect">
              <a:avLst>
                <a:gd name="adj" fmla="val 41111"/>
              </a:avLst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400" name="Полилиния 399">
              <a:hlinkClick r:id="" action="ppaction://hlinkshowjump?jump=previousslide"/>
            </p:cNvPr>
            <p:cNvSpPr/>
            <p:nvPr/>
          </p:nvSpPr>
          <p:spPr>
            <a:xfrm>
              <a:off x="4457696" y="2640017"/>
              <a:ext cx="865184" cy="888998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6"/>
            </a:lnRef>
            <a:fillRef idx="2">
              <a:schemeClr val="accent6"/>
            </a:fillRef>
            <a:effectRef idx="1">
              <a:schemeClr val="accent6"/>
            </a:effectRef>
            <a:fontRef idx="minor">
              <a:schemeClr val="dk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401" name="Полилиния 400">
              <a:hlinkClick r:id="" action="ppaction://hlinkshowjump?jump=previousslide"/>
            </p:cNvPr>
            <p:cNvSpPr/>
            <p:nvPr/>
          </p:nvSpPr>
          <p:spPr>
            <a:xfrm flipH="1">
              <a:off x="3533771" y="2647945"/>
              <a:ext cx="865184" cy="888998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6"/>
            </a:lnRef>
            <a:fillRef idx="2">
              <a:schemeClr val="accent6"/>
            </a:fillRef>
            <a:effectRef idx="1">
              <a:schemeClr val="accent6"/>
            </a:effectRef>
            <a:fontRef idx="minor">
              <a:schemeClr val="dk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</p:grpSp>
      <p:grpSp>
        <p:nvGrpSpPr>
          <p:cNvPr id="402" name="Группа 329"/>
          <p:cNvGrpSpPr/>
          <p:nvPr/>
        </p:nvGrpSpPr>
        <p:grpSpPr>
          <a:xfrm rot="5400000">
            <a:off x="7897733" y="6111791"/>
            <a:ext cx="635210" cy="571504"/>
            <a:chOff x="3533771" y="2640017"/>
            <a:chExt cx="1789109" cy="1289049"/>
          </a:xfrm>
          <a:effectLst>
            <a:outerShdw blurRad="76200" dist="63500" dir="2700000" algn="tl" rotWithShape="0">
              <a:prstClr val="black">
                <a:alpha val="64000"/>
              </a:prstClr>
            </a:outerShdw>
          </a:effectLst>
        </p:grpSpPr>
        <p:sp>
          <p:nvSpPr>
            <p:cNvPr id="403" name="Скругленный прямоугольник 402"/>
            <p:cNvSpPr/>
            <p:nvPr/>
          </p:nvSpPr>
          <p:spPr>
            <a:xfrm>
              <a:off x="4357686" y="3357562"/>
              <a:ext cx="142876" cy="357190"/>
            </a:xfrm>
            <a:prstGeom prst="roundRect">
              <a:avLst>
                <a:gd name="adj" fmla="val 50000"/>
              </a:avLst>
            </a:prstGeom>
            <a:solidFill>
              <a:schemeClr val="accent6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404" name="Скругленный прямоугольник 403"/>
            <p:cNvSpPr/>
            <p:nvPr/>
          </p:nvSpPr>
          <p:spPr>
            <a:xfrm>
              <a:off x="4357686" y="3143248"/>
              <a:ext cx="142876" cy="285752"/>
            </a:xfrm>
            <a:prstGeom prst="roundRect">
              <a:avLst>
                <a:gd name="adj" fmla="val 30000"/>
              </a:avLst>
            </a:prstGeom>
            <a:solidFill>
              <a:srgbClr val="00B05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405" name="Полилиния 404">
              <a:hlinkClick r:id="" action="ppaction://hlinkshowjump?jump=nextslide"/>
            </p:cNvPr>
            <p:cNvSpPr/>
            <p:nvPr/>
          </p:nvSpPr>
          <p:spPr>
            <a:xfrm flipV="1">
              <a:off x="4457695" y="3286124"/>
              <a:ext cx="571504" cy="642942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3"/>
            </a:lnRef>
            <a:fillRef idx="2">
              <a:schemeClr val="accent3"/>
            </a:fillRef>
            <a:effectRef idx="1">
              <a:schemeClr val="accent3"/>
            </a:effectRef>
            <a:fontRef idx="minor">
              <a:schemeClr val="dk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406" name="Полилиния 405">
              <a:hlinkClick r:id="" action="ppaction://hlinkshowjump?jump=nextslide"/>
            </p:cNvPr>
            <p:cNvSpPr/>
            <p:nvPr/>
          </p:nvSpPr>
          <p:spPr>
            <a:xfrm flipH="1" flipV="1">
              <a:off x="3824286" y="3286124"/>
              <a:ext cx="571504" cy="642942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3"/>
            </a:lnRef>
            <a:fillRef idx="2">
              <a:schemeClr val="accent3"/>
            </a:fillRef>
            <a:effectRef idx="1">
              <a:schemeClr val="accent3"/>
            </a:effectRef>
            <a:fontRef idx="minor">
              <a:schemeClr val="dk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407" name="Скругленный прямоугольник 406"/>
            <p:cNvSpPr/>
            <p:nvPr/>
          </p:nvSpPr>
          <p:spPr>
            <a:xfrm>
              <a:off x="4357686" y="3071810"/>
              <a:ext cx="142876" cy="142876"/>
            </a:xfrm>
            <a:prstGeom prst="roundRect">
              <a:avLst>
                <a:gd name="adj" fmla="val 41111"/>
              </a:avLst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408" name="Полилиния 407">
              <a:hlinkClick r:id="" action="ppaction://hlinkshowjump?jump=nextslide"/>
            </p:cNvPr>
            <p:cNvSpPr/>
            <p:nvPr/>
          </p:nvSpPr>
          <p:spPr>
            <a:xfrm>
              <a:off x="4457696" y="2640017"/>
              <a:ext cx="865184" cy="888998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3"/>
            </a:lnRef>
            <a:fillRef idx="2">
              <a:schemeClr val="accent3"/>
            </a:fillRef>
            <a:effectRef idx="1">
              <a:schemeClr val="accent3"/>
            </a:effectRef>
            <a:fontRef idx="minor">
              <a:schemeClr val="dk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409" name="Полилиния 408">
              <a:hlinkClick r:id="" action="ppaction://hlinkshowjump?jump=nextslide"/>
            </p:cNvPr>
            <p:cNvSpPr/>
            <p:nvPr/>
          </p:nvSpPr>
          <p:spPr>
            <a:xfrm flipH="1">
              <a:off x="3533771" y="2647945"/>
              <a:ext cx="865184" cy="888998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3"/>
            </a:lnRef>
            <a:fillRef idx="2">
              <a:schemeClr val="accent3"/>
            </a:fillRef>
            <a:effectRef idx="1">
              <a:schemeClr val="accent3"/>
            </a:effectRef>
            <a:fontRef idx="minor">
              <a:schemeClr val="dk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</p:grpSp>
      <p:grpSp>
        <p:nvGrpSpPr>
          <p:cNvPr id="26691" name="Группа 285"/>
          <p:cNvGrpSpPr>
            <a:grpSpLocks/>
          </p:cNvGrpSpPr>
          <p:nvPr/>
        </p:nvGrpSpPr>
        <p:grpSpPr bwMode="auto">
          <a:xfrm>
            <a:off x="1428750" y="5929313"/>
            <a:ext cx="1000125" cy="1017587"/>
            <a:chOff x="214282" y="5643578"/>
            <a:chExt cx="1285884" cy="1017585"/>
          </a:xfrm>
        </p:grpSpPr>
        <p:sp>
          <p:nvSpPr>
            <p:cNvPr id="287" name="Полилиния 286"/>
            <p:cNvSpPr/>
            <p:nvPr/>
          </p:nvSpPr>
          <p:spPr>
            <a:xfrm>
              <a:off x="785786" y="5715016"/>
              <a:ext cx="714380" cy="946147"/>
            </a:xfrm>
            <a:custGeom>
              <a:avLst/>
              <a:gdLst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60461 h 1160461"/>
                <a:gd name="connsiteX1" fmla="*/ 228600 w 1000125"/>
                <a:gd name="connsiteY1" fmla="*/ 574673 h 1160461"/>
                <a:gd name="connsiteX2" fmla="*/ 404812 w 1000125"/>
                <a:gd name="connsiteY2" fmla="*/ 574673 h 1160461"/>
                <a:gd name="connsiteX3" fmla="*/ 385762 w 1000125"/>
                <a:gd name="connsiteY3" fmla="*/ 384173 h 1160461"/>
                <a:gd name="connsiteX4" fmla="*/ 666750 w 1000125"/>
                <a:gd name="connsiteY4" fmla="*/ 350836 h 1160461"/>
                <a:gd name="connsiteX5" fmla="*/ 642937 w 1000125"/>
                <a:gd name="connsiteY5" fmla="*/ 150811 h 1160461"/>
                <a:gd name="connsiteX6" fmla="*/ 914400 w 1000125"/>
                <a:gd name="connsiteY6" fmla="*/ 12698 h 1160461"/>
                <a:gd name="connsiteX7" fmla="*/ 1000125 w 1000125"/>
                <a:gd name="connsiteY7" fmla="*/ 379411 h 1160461"/>
                <a:gd name="connsiteX8" fmla="*/ 828675 w 1000125"/>
                <a:gd name="connsiteY8" fmla="*/ 403223 h 1160461"/>
                <a:gd name="connsiteX9" fmla="*/ 852487 w 1000125"/>
                <a:gd name="connsiteY9" fmla="*/ 631823 h 1160461"/>
                <a:gd name="connsiteX10" fmla="*/ 638175 w 1000125"/>
                <a:gd name="connsiteY10" fmla="*/ 669923 h 1160461"/>
                <a:gd name="connsiteX11" fmla="*/ 638175 w 1000125"/>
                <a:gd name="connsiteY11" fmla="*/ 850898 h 1160461"/>
                <a:gd name="connsiteX12" fmla="*/ 0 w 1000125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76332" h="1160461">
                  <a:moveTo>
                    <a:pt x="0" y="1160461"/>
                  </a:moveTo>
                  <a:lnTo>
                    <a:pt x="228600" y="574673"/>
                  </a:lnTo>
                  <a:cubicBezTo>
                    <a:pt x="282586" y="474659"/>
                    <a:pt x="346075" y="574673"/>
                    <a:pt x="404812" y="574673"/>
                  </a:cubicBezTo>
                  <a:cubicBezTo>
                    <a:pt x="398462" y="511173"/>
                    <a:pt x="315923" y="481010"/>
                    <a:pt x="385762" y="384173"/>
                  </a:cubicBezTo>
                  <a:cubicBezTo>
                    <a:pt x="498486" y="268286"/>
                    <a:pt x="573087" y="361948"/>
                    <a:pt x="666750" y="350836"/>
                  </a:cubicBezTo>
                  <a:cubicBezTo>
                    <a:pt x="658812" y="284161"/>
                    <a:pt x="541347" y="212725"/>
                    <a:pt x="642937" y="150811"/>
                  </a:cubicBezTo>
                  <a:cubicBezTo>
                    <a:pt x="766771" y="0"/>
                    <a:pt x="823912" y="58736"/>
                    <a:pt x="914400" y="12698"/>
                  </a:cubicBezTo>
                  <a:cubicBezTo>
                    <a:pt x="942975" y="134936"/>
                    <a:pt x="1076332" y="180974"/>
                    <a:pt x="1000125" y="379411"/>
                  </a:cubicBezTo>
                  <a:cubicBezTo>
                    <a:pt x="919170" y="458786"/>
                    <a:pt x="885825" y="395286"/>
                    <a:pt x="828675" y="403223"/>
                  </a:cubicBezTo>
                  <a:cubicBezTo>
                    <a:pt x="836612" y="479423"/>
                    <a:pt x="982671" y="507997"/>
                    <a:pt x="852487" y="631823"/>
                  </a:cubicBezTo>
                  <a:cubicBezTo>
                    <a:pt x="766771" y="787396"/>
                    <a:pt x="709612" y="657223"/>
                    <a:pt x="638175" y="669923"/>
                  </a:cubicBezTo>
                  <a:cubicBezTo>
                    <a:pt x="638175" y="730248"/>
                    <a:pt x="719147" y="790570"/>
                    <a:pt x="638175" y="850898"/>
                  </a:cubicBezTo>
                  <a:lnTo>
                    <a:pt x="0" y="116046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>
                <a:rot lat="20566233" lon="4218831" rev="19705992"/>
              </a:camera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88" name="Полилиния 287"/>
            <p:cNvSpPr/>
            <p:nvPr/>
          </p:nvSpPr>
          <p:spPr>
            <a:xfrm flipH="1">
              <a:off x="214282" y="5715016"/>
              <a:ext cx="714380" cy="946147"/>
            </a:xfrm>
            <a:custGeom>
              <a:avLst/>
              <a:gdLst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60461 h 1160461"/>
                <a:gd name="connsiteX1" fmla="*/ 228600 w 1000125"/>
                <a:gd name="connsiteY1" fmla="*/ 574673 h 1160461"/>
                <a:gd name="connsiteX2" fmla="*/ 404812 w 1000125"/>
                <a:gd name="connsiteY2" fmla="*/ 574673 h 1160461"/>
                <a:gd name="connsiteX3" fmla="*/ 385762 w 1000125"/>
                <a:gd name="connsiteY3" fmla="*/ 384173 h 1160461"/>
                <a:gd name="connsiteX4" fmla="*/ 666750 w 1000125"/>
                <a:gd name="connsiteY4" fmla="*/ 350836 h 1160461"/>
                <a:gd name="connsiteX5" fmla="*/ 642937 w 1000125"/>
                <a:gd name="connsiteY5" fmla="*/ 150811 h 1160461"/>
                <a:gd name="connsiteX6" fmla="*/ 914400 w 1000125"/>
                <a:gd name="connsiteY6" fmla="*/ 12698 h 1160461"/>
                <a:gd name="connsiteX7" fmla="*/ 1000125 w 1000125"/>
                <a:gd name="connsiteY7" fmla="*/ 379411 h 1160461"/>
                <a:gd name="connsiteX8" fmla="*/ 828675 w 1000125"/>
                <a:gd name="connsiteY8" fmla="*/ 403223 h 1160461"/>
                <a:gd name="connsiteX9" fmla="*/ 852487 w 1000125"/>
                <a:gd name="connsiteY9" fmla="*/ 631823 h 1160461"/>
                <a:gd name="connsiteX10" fmla="*/ 638175 w 1000125"/>
                <a:gd name="connsiteY10" fmla="*/ 669923 h 1160461"/>
                <a:gd name="connsiteX11" fmla="*/ 638175 w 1000125"/>
                <a:gd name="connsiteY11" fmla="*/ 850898 h 1160461"/>
                <a:gd name="connsiteX12" fmla="*/ 0 w 1000125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76332" h="1160461">
                  <a:moveTo>
                    <a:pt x="0" y="1160461"/>
                  </a:moveTo>
                  <a:lnTo>
                    <a:pt x="228600" y="574673"/>
                  </a:lnTo>
                  <a:cubicBezTo>
                    <a:pt x="282586" y="474659"/>
                    <a:pt x="346075" y="574673"/>
                    <a:pt x="404812" y="574673"/>
                  </a:cubicBezTo>
                  <a:cubicBezTo>
                    <a:pt x="398462" y="511173"/>
                    <a:pt x="315923" y="481010"/>
                    <a:pt x="385762" y="384173"/>
                  </a:cubicBezTo>
                  <a:cubicBezTo>
                    <a:pt x="498486" y="268286"/>
                    <a:pt x="573087" y="361948"/>
                    <a:pt x="666750" y="350836"/>
                  </a:cubicBezTo>
                  <a:cubicBezTo>
                    <a:pt x="658812" y="284161"/>
                    <a:pt x="541347" y="212725"/>
                    <a:pt x="642937" y="150811"/>
                  </a:cubicBezTo>
                  <a:cubicBezTo>
                    <a:pt x="766771" y="0"/>
                    <a:pt x="823912" y="58736"/>
                    <a:pt x="914400" y="12698"/>
                  </a:cubicBezTo>
                  <a:cubicBezTo>
                    <a:pt x="942975" y="134936"/>
                    <a:pt x="1076332" y="180974"/>
                    <a:pt x="1000125" y="379411"/>
                  </a:cubicBezTo>
                  <a:cubicBezTo>
                    <a:pt x="919170" y="458786"/>
                    <a:pt x="885825" y="395286"/>
                    <a:pt x="828675" y="403223"/>
                  </a:cubicBezTo>
                  <a:cubicBezTo>
                    <a:pt x="836612" y="479423"/>
                    <a:pt x="982671" y="507997"/>
                    <a:pt x="852487" y="631823"/>
                  </a:cubicBezTo>
                  <a:cubicBezTo>
                    <a:pt x="766771" y="787396"/>
                    <a:pt x="709612" y="657223"/>
                    <a:pt x="638175" y="669923"/>
                  </a:cubicBezTo>
                  <a:cubicBezTo>
                    <a:pt x="638175" y="730248"/>
                    <a:pt x="719147" y="790570"/>
                    <a:pt x="638175" y="850898"/>
                  </a:cubicBezTo>
                  <a:lnTo>
                    <a:pt x="0" y="116046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>
                <a:rot lat="18000000" lon="0" rev="20099999"/>
              </a:camera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89" name="Полилиния 288"/>
            <p:cNvSpPr/>
            <p:nvPr/>
          </p:nvSpPr>
          <p:spPr>
            <a:xfrm rot="1839986">
              <a:off x="523281" y="5784561"/>
              <a:ext cx="488006" cy="785225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90" name="24-конечная звезда 289"/>
            <p:cNvSpPr/>
            <p:nvPr/>
          </p:nvSpPr>
          <p:spPr>
            <a:xfrm>
              <a:off x="571472" y="5643578"/>
              <a:ext cx="357190" cy="285752"/>
            </a:xfrm>
            <a:prstGeom prst="star24">
              <a:avLst>
                <a:gd name="adj" fmla="val 43333"/>
              </a:avLst>
            </a:prstGeom>
            <a:solidFill>
              <a:srgbClr val="FFFF00"/>
            </a:solidFill>
            <a:ln>
              <a:noFill/>
            </a:ln>
            <a:scene3d>
              <a:camera prst="orthographicFront"/>
              <a:lightRig rig="threePt" dir="t"/>
            </a:scene3d>
            <a:sp3d>
              <a:bevelT h="38100" prst="relaxedInse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</p:grpSp>
      <p:grpSp>
        <p:nvGrpSpPr>
          <p:cNvPr id="26692" name="Группа 356"/>
          <p:cNvGrpSpPr>
            <a:grpSpLocks/>
          </p:cNvGrpSpPr>
          <p:nvPr/>
        </p:nvGrpSpPr>
        <p:grpSpPr bwMode="auto">
          <a:xfrm rot="-1531300">
            <a:off x="1657350" y="6384925"/>
            <a:ext cx="250825" cy="339725"/>
            <a:chOff x="2857488" y="4883951"/>
            <a:chExt cx="571504" cy="903297"/>
          </a:xfrm>
        </p:grpSpPr>
        <p:sp>
          <p:nvSpPr>
            <p:cNvPr id="358" name="Овал 357"/>
            <p:cNvSpPr/>
            <p:nvPr/>
          </p:nvSpPr>
          <p:spPr>
            <a:xfrm>
              <a:off x="2999959" y="4926842"/>
              <a:ext cx="285751" cy="143514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59" name="Овал 358"/>
            <p:cNvSpPr/>
            <p:nvPr/>
          </p:nvSpPr>
          <p:spPr>
            <a:xfrm>
              <a:off x="2857488" y="5000636"/>
              <a:ext cx="571504" cy="785818"/>
            </a:xfrm>
            <a:prstGeom prst="ellipse">
              <a:avLst/>
            </a:prstGeom>
            <a:solidFill>
              <a:srgbClr val="A50021"/>
            </a:solidFill>
            <a:ln w="6350">
              <a:solidFill>
                <a:schemeClr val="tx1"/>
              </a:solidFill>
            </a:ln>
            <a:scene3d>
              <a:camera prst="orthographicFront"/>
              <a:lightRig rig="threePt" dir="t"/>
            </a:scene3d>
            <a:sp3d prstMaterial="plastic">
              <a:bevelT w="260350" h="1270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cxnSp>
          <p:nvCxnSpPr>
            <p:cNvPr id="360" name="Прямая соединительная линия 359"/>
            <p:cNvCxnSpPr>
              <a:stCxn id="0" idx="0"/>
              <a:endCxn id="0" idx="4"/>
            </p:cNvCxnSpPr>
            <p:nvPr/>
          </p:nvCxnSpPr>
          <p:spPr>
            <a:xfrm rot="16200000" flipH="1">
              <a:off x="2751569" y="5392222"/>
              <a:ext cx="785109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61" name="Овал 360"/>
            <p:cNvSpPr/>
            <p:nvPr/>
          </p:nvSpPr>
          <p:spPr>
            <a:xfrm>
              <a:off x="3070195" y="4879694"/>
              <a:ext cx="141069" cy="71756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62" name="Овал 361"/>
            <p:cNvSpPr/>
            <p:nvPr/>
          </p:nvSpPr>
          <p:spPr>
            <a:xfrm>
              <a:off x="3000392" y="5138715"/>
              <a:ext cx="68726" cy="71756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63" name="Овал 362"/>
            <p:cNvSpPr/>
            <p:nvPr/>
          </p:nvSpPr>
          <p:spPr>
            <a:xfrm>
              <a:off x="2929645" y="5282724"/>
              <a:ext cx="72342" cy="71759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64" name="Овал 363"/>
            <p:cNvSpPr/>
            <p:nvPr/>
          </p:nvSpPr>
          <p:spPr>
            <a:xfrm>
              <a:off x="2930295" y="5428088"/>
              <a:ext cx="72342" cy="71756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65" name="Овал 364"/>
            <p:cNvSpPr/>
            <p:nvPr/>
          </p:nvSpPr>
          <p:spPr>
            <a:xfrm>
              <a:off x="3000639" y="5569176"/>
              <a:ext cx="68726" cy="71756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66" name="Овал 365"/>
            <p:cNvSpPr/>
            <p:nvPr/>
          </p:nvSpPr>
          <p:spPr>
            <a:xfrm>
              <a:off x="3217000" y="5138793"/>
              <a:ext cx="72342" cy="71756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67" name="Овал 366"/>
            <p:cNvSpPr/>
            <p:nvPr/>
          </p:nvSpPr>
          <p:spPr>
            <a:xfrm>
              <a:off x="3287344" y="5279881"/>
              <a:ext cx="68726" cy="71756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68" name="Овал 367"/>
            <p:cNvSpPr/>
            <p:nvPr/>
          </p:nvSpPr>
          <p:spPr>
            <a:xfrm>
              <a:off x="3287996" y="5425243"/>
              <a:ext cx="68724" cy="71759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69" name="Овал 368"/>
            <p:cNvSpPr/>
            <p:nvPr/>
          </p:nvSpPr>
          <p:spPr>
            <a:xfrm>
              <a:off x="3217247" y="5569254"/>
              <a:ext cx="72342" cy="71756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</p:grpSp>
      <p:grpSp>
        <p:nvGrpSpPr>
          <p:cNvPr id="26693" name="Группа 300"/>
          <p:cNvGrpSpPr>
            <a:grpSpLocks/>
          </p:cNvGrpSpPr>
          <p:nvPr/>
        </p:nvGrpSpPr>
        <p:grpSpPr bwMode="auto">
          <a:xfrm>
            <a:off x="6000750" y="5929313"/>
            <a:ext cx="1000125" cy="928687"/>
            <a:chOff x="214282" y="5643578"/>
            <a:chExt cx="1285884" cy="1017585"/>
          </a:xfrm>
        </p:grpSpPr>
        <p:sp>
          <p:nvSpPr>
            <p:cNvPr id="302" name="Полилиния 301"/>
            <p:cNvSpPr/>
            <p:nvPr/>
          </p:nvSpPr>
          <p:spPr>
            <a:xfrm>
              <a:off x="785786" y="5715016"/>
              <a:ext cx="714380" cy="946147"/>
            </a:xfrm>
            <a:custGeom>
              <a:avLst/>
              <a:gdLst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60461 h 1160461"/>
                <a:gd name="connsiteX1" fmla="*/ 228600 w 1000125"/>
                <a:gd name="connsiteY1" fmla="*/ 574673 h 1160461"/>
                <a:gd name="connsiteX2" fmla="*/ 404812 w 1000125"/>
                <a:gd name="connsiteY2" fmla="*/ 574673 h 1160461"/>
                <a:gd name="connsiteX3" fmla="*/ 385762 w 1000125"/>
                <a:gd name="connsiteY3" fmla="*/ 384173 h 1160461"/>
                <a:gd name="connsiteX4" fmla="*/ 666750 w 1000125"/>
                <a:gd name="connsiteY4" fmla="*/ 350836 h 1160461"/>
                <a:gd name="connsiteX5" fmla="*/ 642937 w 1000125"/>
                <a:gd name="connsiteY5" fmla="*/ 150811 h 1160461"/>
                <a:gd name="connsiteX6" fmla="*/ 914400 w 1000125"/>
                <a:gd name="connsiteY6" fmla="*/ 12698 h 1160461"/>
                <a:gd name="connsiteX7" fmla="*/ 1000125 w 1000125"/>
                <a:gd name="connsiteY7" fmla="*/ 379411 h 1160461"/>
                <a:gd name="connsiteX8" fmla="*/ 828675 w 1000125"/>
                <a:gd name="connsiteY8" fmla="*/ 403223 h 1160461"/>
                <a:gd name="connsiteX9" fmla="*/ 852487 w 1000125"/>
                <a:gd name="connsiteY9" fmla="*/ 631823 h 1160461"/>
                <a:gd name="connsiteX10" fmla="*/ 638175 w 1000125"/>
                <a:gd name="connsiteY10" fmla="*/ 669923 h 1160461"/>
                <a:gd name="connsiteX11" fmla="*/ 638175 w 1000125"/>
                <a:gd name="connsiteY11" fmla="*/ 850898 h 1160461"/>
                <a:gd name="connsiteX12" fmla="*/ 0 w 1000125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76332" h="1160461">
                  <a:moveTo>
                    <a:pt x="0" y="1160461"/>
                  </a:moveTo>
                  <a:lnTo>
                    <a:pt x="228600" y="574673"/>
                  </a:lnTo>
                  <a:cubicBezTo>
                    <a:pt x="282586" y="474659"/>
                    <a:pt x="346075" y="574673"/>
                    <a:pt x="404812" y="574673"/>
                  </a:cubicBezTo>
                  <a:cubicBezTo>
                    <a:pt x="398462" y="511173"/>
                    <a:pt x="315923" y="481010"/>
                    <a:pt x="385762" y="384173"/>
                  </a:cubicBezTo>
                  <a:cubicBezTo>
                    <a:pt x="498486" y="268286"/>
                    <a:pt x="573087" y="361948"/>
                    <a:pt x="666750" y="350836"/>
                  </a:cubicBezTo>
                  <a:cubicBezTo>
                    <a:pt x="658812" y="284161"/>
                    <a:pt x="541347" y="212725"/>
                    <a:pt x="642937" y="150811"/>
                  </a:cubicBezTo>
                  <a:cubicBezTo>
                    <a:pt x="766771" y="0"/>
                    <a:pt x="823912" y="58736"/>
                    <a:pt x="914400" y="12698"/>
                  </a:cubicBezTo>
                  <a:cubicBezTo>
                    <a:pt x="942975" y="134936"/>
                    <a:pt x="1076332" y="180974"/>
                    <a:pt x="1000125" y="379411"/>
                  </a:cubicBezTo>
                  <a:cubicBezTo>
                    <a:pt x="919170" y="458786"/>
                    <a:pt x="885825" y="395286"/>
                    <a:pt x="828675" y="403223"/>
                  </a:cubicBezTo>
                  <a:cubicBezTo>
                    <a:pt x="836612" y="479423"/>
                    <a:pt x="982671" y="507997"/>
                    <a:pt x="852487" y="631823"/>
                  </a:cubicBezTo>
                  <a:cubicBezTo>
                    <a:pt x="766771" y="787396"/>
                    <a:pt x="709612" y="657223"/>
                    <a:pt x="638175" y="669923"/>
                  </a:cubicBezTo>
                  <a:cubicBezTo>
                    <a:pt x="638175" y="730248"/>
                    <a:pt x="719147" y="790570"/>
                    <a:pt x="638175" y="850898"/>
                  </a:cubicBezTo>
                  <a:lnTo>
                    <a:pt x="0" y="116046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>
                <a:rot lat="20566233" lon="4218831" rev="19705992"/>
              </a:camera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03" name="Полилиния 302"/>
            <p:cNvSpPr/>
            <p:nvPr/>
          </p:nvSpPr>
          <p:spPr>
            <a:xfrm flipH="1">
              <a:off x="214282" y="5715016"/>
              <a:ext cx="714380" cy="946147"/>
            </a:xfrm>
            <a:custGeom>
              <a:avLst/>
              <a:gdLst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60461 h 1160461"/>
                <a:gd name="connsiteX1" fmla="*/ 228600 w 1000125"/>
                <a:gd name="connsiteY1" fmla="*/ 574673 h 1160461"/>
                <a:gd name="connsiteX2" fmla="*/ 404812 w 1000125"/>
                <a:gd name="connsiteY2" fmla="*/ 574673 h 1160461"/>
                <a:gd name="connsiteX3" fmla="*/ 385762 w 1000125"/>
                <a:gd name="connsiteY3" fmla="*/ 384173 h 1160461"/>
                <a:gd name="connsiteX4" fmla="*/ 666750 w 1000125"/>
                <a:gd name="connsiteY4" fmla="*/ 350836 h 1160461"/>
                <a:gd name="connsiteX5" fmla="*/ 642937 w 1000125"/>
                <a:gd name="connsiteY5" fmla="*/ 150811 h 1160461"/>
                <a:gd name="connsiteX6" fmla="*/ 914400 w 1000125"/>
                <a:gd name="connsiteY6" fmla="*/ 12698 h 1160461"/>
                <a:gd name="connsiteX7" fmla="*/ 1000125 w 1000125"/>
                <a:gd name="connsiteY7" fmla="*/ 379411 h 1160461"/>
                <a:gd name="connsiteX8" fmla="*/ 828675 w 1000125"/>
                <a:gd name="connsiteY8" fmla="*/ 403223 h 1160461"/>
                <a:gd name="connsiteX9" fmla="*/ 852487 w 1000125"/>
                <a:gd name="connsiteY9" fmla="*/ 631823 h 1160461"/>
                <a:gd name="connsiteX10" fmla="*/ 638175 w 1000125"/>
                <a:gd name="connsiteY10" fmla="*/ 669923 h 1160461"/>
                <a:gd name="connsiteX11" fmla="*/ 638175 w 1000125"/>
                <a:gd name="connsiteY11" fmla="*/ 850898 h 1160461"/>
                <a:gd name="connsiteX12" fmla="*/ 0 w 1000125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76332" h="1160461">
                  <a:moveTo>
                    <a:pt x="0" y="1160461"/>
                  </a:moveTo>
                  <a:lnTo>
                    <a:pt x="228600" y="574673"/>
                  </a:lnTo>
                  <a:cubicBezTo>
                    <a:pt x="282586" y="474659"/>
                    <a:pt x="346075" y="574673"/>
                    <a:pt x="404812" y="574673"/>
                  </a:cubicBezTo>
                  <a:cubicBezTo>
                    <a:pt x="398462" y="511173"/>
                    <a:pt x="315923" y="481010"/>
                    <a:pt x="385762" y="384173"/>
                  </a:cubicBezTo>
                  <a:cubicBezTo>
                    <a:pt x="498486" y="268286"/>
                    <a:pt x="573087" y="361948"/>
                    <a:pt x="666750" y="350836"/>
                  </a:cubicBezTo>
                  <a:cubicBezTo>
                    <a:pt x="658812" y="284161"/>
                    <a:pt x="541347" y="212725"/>
                    <a:pt x="642937" y="150811"/>
                  </a:cubicBezTo>
                  <a:cubicBezTo>
                    <a:pt x="766771" y="0"/>
                    <a:pt x="823912" y="58736"/>
                    <a:pt x="914400" y="12698"/>
                  </a:cubicBezTo>
                  <a:cubicBezTo>
                    <a:pt x="942975" y="134936"/>
                    <a:pt x="1076332" y="180974"/>
                    <a:pt x="1000125" y="379411"/>
                  </a:cubicBezTo>
                  <a:cubicBezTo>
                    <a:pt x="919170" y="458786"/>
                    <a:pt x="885825" y="395286"/>
                    <a:pt x="828675" y="403223"/>
                  </a:cubicBezTo>
                  <a:cubicBezTo>
                    <a:pt x="836612" y="479423"/>
                    <a:pt x="982671" y="507997"/>
                    <a:pt x="852487" y="631823"/>
                  </a:cubicBezTo>
                  <a:cubicBezTo>
                    <a:pt x="766771" y="787396"/>
                    <a:pt x="709612" y="657223"/>
                    <a:pt x="638175" y="669923"/>
                  </a:cubicBezTo>
                  <a:cubicBezTo>
                    <a:pt x="638175" y="730248"/>
                    <a:pt x="719147" y="790570"/>
                    <a:pt x="638175" y="850898"/>
                  </a:cubicBezTo>
                  <a:lnTo>
                    <a:pt x="0" y="116046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>
                <a:rot lat="18000000" lon="0" rev="20099999"/>
              </a:camera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04" name="Полилиния 303"/>
            <p:cNvSpPr/>
            <p:nvPr/>
          </p:nvSpPr>
          <p:spPr>
            <a:xfrm rot="1839986">
              <a:off x="523281" y="5784561"/>
              <a:ext cx="488006" cy="785225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05" name="24-конечная звезда 304"/>
            <p:cNvSpPr/>
            <p:nvPr/>
          </p:nvSpPr>
          <p:spPr>
            <a:xfrm>
              <a:off x="571472" y="5643578"/>
              <a:ext cx="357190" cy="285752"/>
            </a:xfrm>
            <a:prstGeom prst="star24">
              <a:avLst>
                <a:gd name="adj" fmla="val 43333"/>
              </a:avLst>
            </a:prstGeom>
            <a:solidFill>
              <a:srgbClr val="FFFF00"/>
            </a:solidFill>
            <a:ln>
              <a:noFill/>
            </a:ln>
            <a:scene3d>
              <a:camera prst="orthographicFront"/>
              <a:lightRig rig="threePt" dir="t"/>
            </a:scene3d>
            <a:sp3d>
              <a:bevelT h="38100" prst="relaxedInse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</p:grpSp>
      <p:sp>
        <p:nvSpPr>
          <p:cNvPr id="228" name="Объект 227"/>
          <p:cNvSpPr>
            <a:spLocks noGrp="1"/>
          </p:cNvSpPr>
          <p:nvPr>
            <p:ph idx="1"/>
          </p:nvPr>
        </p:nvSpPr>
        <p:spPr>
          <a:xfrm>
            <a:off x="582613" y="1131888"/>
            <a:ext cx="5237162" cy="4525962"/>
          </a:xfrm>
        </p:spPr>
        <p:txBody>
          <a:bodyPr rtlCol="0">
            <a:normAutofit/>
          </a:bodyPr>
          <a:lstStyle/>
          <a:p>
            <a:pPr fontAlgn="auto">
              <a:spcAft>
                <a:spcPts val="0"/>
              </a:spcAft>
              <a:buFont typeface="Arial" pitchFamily="34" charset="0"/>
              <a:buChar char="•"/>
              <a:defRPr/>
            </a:pPr>
            <a:r>
              <a:rPr lang="ru-RU" sz="1800" dirty="0" smtClean="0">
                <a:solidFill>
                  <a:srgbClr val="002060"/>
                </a:solidFill>
                <a:latin typeface="Arial" pitchFamily="34" charset="0"/>
                <a:cs typeface="Arial" pitchFamily="34" charset="0"/>
              </a:rPr>
              <a:t>     В </a:t>
            </a:r>
            <a:r>
              <a:rPr lang="ru-RU" sz="1800" dirty="0">
                <a:solidFill>
                  <a:srgbClr val="002060"/>
                </a:solidFill>
                <a:latin typeface="Arial" pitchFamily="34" charset="0"/>
                <a:cs typeface="Arial" pitchFamily="34" charset="0"/>
              </a:rPr>
              <a:t>некоторых странах, например, в Индии, Вьетнаме, основное транспортное средство – велосипед. У него много поклонников в России. Лев Николаевич Толстой, как известно, научился велосипедной езде в 67 лет.  </a:t>
            </a:r>
          </a:p>
          <a:p>
            <a:pPr fontAlgn="auto">
              <a:spcAft>
                <a:spcPts val="0"/>
              </a:spcAft>
              <a:buFont typeface="Arial" pitchFamily="34" charset="0"/>
              <a:buChar char="•"/>
              <a:defRPr/>
            </a:pPr>
            <a:r>
              <a:rPr lang="ru-RU" sz="1800" dirty="0">
                <a:solidFill>
                  <a:srgbClr val="002060"/>
                </a:solidFill>
                <a:latin typeface="Arial" pitchFamily="34" charset="0"/>
                <a:cs typeface="Arial" pitchFamily="34" charset="0"/>
              </a:rPr>
              <a:t>       Велосипед является прекрасным средством для укрепления здоровья. Но при несоблюдении правил дорожного движения он может стать причиной травм и даже смерти.</a:t>
            </a:r>
          </a:p>
          <a:p>
            <a:pPr marL="0" indent="0" fontAlgn="auto">
              <a:spcAft>
                <a:spcPts val="0"/>
              </a:spcAft>
              <a:buFont typeface="Arial" pitchFamily="34" charset="0"/>
              <a:buNone/>
              <a:defRPr/>
            </a:pPr>
            <a:r>
              <a:rPr lang="ru-RU" sz="1600" b="1" dirty="0" smtClean="0">
                <a:solidFill>
                  <a:srgbClr val="C00000"/>
                </a:solidFill>
                <a:latin typeface="Arial" pitchFamily="34" charset="0"/>
                <a:cs typeface="Arial" pitchFamily="34" charset="0"/>
              </a:rPr>
              <a:t>                 </a:t>
            </a:r>
            <a:r>
              <a:rPr lang="ru-RU" sz="1400" b="1" dirty="0" smtClean="0">
                <a:solidFill>
                  <a:srgbClr val="C00000"/>
                </a:solidFill>
                <a:latin typeface="Arial" pitchFamily="34" charset="0"/>
                <a:cs typeface="Arial" pitchFamily="34" charset="0"/>
              </a:rPr>
              <a:t>Задания: </a:t>
            </a:r>
            <a:r>
              <a:rPr lang="ru-RU" sz="1400" b="1" dirty="0">
                <a:solidFill>
                  <a:srgbClr val="C00000"/>
                </a:solidFill>
                <a:latin typeface="Arial" pitchFamily="34" charset="0"/>
                <a:cs typeface="Arial" pitchFamily="34" charset="0"/>
              </a:rPr>
              <a:t>с</a:t>
            </a:r>
            <a:r>
              <a:rPr lang="ru-RU" sz="1400" b="1" dirty="0" smtClean="0">
                <a:solidFill>
                  <a:srgbClr val="C00000"/>
                </a:solidFill>
                <a:latin typeface="Arial" pitchFamily="34" charset="0"/>
                <a:cs typeface="Arial" pitchFamily="34" charset="0"/>
              </a:rPr>
              <a:t>формулировать</a:t>
            </a:r>
          </a:p>
          <a:p>
            <a:pPr marL="0" indent="0" fontAlgn="auto">
              <a:spcAft>
                <a:spcPts val="0"/>
              </a:spcAft>
              <a:buFont typeface="Arial" pitchFamily="34" charset="0"/>
              <a:buNone/>
              <a:defRPr/>
            </a:pPr>
            <a:r>
              <a:rPr lang="ru-RU" sz="1400" b="1" dirty="0" smtClean="0">
                <a:solidFill>
                  <a:srgbClr val="C00000"/>
                </a:solidFill>
                <a:latin typeface="Arial" pitchFamily="34" charset="0"/>
                <a:cs typeface="Arial" pitchFamily="34" charset="0"/>
              </a:rPr>
              <a:t>                    главную мысль</a:t>
            </a:r>
            <a:r>
              <a:rPr lang="ru-RU" sz="1400" b="1" dirty="0">
                <a:solidFill>
                  <a:srgbClr val="C00000"/>
                </a:solidFill>
                <a:latin typeface="Arial" pitchFamily="34" charset="0"/>
                <a:cs typeface="Arial" pitchFamily="34" charset="0"/>
              </a:rPr>
              <a:t> </a:t>
            </a:r>
            <a:r>
              <a:rPr lang="ru-RU" sz="1400" b="1" dirty="0" smtClean="0">
                <a:solidFill>
                  <a:srgbClr val="C00000"/>
                </a:solidFill>
                <a:latin typeface="Arial" pitchFamily="34" charset="0"/>
                <a:cs typeface="Arial" pitchFamily="34" charset="0"/>
              </a:rPr>
              <a:t>текста и </a:t>
            </a:r>
          </a:p>
          <a:p>
            <a:pPr marL="0" indent="0" fontAlgn="auto">
              <a:spcAft>
                <a:spcPts val="0"/>
              </a:spcAft>
              <a:buFont typeface="Arial" pitchFamily="34" charset="0"/>
              <a:buNone/>
              <a:defRPr/>
            </a:pPr>
            <a:r>
              <a:rPr lang="ru-RU" sz="1400" b="1" dirty="0">
                <a:solidFill>
                  <a:srgbClr val="C00000"/>
                </a:solidFill>
                <a:latin typeface="Arial" pitchFamily="34" charset="0"/>
                <a:cs typeface="Arial" pitchFamily="34" charset="0"/>
              </a:rPr>
              <a:t> </a:t>
            </a:r>
            <a:r>
              <a:rPr lang="ru-RU" sz="1400" b="1" dirty="0" smtClean="0">
                <a:solidFill>
                  <a:srgbClr val="C00000"/>
                </a:solidFill>
                <a:latin typeface="Arial" pitchFamily="34" charset="0"/>
                <a:cs typeface="Arial" pitchFamily="34" charset="0"/>
              </a:rPr>
              <a:t>                   прокомментировать ее.</a:t>
            </a:r>
          </a:p>
          <a:p>
            <a:pPr marL="0" indent="0" fontAlgn="auto">
              <a:spcAft>
                <a:spcPts val="0"/>
              </a:spcAft>
              <a:buFont typeface="Arial" pitchFamily="34" charset="0"/>
              <a:buNone/>
              <a:defRPr/>
            </a:pPr>
            <a:r>
              <a:rPr lang="ru-RU" sz="1400" b="1" dirty="0">
                <a:solidFill>
                  <a:srgbClr val="C00000"/>
                </a:solidFill>
                <a:latin typeface="Arial" pitchFamily="34" charset="0"/>
                <a:cs typeface="Arial" pitchFamily="34" charset="0"/>
              </a:rPr>
              <a:t> </a:t>
            </a:r>
            <a:r>
              <a:rPr lang="ru-RU" sz="1400" b="1" dirty="0" smtClean="0">
                <a:solidFill>
                  <a:srgbClr val="C00000"/>
                </a:solidFill>
                <a:latin typeface="Arial" pitchFamily="34" charset="0"/>
                <a:cs typeface="Arial" pitchFamily="34" charset="0"/>
              </a:rPr>
              <a:t>              </a:t>
            </a:r>
            <a:endParaRPr lang="ru-RU" sz="1400" b="1" dirty="0">
              <a:solidFill>
                <a:srgbClr val="C00000"/>
              </a:solidFill>
              <a:latin typeface="Arial" pitchFamily="34" charset="0"/>
              <a:cs typeface="Arial" pitchFamily="34" charset="0"/>
            </a:endParaRPr>
          </a:p>
        </p:txBody>
      </p:sp>
      <p:pic>
        <p:nvPicPr>
          <p:cNvPr id="26695" name="Picture 10" descr="bmx_bike_detail_hg_clr"/>
          <p:cNvPicPr>
            <a:picLocks noChangeAspect="1" noChangeArrowheads="1" noCrop="1"/>
          </p:cNvPicPr>
          <p:nvPr/>
        </p:nvPicPr>
        <p:blipFill>
          <a:blip r:embed="rId4" cstate="print"/>
          <a:srcRect/>
          <a:stretch>
            <a:fillRect/>
          </a:stretch>
        </p:blipFill>
        <p:spPr bwMode="auto">
          <a:xfrm>
            <a:off x="3003550" y="4764088"/>
            <a:ext cx="1752600" cy="17526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411" name="Picture 14" descr="1218"/>
          <p:cNvPicPr>
            <a:picLocks noChangeAspect="1" noChangeArrowheads="1"/>
          </p:cNvPicPr>
          <p:nvPr/>
        </p:nvPicPr>
        <p:blipFill>
          <a:blip r:embed="rId5" cstate="print">
            <a:extLst>
              <a:ext uri="{28A0092B-C50C-407E-A947-70E740481C1C}"/>
            </a:extLst>
          </a:blip>
          <a:srcRect/>
          <a:stretch>
            <a:fillRect/>
          </a:stretch>
        </p:blipFill>
        <p:spPr bwMode="auto">
          <a:xfrm>
            <a:off x="5780688" y="2574928"/>
            <a:ext cx="2545415" cy="3040074"/>
          </a:xfrm>
          <a:prstGeom prst="ellipse">
            <a:avLst/>
          </a:prstGeom>
          <a:ln>
            <a:noFill/>
          </a:ln>
          <a:effectLst>
            <a:softEdge rad="112500"/>
          </a:effectLst>
          <a:extLst>
            <a:ext uri="{909E8E84-426E-40DD-AFC4-6F175D3DCCD1}"/>
          </a:extLst>
        </p:spPr>
      </p:pic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8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in)">
                                      <p:cBhvr>
                                        <p:cTn id="7" dur="2000"/>
                                        <p:tgtEl>
                                          <p:spTgt spid="4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9" name="Овал 108"/>
          <p:cNvSpPr/>
          <p:nvPr/>
        </p:nvSpPr>
        <p:spPr>
          <a:xfrm>
            <a:off x="163482" y="387328"/>
            <a:ext cx="1053703" cy="1006623"/>
          </a:xfrm>
          <a:prstGeom prst="ellipse">
            <a:avLst/>
          </a:prstGeom>
          <a:gradFill flip="none" rotWithShape="1">
            <a:gsLst>
              <a:gs pos="100000">
                <a:schemeClr val="bg1">
                  <a:alpha val="0"/>
                </a:schemeClr>
              </a:gs>
              <a:gs pos="46000">
                <a:schemeClr val="bg1"/>
              </a:gs>
            </a:gsLst>
            <a:path path="circle">
              <a:fillToRect l="50000" t="50000" r="50000" b="50000"/>
            </a:path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/>
          </a:p>
        </p:txBody>
      </p:sp>
      <p:grpSp>
        <p:nvGrpSpPr>
          <p:cNvPr id="28676" name="Группа 387"/>
          <p:cNvGrpSpPr>
            <a:grpSpLocks/>
          </p:cNvGrpSpPr>
          <p:nvPr/>
        </p:nvGrpSpPr>
        <p:grpSpPr bwMode="auto">
          <a:xfrm>
            <a:off x="-679450" y="1790700"/>
            <a:ext cx="6650038" cy="5227638"/>
            <a:chOff x="-836391" y="302553"/>
            <a:chExt cx="9285264" cy="7124638"/>
          </a:xfrm>
        </p:grpSpPr>
        <p:sp>
          <p:nvSpPr>
            <p:cNvPr id="383" name="Полилиния 382"/>
            <p:cNvSpPr/>
            <p:nvPr/>
          </p:nvSpPr>
          <p:spPr>
            <a:xfrm rot="1219034">
              <a:off x="208762" y="2054135"/>
              <a:ext cx="8240111" cy="621713"/>
            </a:xfrm>
            <a:custGeom>
              <a:avLst/>
              <a:gdLst>
                <a:gd name="connsiteX0" fmla="*/ 63062 w 8240111"/>
                <a:gd name="connsiteY0" fmla="*/ 0 h 809297"/>
                <a:gd name="connsiteX1" fmla="*/ 8240111 w 8240111"/>
                <a:gd name="connsiteY1" fmla="*/ 42041 h 809297"/>
                <a:gd name="connsiteX2" fmla="*/ 8219090 w 8240111"/>
                <a:gd name="connsiteY2" fmla="*/ 809297 h 809297"/>
                <a:gd name="connsiteX3" fmla="*/ 0 w 8240111"/>
                <a:gd name="connsiteY3" fmla="*/ 315310 h 809297"/>
                <a:gd name="connsiteX4" fmla="*/ 63062 w 8240111"/>
                <a:gd name="connsiteY4" fmla="*/ 0 h 809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40111" h="809297">
                  <a:moveTo>
                    <a:pt x="63062" y="0"/>
                  </a:moveTo>
                  <a:lnTo>
                    <a:pt x="8240111" y="42041"/>
                  </a:lnTo>
                  <a:lnTo>
                    <a:pt x="8219090" y="809297"/>
                  </a:lnTo>
                  <a:lnTo>
                    <a:pt x="0" y="315310"/>
                  </a:lnTo>
                  <a:lnTo>
                    <a:pt x="63062" y="0"/>
                  </a:lnTo>
                  <a:close/>
                </a:path>
              </a:pathLst>
            </a:custGeom>
            <a:gradFill flip="none" rotWithShape="1">
              <a:gsLst>
                <a:gs pos="100000">
                  <a:schemeClr val="bg1">
                    <a:alpha val="54000"/>
                  </a:schemeClr>
                </a:gs>
                <a:gs pos="0">
                  <a:schemeClr val="bg1">
                    <a:alpha val="0"/>
                  </a:schemeClr>
                </a:gs>
              </a:gsLst>
              <a:lin ang="9000000" scaled="0"/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84" name="Полилиния 383"/>
            <p:cNvSpPr/>
            <p:nvPr/>
          </p:nvSpPr>
          <p:spPr>
            <a:xfrm rot="1635534">
              <a:off x="184862" y="2709745"/>
              <a:ext cx="8240111" cy="621713"/>
            </a:xfrm>
            <a:custGeom>
              <a:avLst/>
              <a:gdLst>
                <a:gd name="connsiteX0" fmla="*/ 63062 w 8240111"/>
                <a:gd name="connsiteY0" fmla="*/ 0 h 809297"/>
                <a:gd name="connsiteX1" fmla="*/ 8240111 w 8240111"/>
                <a:gd name="connsiteY1" fmla="*/ 42041 h 809297"/>
                <a:gd name="connsiteX2" fmla="*/ 8219090 w 8240111"/>
                <a:gd name="connsiteY2" fmla="*/ 809297 h 809297"/>
                <a:gd name="connsiteX3" fmla="*/ 0 w 8240111"/>
                <a:gd name="connsiteY3" fmla="*/ 315310 h 809297"/>
                <a:gd name="connsiteX4" fmla="*/ 63062 w 8240111"/>
                <a:gd name="connsiteY4" fmla="*/ 0 h 809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40111" h="809297">
                  <a:moveTo>
                    <a:pt x="63062" y="0"/>
                  </a:moveTo>
                  <a:lnTo>
                    <a:pt x="8240111" y="42041"/>
                  </a:lnTo>
                  <a:lnTo>
                    <a:pt x="8219090" y="809297"/>
                  </a:lnTo>
                  <a:lnTo>
                    <a:pt x="0" y="315310"/>
                  </a:lnTo>
                  <a:lnTo>
                    <a:pt x="63062" y="0"/>
                  </a:lnTo>
                  <a:close/>
                </a:path>
              </a:pathLst>
            </a:custGeom>
            <a:gradFill flip="none" rotWithShape="1">
              <a:gsLst>
                <a:gs pos="100000">
                  <a:schemeClr val="bg1">
                    <a:alpha val="54000"/>
                  </a:schemeClr>
                </a:gs>
                <a:gs pos="0">
                  <a:schemeClr val="bg1">
                    <a:alpha val="0"/>
                  </a:schemeClr>
                </a:gs>
              </a:gsLst>
              <a:lin ang="9000000" scaled="0"/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85" name="Полилиния 384"/>
            <p:cNvSpPr/>
            <p:nvPr/>
          </p:nvSpPr>
          <p:spPr>
            <a:xfrm rot="2120141">
              <a:off x="-7745" y="3397179"/>
              <a:ext cx="8240111" cy="621713"/>
            </a:xfrm>
            <a:custGeom>
              <a:avLst/>
              <a:gdLst>
                <a:gd name="connsiteX0" fmla="*/ 63062 w 8240111"/>
                <a:gd name="connsiteY0" fmla="*/ 0 h 809297"/>
                <a:gd name="connsiteX1" fmla="*/ 8240111 w 8240111"/>
                <a:gd name="connsiteY1" fmla="*/ 42041 h 809297"/>
                <a:gd name="connsiteX2" fmla="*/ 8219090 w 8240111"/>
                <a:gd name="connsiteY2" fmla="*/ 809297 h 809297"/>
                <a:gd name="connsiteX3" fmla="*/ 0 w 8240111"/>
                <a:gd name="connsiteY3" fmla="*/ 315310 h 809297"/>
                <a:gd name="connsiteX4" fmla="*/ 63062 w 8240111"/>
                <a:gd name="connsiteY4" fmla="*/ 0 h 809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40111" h="809297">
                  <a:moveTo>
                    <a:pt x="63062" y="0"/>
                  </a:moveTo>
                  <a:lnTo>
                    <a:pt x="8240111" y="42041"/>
                  </a:lnTo>
                  <a:lnTo>
                    <a:pt x="8219090" y="809297"/>
                  </a:lnTo>
                  <a:lnTo>
                    <a:pt x="0" y="315310"/>
                  </a:lnTo>
                  <a:lnTo>
                    <a:pt x="63062" y="0"/>
                  </a:lnTo>
                  <a:close/>
                </a:path>
              </a:pathLst>
            </a:custGeom>
            <a:gradFill flip="none" rotWithShape="1">
              <a:gsLst>
                <a:gs pos="100000">
                  <a:schemeClr val="bg1">
                    <a:alpha val="54000"/>
                  </a:schemeClr>
                </a:gs>
                <a:gs pos="0">
                  <a:schemeClr val="bg1">
                    <a:alpha val="0"/>
                  </a:schemeClr>
                </a:gs>
              </a:gsLst>
              <a:lin ang="9000000" scaled="0"/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86" name="Полилиния 385"/>
            <p:cNvSpPr/>
            <p:nvPr/>
          </p:nvSpPr>
          <p:spPr>
            <a:xfrm rot="2683881">
              <a:off x="-836391" y="3656663"/>
              <a:ext cx="8240111" cy="621713"/>
            </a:xfrm>
            <a:custGeom>
              <a:avLst/>
              <a:gdLst>
                <a:gd name="connsiteX0" fmla="*/ 63062 w 8240111"/>
                <a:gd name="connsiteY0" fmla="*/ 0 h 809297"/>
                <a:gd name="connsiteX1" fmla="*/ 8240111 w 8240111"/>
                <a:gd name="connsiteY1" fmla="*/ 42041 h 809297"/>
                <a:gd name="connsiteX2" fmla="*/ 8219090 w 8240111"/>
                <a:gd name="connsiteY2" fmla="*/ 809297 h 809297"/>
                <a:gd name="connsiteX3" fmla="*/ 0 w 8240111"/>
                <a:gd name="connsiteY3" fmla="*/ 315310 h 809297"/>
                <a:gd name="connsiteX4" fmla="*/ 63062 w 8240111"/>
                <a:gd name="connsiteY4" fmla="*/ 0 h 809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40111" h="809297">
                  <a:moveTo>
                    <a:pt x="63062" y="0"/>
                  </a:moveTo>
                  <a:lnTo>
                    <a:pt x="8240111" y="42041"/>
                  </a:lnTo>
                  <a:lnTo>
                    <a:pt x="8219090" y="809297"/>
                  </a:lnTo>
                  <a:lnTo>
                    <a:pt x="0" y="315310"/>
                  </a:lnTo>
                  <a:lnTo>
                    <a:pt x="63062" y="0"/>
                  </a:lnTo>
                  <a:close/>
                </a:path>
              </a:pathLst>
            </a:custGeom>
            <a:gradFill flip="none" rotWithShape="1">
              <a:gsLst>
                <a:gs pos="100000">
                  <a:schemeClr val="bg1">
                    <a:alpha val="54000"/>
                  </a:schemeClr>
                </a:gs>
                <a:gs pos="0">
                  <a:schemeClr val="bg1">
                    <a:alpha val="0"/>
                  </a:schemeClr>
                </a:gs>
              </a:gsLst>
              <a:lin ang="9000000" scaled="0"/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87" name="Полилиния 386"/>
            <p:cNvSpPr/>
            <p:nvPr/>
          </p:nvSpPr>
          <p:spPr>
            <a:xfrm rot="3406944">
              <a:off x="-1350748" y="3554015"/>
              <a:ext cx="7124638" cy="621713"/>
            </a:xfrm>
            <a:custGeom>
              <a:avLst/>
              <a:gdLst>
                <a:gd name="connsiteX0" fmla="*/ 63062 w 8240111"/>
                <a:gd name="connsiteY0" fmla="*/ 0 h 809297"/>
                <a:gd name="connsiteX1" fmla="*/ 8240111 w 8240111"/>
                <a:gd name="connsiteY1" fmla="*/ 42041 h 809297"/>
                <a:gd name="connsiteX2" fmla="*/ 8219090 w 8240111"/>
                <a:gd name="connsiteY2" fmla="*/ 809297 h 809297"/>
                <a:gd name="connsiteX3" fmla="*/ 0 w 8240111"/>
                <a:gd name="connsiteY3" fmla="*/ 315310 h 809297"/>
                <a:gd name="connsiteX4" fmla="*/ 63062 w 8240111"/>
                <a:gd name="connsiteY4" fmla="*/ 0 h 809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40111" h="809297">
                  <a:moveTo>
                    <a:pt x="63062" y="0"/>
                  </a:moveTo>
                  <a:lnTo>
                    <a:pt x="8240111" y="42041"/>
                  </a:lnTo>
                  <a:lnTo>
                    <a:pt x="8219090" y="809297"/>
                  </a:lnTo>
                  <a:lnTo>
                    <a:pt x="0" y="315310"/>
                  </a:lnTo>
                  <a:lnTo>
                    <a:pt x="63062" y="0"/>
                  </a:lnTo>
                  <a:close/>
                </a:path>
              </a:pathLst>
            </a:custGeom>
            <a:gradFill flip="none" rotWithShape="1">
              <a:gsLst>
                <a:gs pos="100000">
                  <a:schemeClr val="bg1">
                    <a:alpha val="54000"/>
                  </a:schemeClr>
                </a:gs>
                <a:gs pos="0">
                  <a:schemeClr val="bg1">
                    <a:alpha val="0"/>
                  </a:schemeClr>
                </a:gs>
              </a:gsLst>
              <a:lin ang="9000000" scaled="0"/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</p:grpSp>
      <p:sp>
        <p:nvSpPr>
          <p:cNvPr id="107" name="Облако 106"/>
          <p:cNvSpPr/>
          <p:nvPr/>
        </p:nvSpPr>
        <p:spPr>
          <a:xfrm>
            <a:off x="2571736" y="571480"/>
            <a:ext cx="5000660" cy="857256"/>
          </a:xfrm>
          <a:prstGeom prst="cloud">
            <a:avLst/>
          </a:prstGeom>
          <a:gradFill flip="none" rotWithShape="1">
            <a:gsLst>
              <a:gs pos="0">
                <a:srgbClr val="AAE1F4"/>
              </a:gs>
              <a:gs pos="100000">
                <a:schemeClr val="accent1">
                  <a:lumMod val="20000"/>
                  <a:lumOff val="80000"/>
                </a:schemeClr>
              </a:gs>
            </a:gsLst>
            <a:lin ang="10200000" scaled="0"/>
            <a:tileRect/>
          </a:gradFill>
          <a:ln>
            <a:noFill/>
          </a:ln>
          <a:scene3d>
            <a:camera prst="orthographicFront"/>
            <a:lightRig rig="threePt" dir="t"/>
          </a:scene3d>
          <a:sp3d>
            <a:bevelT w="18415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/>
          </a:p>
        </p:txBody>
      </p:sp>
      <p:sp>
        <p:nvSpPr>
          <p:cNvPr id="108" name="Облако 107"/>
          <p:cNvSpPr/>
          <p:nvPr/>
        </p:nvSpPr>
        <p:spPr>
          <a:xfrm>
            <a:off x="5233278" y="1122706"/>
            <a:ext cx="3429024" cy="714380"/>
          </a:xfrm>
          <a:prstGeom prst="cloud">
            <a:avLst/>
          </a:prstGeom>
          <a:gradFill flip="none" rotWithShape="1">
            <a:gsLst>
              <a:gs pos="0">
                <a:srgbClr val="AAE1F4"/>
              </a:gs>
              <a:gs pos="100000">
                <a:schemeClr val="accent1">
                  <a:lumMod val="20000"/>
                  <a:lumOff val="80000"/>
                </a:schemeClr>
              </a:gs>
            </a:gsLst>
            <a:lin ang="10200000" scaled="0"/>
            <a:tileRect/>
          </a:gradFill>
          <a:ln>
            <a:noFill/>
          </a:ln>
          <a:scene3d>
            <a:camera prst="orthographicFront"/>
            <a:lightRig rig="threePt" dir="t"/>
          </a:scene3d>
          <a:sp3d>
            <a:bevelT w="18415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/>
          </a:p>
        </p:txBody>
      </p:sp>
      <p:grpSp>
        <p:nvGrpSpPr>
          <p:cNvPr id="28683" name="Группа 56"/>
          <p:cNvGrpSpPr>
            <a:grpSpLocks/>
          </p:cNvGrpSpPr>
          <p:nvPr/>
        </p:nvGrpSpPr>
        <p:grpSpPr bwMode="auto">
          <a:xfrm>
            <a:off x="5072063" y="0"/>
            <a:ext cx="4762500" cy="3000375"/>
            <a:chOff x="5214942" y="-71462"/>
            <a:chExt cx="4191236" cy="2724650"/>
          </a:xfrm>
        </p:grpSpPr>
        <p:sp>
          <p:nvSpPr>
            <p:cNvPr id="4" name="Полилиния 3"/>
            <p:cNvSpPr/>
            <p:nvPr/>
          </p:nvSpPr>
          <p:spPr>
            <a:xfrm>
              <a:off x="5318235" y="785794"/>
              <a:ext cx="3825765" cy="1734207"/>
            </a:xfrm>
            <a:custGeom>
              <a:avLst/>
              <a:gdLst>
                <a:gd name="connsiteX0" fmla="*/ 3825765 w 3825765"/>
                <a:gd name="connsiteY0" fmla="*/ 546538 h 1734207"/>
                <a:gd name="connsiteX1" fmla="*/ 2816772 w 3825765"/>
                <a:gd name="connsiteY1" fmla="*/ 714703 h 1734207"/>
                <a:gd name="connsiteX2" fmla="*/ 2028496 w 3825765"/>
                <a:gd name="connsiteY2" fmla="*/ 767255 h 1734207"/>
                <a:gd name="connsiteX3" fmla="*/ 1334813 w 3825765"/>
                <a:gd name="connsiteY3" fmla="*/ 31531 h 1734207"/>
                <a:gd name="connsiteX4" fmla="*/ 1902372 w 3825765"/>
                <a:gd name="connsiteY4" fmla="*/ 767255 h 1734207"/>
                <a:gd name="connsiteX5" fmla="*/ 935420 w 3825765"/>
                <a:gd name="connsiteY5" fmla="*/ 567559 h 1734207"/>
                <a:gd name="connsiteX6" fmla="*/ 945931 w 3825765"/>
                <a:gd name="connsiteY6" fmla="*/ 0 h 1734207"/>
                <a:gd name="connsiteX7" fmla="*/ 819806 w 3825765"/>
                <a:gd name="connsiteY7" fmla="*/ 536028 h 1734207"/>
                <a:gd name="connsiteX8" fmla="*/ 0 w 3825765"/>
                <a:gd name="connsiteY8" fmla="*/ 430924 h 1734207"/>
                <a:gd name="connsiteX9" fmla="*/ 746234 w 3825765"/>
                <a:gd name="connsiteY9" fmla="*/ 630621 h 1734207"/>
                <a:gd name="connsiteX10" fmla="*/ 262758 w 3825765"/>
                <a:gd name="connsiteY10" fmla="*/ 893379 h 1734207"/>
                <a:gd name="connsiteX11" fmla="*/ 914400 w 3825765"/>
                <a:gd name="connsiteY11" fmla="*/ 683172 h 1734207"/>
                <a:gd name="connsiteX12" fmla="*/ 1965434 w 3825765"/>
                <a:gd name="connsiteY12" fmla="*/ 956441 h 1734207"/>
                <a:gd name="connsiteX13" fmla="*/ 1566041 w 3825765"/>
                <a:gd name="connsiteY13" fmla="*/ 1303283 h 1734207"/>
                <a:gd name="connsiteX14" fmla="*/ 882868 w 3825765"/>
                <a:gd name="connsiteY14" fmla="*/ 1208690 h 1734207"/>
                <a:gd name="connsiteX15" fmla="*/ 1492468 w 3825765"/>
                <a:gd name="connsiteY15" fmla="*/ 1355834 h 1734207"/>
                <a:gd name="connsiteX16" fmla="*/ 998482 w 3825765"/>
                <a:gd name="connsiteY16" fmla="*/ 1692166 h 1734207"/>
                <a:gd name="connsiteX17" fmla="*/ 1597572 w 3825765"/>
                <a:gd name="connsiteY17" fmla="*/ 1429407 h 1734207"/>
                <a:gd name="connsiteX18" fmla="*/ 2028496 w 3825765"/>
                <a:gd name="connsiteY18" fmla="*/ 1734207 h 1734207"/>
                <a:gd name="connsiteX19" fmla="*/ 1713186 w 3825765"/>
                <a:gd name="connsiteY19" fmla="*/ 1366345 h 1734207"/>
                <a:gd name="connsiteX20" fmla="*/ 2133600 w 3825765"/>
                <a:gd name="connsiteY20" fmla="*/ 966952 h 1734207"/>
                <a:gd name="connsiteX21" fmla="*/ 2900855 w 3825765"/>
                <a:gd name="connsiteY21" fmla="*/ 935421 h 1734207"/>
                <a:gd name="connsiteX22" fmla="*/ 3815255 w 3825765"/>
                <a:gd name="connsiteY22" fmla="*/ 809297 h 1734207"/>
                <a:gd name="connsiteX23" fmla="*/ 3825765 w 3825765"/>
                <a:gd name="connsiteY23" fmla="*/ 546538 h 17342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3825765" h="1734207">
                  <a:moveTo>
                    <a:pt x="3825765" y="546538"/>
                  </a:moveTo>
                  <a:lnTo>
                    <a:pt x="2816772" y="714703"/>
                  </a:lnTo>
                  <a:lnTo>
                    <a:pt x="2028496" y="767255"/>
                  </a:lnTo>
                  <a:lnTo>
                    <a:pt x="1334813" y="31531"/>
                  </a:lnTo>
                  <a:lnTo>
                    <a:pt x="1902372" y="767255"/>
                  </a:lnTo>
                  <a:lnTo>
                    <a:pt x="935420" y="567559"/>
                  </a:lnTo>
                  <a:lnTo>
                    <a:pt x="945931" y="0"/>
                  </a:lnTo>
                  <a:lnTo>
                    <a:pt x="819806" y="536028"/>
                  </a:lnTo>
                  <a:lnTo>
                    <a:pt x="0" y="430924"/>
                  </a:lnTo>
                  <a:lnTo>
                    <a:pt x="746234" y="630621"/>
                  </a:lnTo>
                  <a:lnTo>
                    <a:pt x="262758" y="893379"/>
                  </a:lnTo>
                  <a:lnTo>
                    <a:pt x="914400" y="683172"/>
                  </a:lnTo>
                  <a:lnTo>
                    <a:pt x="1965434" y="956441"/>
                  </a:lnTo>
                  <a:lnTo>
                    <a:pt x="1566041" y="1303283"/>
                  </a:lnTo>
                  <a:lnTo>
                    <a:pt x="882868" y="1208690"/>
                  </a:lnTo>
                  <a:lnTo>
                    <a:pt x="1492468" y="1355834"/>
                  </a:lnTo>
                  <a:lnTo>
                    <a:pt x="998482" y="1692166"/>
                  </a:lnTo>
                  <a:lnTo>
                    <a:pt x="1597572" y="1429407"/>
                  </a:lnTo>
                  <a:lnTo>
                    <a:pt x="2028496" y="1734207"/>
                  </a:lnTo>
                  <a:lnTo>
                    <a:pt x="1713186" y="1366345"/>
                  </a:lnTo>
                  <a:lnTo>
                    <a:pt x="2133600" y="966952"/>
                  </a:lnTo>
                  <a:cubicBezTo>
                    <a:pt x="2389346" y="956296"/>
                    <a:pt x="2644887" y="935421"/>
                    <a:pt x="2900855" y="935421"/>
                  </a:cubicBezTo>
                  <a:lnTo>
                    <a:pt x="3815255" y="809297"/>
                  </a:lnTo>
                  <a:lnTo>
                    <a:pt x="3825765" y="546538"/>
                  </a:lnTo>
                  <a:close/>
                </a:path>
              </a:pathLst>
            </a:custGeom>
            <a:blipFill>
              <a:blip r:embed="rId3" cstate="print"/>
              <a:tile tx="0" ty="0" sx="100000" sy="100000" flip="none" algn="tl"/>
            </a:blipFill>
            <a:ln>
              <a:noFill/>
            </a:ln>
            <a:scene3d>
              <a:camera prst="orthographicFront"/>
              <a:lightRig rig="threePt" dir="t"/>
            </a:scene3d>
            <a:sp3d>
              <a:bevelT w="133350" h="444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11" name="Полилиния 10"/>
            <p:cNvSpPr/>
            <p:nvPr/>
          </p:nvSpPr>
          <p:spPr>
            <a:xfrm rot="860733" flipV="1">
              <a:off x="6909393" y="3183"/>
              <a:ext cx="2496785" cy="1305578"/>
            </a:xfrm>
            <a:custGeom>
              <a:avLst/>
              <a:gdLst>
                <a:gd name="connsiteX0" fmla="*/ 3825765 w 3825765"/>
                <a:gd name="connsiteY0" fmla="*/ 546538 h 1734207"/>
                <a:gd name="connsiteX1" fmla="*/ 2816772 w 3825765"/>
                <a:gd name="connsiteY1" fmla="*/ 714703 h 1734207"/>
                <a:gd name="connsiteX2" fmla="*/ 2028496 w 3825765"/>
                <a:gd name="connsiteY2" fmla="*/ 767255 h 1734207"/>
                <a:gd name="connsiteX3" fmla="*/ 1334813 w 3825765"/>
                <a:gd name="connsiteY3" fmla="*/ 31531 h 1734207"/>
                <a:gd name="connsiteX4" fmla="*/ 1902372 w 3825765"/>
                <a:gd name="connsiteY4" fmla="*/ 767255 h 1734207"/>
                <a:gd name="connsiteX5" fmla="*/ 935420 w 3825765"/>
                <a:gd name="connsiteY5" fmla="*/ 567559 h 1734207"/>
                <a:gd name="connsiteX6" fmla="*/ 945931 w 3825765"/>
                <a:gd name="connsiteY6" fmla="*/ 0 h 1734207"/>
                <a:gd name="connsiteX7" fmla="*/ 819806 w 3825765"/>
                <a:gd name="connsiteY7" fmla="*/ 536028 h 1734207"/>
                <a:gd name="connsiteX8" fmla="*/ 0 w 3825765"/>
                <a:gd name="connsiteY8" fmla="*/ 430924 h 1734207"/>
                <a:gd name="connsiteX9" fmla="*/ 746234 w 3825765"/>
                <a:gd name="connsiteY9" fmla="*/ 630621 h 1734207"/>
                <a:gd name="connsiteX10" fmla="*/ 262758 w 3825765"/>
                <a:gd name="connsiteY10" fmla="*/ 893379 h 1734207"/>
                <a:gd name="connsiteX11" fmla="*/ 914400 w 3825765"/>
                <a:gd name="connsiteY11" fmla="*/ 683172 h 1734207"/>
                <a:gd name="connsiteX12" fmla="*/ 1965434 w 3825765"/>
                <a:gd name="connsiteY12" fmla="*/ 956441 h 1734207"/>
                <a:gd name="connsiteX13" fmla="*/ 1566041 w 3825765"/>
                <a:gd name="connsiteY13" fmla="*/ 1303283 h 1734207"/>
                <a:gd name="connsiteX14" fmla="*/ 882868 w 3825765"/>
                <a:gd name="connsiteY14" fmla="*/ 1208690 h 1734207"/>
                <a:gd name="connsiteX15" fmla="*/ 1492468 w 3825765"/>
                <a:gd name="connsiteY15" fmla="*/ 1355834 h 1734207"/>
                <a:gd name="connsiteX16" fmla="*/ 998482 w 3825765"/>
                <a:gd name="connsiteY16" fmla="*/ 1692166 h 1734207"/>
                <a:gd name="connsiteX17" fmla="*/ 1597572 w 3825765"/>
                <a:gd name="connsiteY17" fmla="*/ 1429407 h 1734207"/>
                <a:gd name="connsiteX18" fmla="*/ 2028496 w 3825765"/>
                <a:gd name="connsiteY18" fmla="*/ 1734207 h 1734207"/>
                <a:gd name="connsiteX19" fmla="*/ 1713186 w 3825765"/>
                <a:gd name="connsiteY19" fmla="*/ 1366345 h 1734207"/>
                <a:gd name="connsiteX20" fmla="*/ 2133600 w 3825765"/>
                <a:gd name="connsiteY20" fmla="*/ 966952 h 1734207"/>
                <a:gd name="connsiteX21" fmla="*/ 2900855 w 3825765"/>
                <a:gd name="connsiteY21" fmla="*/ 935421 h 1734207"/>
                <a:gd name="connsiteX22" fmla="*/ 3815255 w 3825765"/>
                <a:gd name="connsiteY22" fmla="*/ 809297 h 1734207"/>
                <a:gd name="connsiteX23" fmla="*/ 3825765 w 3825765"/>
                <a:gd name="connsiteY23" fmla="*/ 546538 h 17342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3825765" h="1734207">
                  <a:moveTo>
                    <a:pt x="3825765" y="546538"/>
                  </a:moveTo>
                  <a:lnTo>
                    <a:pt x="2816772" y="714703"/>
                  </a:lnTo>
                  <a:lnTo>
                    <a:pt x="2028496" y="767255"/>
                  </a:lnTo>
                  <a:lnTo>
                    <a:pt x="1334813" y="31531"/>
                  </a:lnTo>
                  <a:lnTo>
                    <a:pt x="1902372" y="767255"/>
                  </a:lnTo>
                  <a:lnTo>
                    <a:pt x="935420" y="567559"/>
                  </a:lnTo>
                  <a:lnTo>
                    <a:pt x="945931" y="0"/>
                  </a:lnTo>
                  <a:lnTo>
                    <a:pt x="819806" y="536028"/>
                  </a:lnTo>
                  <a:lnTo>
                    <a:pt x="0" y="430924"/>
                  </a:lnTo>
                  <a:lnTo>
                    <a:pt x="746234" y="630621"/>
                  </a:lnTo>
                  <a:lnTo>
                    <a:pt x="262758" y="893379"/>
                  </a:lnTo>
                  <a:lnTo>
                    <a:pt x="914400" y="683172"/>
                  </a:lnTo>
                  <a:lnTo>
                    <a:pt x="1965434" y="956441"/>
                  </a:lnTo>
                  <a:lnTo>
                    <a:pt x="1566041" y="1303283"/>
                  </a:lnTo>
                  <a:lnTo>
                    <a:pt x="882868" y="1208690"/>
                  </a:lnTo>
                  <a:lnTo>
                    <a:pt x="1492468" y="1355834"/>
                  </a:lnTo>
                  <a:lnTo>
                    <a:pt x="998482" y="1692166"/>
                  </a:lnTo>
                  <a:lnTo>
                    <a:pt x="1597572" y="1429407"/>
                  </a:lnTo>
                  <a:lnTo>
                    <a:pt x="2028496" y="1734207"/>
                  </a:lnTo>
                  <a:lnTo>
                    <a:pt x="1713186" y="1366345"/>
                  </a:lnTo>
                  <a:lnTo>
                    <a:pt x="2133600" y="966952"/>
                  </a:lnTo>
                  <a:cubicBezTo>
                    <a:pt x="2389346" y="956296"/>
                    <a:pt x="2644887" y="935421"/>
                    <a:pt x="2900855" y="935421"/>
                  </a:cubicBezTo>
                  <a:lnTo>
                    <a:pt x="3815255" y="809297"/>
                  </a:lnTo>
                  <a:lnTo>
                    <a:pt x="3825765" y="546538"/>
                  </a:lnTo>
                  <a:close/>
                </a:path>
              </a:pathLst>
            </a:custGeom>
            <a:blipFill>
              <a:blip r:embed="rId3" cstate="print"/>
              <a:tile tx="0" ty="0" sx="100000" sy="100000" flip="none" algn="tl"/>
            </a:blipFill>
            <a:ln>
              <a:noFill/>
            </a:ln>
            <a:scene3d>
              <a:camera prst="orthographicFront"/>
              <a:lightRig rig="threePt" dir="t"/>
            </a:scene3d>
            <a:sp3d>
              <a:bevelT w="133350" h="444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10" name="Полилиния 9"/>
            <p:cNvSpPr/>
            <p:nvPr/>
          </p:nvSpPr>
          <p:spPr>
            <a:xfrm>
              <a:off x="7000892" y="214290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12" name="Полилиния 11"/>
            <p:cNvSpPr/>
            <p:nvPr/>
          </p:nvSpPr>
          <p:spPr>
            <a:xfrm rot="19708205">
              <a:off x="7500958" y="71414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13" name="Полилиния 12"/>
            <p:cNvSpPr/>
            <p:nvPr/>
          </p:nvSpPr>
          <p:spPr>
            <a:xfrm>
              <a:off x="8143900" y="-71462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14" name="Полилиния 13"/>
            <p:cNvSpPr/>
            <p:nvPr/>
          </p:nvSpPr>
          <p:spPr>
            <a:xfrm>
              <a:off x="7786710" y="-71462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15" name="Полилиния 14"/>
            <p:cNvSpPr/>
            <p:nvPr/>
          </p:nvSpPr>
          <p:spPr>
            <a:xfrm>
              <a:off x="7358082" y="428604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16" name="Полилиния 15"/>
            <p:cNvSpPr/>
            <p:nvPr/>
          </p:nvSpPr>
          <p:spPr>
            <a:xfrm>
              <a:off x="6715140" y="500042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17" name="Полилиния 16"/>
            <p:cNvSpPr/>
            <p:nvPr/>
          </p:nvSpPr>
          <p:spPr>
            <a:xfrm>
              <a:off x="7286644" y="928670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18" name="Полилиния 17"/>
            <p:cNvSpPr/>
            <p:nvPr/>
          </p:nvSpPr>
          <p:spPr>
            <a:xfrm>
              <a:off x="7215206" y="642918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19" name="Полилиния 18"/>
            <p:cNvSpPr/>
            <p:nvPr/>
          </p:nvSpPr>
          <p:spPr>
            <a:xfrm>
              <a:off x="7572396" y="1000108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0" name="Полилиния 19"/>
            <p:cNvSpPr/>
            <p:nvPr/>
          </p:nvSpPr>
          <p:spPr>
            <a:xfrm rot="1969772">
              <a:off x="7844062" y="911072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1" name="Полилиния 20"/>
            <p:cNvSpPr/>
            <p:nvPr/>
          </p:nvSpPr>
          <p:spPr>
            <a:xfrm>
              <a:off x="7786710" y="428604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2" name="Полилиния 21"/>
            <p:cNvSpPr/>
            <p:nvPr/>
          </p:nvSpPr>
          <p:spPr>
            <a:xfrm>
              <a:off x="8286776" y="500042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3" name="Полилиния 22"/>
            <p:cNvSpPr/>
            <p:nvPr/>
          </p:nvSpPr>
          <p:spPr>
            <a:xfrm>
              <a:off x="6572264" y="785794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4" name="Полилиния 23"/>
            <p:cNvSpPr/>
            <p:nvPr/>
          </p:nvSpPr>
          <p:spPr>
            <a:xfrm rot="20410928">
              <a:off x="6072198" y="714356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5" name="Полилиния 24"/>
            <p:cNvSpPr/>
            <p:nvPr/>
          </p:nvSpPr>
          <p:spPr>
            <a:xfrm rot="587691">
              <a:off x="5214942" y="1071546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6" name="Полилиния 25"/>
            <p:cNvSpPr/>
            <p:nvPr/>
          </p:nvSpPr>
          <p:spPr>
            <a:xfrm rot="20411730">
              <a:off x="5429256" y="1500174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7" name="Полилиния 26"/>
            <p:cNvSpPr/>
            <p:nvPr/>
          </p:nvSpPr>
          <p:spPr>
            <a:xfrm rot="1771934">
              <a:off x="6072198" y="1857364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8" name="Полилиния 27"/>
            <p:cNvSpPr/>
            <p:nvPr/>
          </p:nvSpPr>
          <p:spPr>
            <a:xfrm rot="1666315">
              <a:off x="6215074" y="2285992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9" name="Полилиния 28"/>
            <p:cNvSpPr/>
            <p:nvPr/>
          </p:nvSpPr>
          <p:spPr>
            <a:xfrm>
              <a:off x="7143768" y="2357430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0" name="Полилиния 29"/>
            <p:cNvSpPr/>
            <p:nvPr/>
          </p:nvSpPr>
          <p:spPr>
            <a:xfrm>
              <a:off x="7215206" y="1785926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1" name="Полилиния 30"/>
            <p:cNvSpPr/>
            <p:nvPr/>
          </p:nvSpPr>
          <p:spPr>
            <a:xfrm>
              <a:off x="6072198" y="1071546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2" name="Полилиния 31"/>
            <p:cNvSpPr/>
            <p:nvPr/>
          </p:nvSpPr>
          <p:spPr>
            <a:xfrm rot="1065905">
              <a:off x="5500694" y="1000108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3" name="Полилиния 32"/>
            <p:cNvSpPr/>
            <p:nvPr/>
          </p:nvSpPr>
          <p:spPr>
            <a:xfrm rot="19191918">
              <a:off x="5715008" y="1500174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4" name="Полилиния 33"/>
            <p:cNvSpPr/>
            <p:nvPr/>
          </p:nvSpPr>
          <p:spPr>
            <a:xfrm rot="1361292">
              <a:off x="5857884" y="1214422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5" name="Полилиния 34"/>
            <p:cNvSpPr/>
            <p:nvPr/>
          </p:nvSpPr>
          <p:spPr>
            <a:xfrm rot="1099206">
              <a:off x="6000760" y="1428736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6" name="Полилиния 35"/>
            <p:cNvSpPr/>
            <p:nvPr/>
          </p:nvSpPr>
          <p:spPr>
            <a:xfrm rot="20247737">
              <a:off x="6689470" y="1043576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7" name="Полилиния 36"/>
            <p:cNvSpPr/>
            <p:nvPr/>
          </p:nvSpPr>
          <p:spPr>
            <a:xfrm>
              <a:off x="6929454" y="1000108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8" name="Полилиния 37"/>
            <p:cNvSpPr/>
            <p:nvPr/>
          </p:nvSpPr>
          <p:spPr>
            <a:xfrm>
              <a:off x="6858016" y="1357298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9" name="Полилиния 38"/>
            <p:cNvSpPr/>
            <p:nvPr/>
          </p:nvSpPr>
          <p:spPr>
            <a:xfrm>
              <a:off x="7215206" y="1285860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40" name="Полилиния 39"/>
            <p:cNvSpPr/>
            <p:nvPr/>
          </p:nvSpPr>
          <p:spPr>
            <a:xfrm>
              <a:off x="5643570" y="1214422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41" name="Полилиния 40"/>
            <p:cNvSpPr/>
            <p:nvPr/>
          </p:nvSpPr>
          <p:spPr>
            <a:xfrm rot="20716111">
              <a:off x="6286512" y="1285860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42" name="Полилиния 41"/>
            <p:cNvSpPr/>
            <p:nvPr/>
          </p:nvSpPr>
          <p:spPr>
            <a:xfrm>
              <a:off x="5857884" y="1000108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43" name="Полилиния 42"/>
            <p:cNvSpPr/>
            <p:nvPr/>
          </p:nvSpPr>
          <p:spPr>
            <a:xfrm>
              <a:off x="6286512" y="1714488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44" name="Полилиния 43"/>
            <p:cNvSpPr/>
            <p:nvPr/>
          </p:nvSpPr>
          <p:spPr>
            <a:xfrm rot="1666315">
              <a:off x="6410397" y="1978341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45" name="Полилиния 44"/>
            <p:cNvSpPr/>
            <p:nvPr/>
          </p:nvSpPr>
          <p:spPr>
            <a:xfrm>
              <a:off x="6500826" y="2214554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46" name="Полилиния 45"/>
            <p:cNvSpPr/>
            <p:nvPr/>
          </p:nvSpPr>
          <p:spPr>
            <a:xfrm>
              <a:off x="6572264" y="1785926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47" name="Полилиния 46"/>
            <p:cNvSpPr/>
            <p:nvPr/>
          </p:nvSpPr>
          <p:spPr>
            <a:xfrm rot="1771934">
              <a:off x="6698031" y="2051454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48" name="Полилиния 47"/>
            <p:cNvSpPr/>
            <p:nvPr/>
          </p:nvSpPr>
          <p:spPr>
            <a:xfrm rot="1771934">
              <a:off x="7055221" y="2051454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49" name="Полилиния 48"/>
            <p:cNvSpPr/>
            <p:nvPr/>
          </p:nvSpPr>
          <p:spPr>
            <a:xfrm>
              <a:off x="6858016" y="1785926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50" name="Полилиния 49"/>
            <p:cNvSpPr/>
            <p:nvPr/>
          </p:nvSpPr>
          <p:spPr>
            <a:xfrm rot="1874304">
              <a:off x="7556933" y="552698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51" name="Полилиния 50"/>
            <p:cNvSpPr/>
            <p:nvPr/>
          </p:nvSpPr>
          <p:spPr>
            <a:xfrm rot="1874304">
              <a:off x="6985430" y="481260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52" name="Полилиния 51"/>
            <p:cNvSpPr/>
            <p:nvPr/>
          </p:nvSpPr>
          <p:spPr>
            <a:xfrm>
              <a:off x="7929586" y="142852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53" name="Полилиния 52"/>
            <p:cNvSpPr/>
            <p:nvPr/>
          </p:nvSpPr>
          <p:spPr>
            <a:xfrm>
              <a:off x="7643834" y="214290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54" name="Полилиния 53"/>
            <p:cNvSpPr/>
            <p:nvPr/>
          </p:nvSpPr>
          <p:spPr>
            <a:xfrm>
              <a:off x="7929586" y="642918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55" name="Полилиния 54"/>
            <p:cNvSpPr/>
            <p:nvPr/>
          </p:nvSpPr>
          <p:spPr>
            <a:xfrm rot="1874304">
              <a:off x="8056999" y="409823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56" name="Полилиния 55"/>
            <p:cNvSpPr/>
            <p:nvPr/>
          </p:nvSpPr>
          <p:spPr>
            <a:xfrm>
              <a:off x="6572264" y="1357298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</p:grpSp>
      <p:grpSp>
        <p:nvGrpSpPr>
          <p:cNvPr id="28684" name="Группа 218"/>
          <p:cNvGrpSpPr>
            <a:grpSpLocks/>
          </p:cNvGrpSpPr>
          <p:nvPr/>
        </p:nvGrpSpPr>
        <p:grpSpPr bwMode="auto">
          <a:xfrm>
            <a:off x="-55563" y="3786188"/>
            <a:ext cx="9248776" cy="3082925"/>
            <a:chOff x="-65581" y="3302758"/>
            <a:chExt cx="9247681" cy="3555242"/>
          </a:xfrm>
        </p:grpSpPr>
        <p:sp>
          <p:nvSpPr>
            <p:cNvPr id="117" name="Полилиния 116"/>
            <p:cNvSpPr/>
            <p:nvPr/>
          </p:nvSpPr>
          <p:spPr>
            <a:xfrm>
              <a:off x="-12700" y="5146130"/>
              <a:ext cx="9156700" cy="1711869"/>
            </a:xfrm>
            <a:custGeom>
              <a:avLst/>
              <a:gdLst>
                <a:gd name="connsiteX0" fmla="*/ 0 w 7531100"/>
                <a:gd name="connsiteY0" fmla="*/ 0 h 1384300"/>
                <a:gd name="connsiteX1" fmla="*/ 3200400 w 7531100"/>
                <a:gd name="connsiteY1" fmla="*/ 12700 h 1384300"/>
                <a:gd name="connsiteX2" fmla="*/ 6070600 w 7531100"/>
                <a:gd name="connsiteY2" fmla="*/ 241300 h 1384300"/>
                <a:gd name="connsiteX3" fmla="*/ 7531100 w 7531100"/>
                <a:gd name="connsiteY3" fmla="*/ 1371600 h 1384300"/>
                <a:gd name="connsiteX4" fmla="*/ 0 w 7531100"/>
                <a:gd name="connsiteY4" fmla="*/ 1384300 h 1384300"/>
                <a:gd name="connsiteX5" fmla="*/ 0 w 7531100"/>
                <a:gd name="connsiteY5" fmla="*/ 0 h 1384300"/>
                <a:gd name="connsiteX0" fmla="*/ 0 w 7531100"/>
                <a:gd name="connsiteY0" fmla="*/ 327569 h 1711869"/>
                <a:gd name="connsiteX1" fmla="*/ 3200400 w 7531100"/>
                <a:gd name="connsiteY1" fmla="*/ 340269 h 1711869"/>
                <a:gd name="connsiteX2" fmla="*/ 6070600 w 7531100"/>
                <a:gd name="connsiteY2" fmla="*/ 568869 h 1711869"/>
                <a:gd name="connsiteX3" fmla="*/ 7531100 w 7531100"/>
                <a:gd name="connsiteY3" fmla="*/ 1699169 h 1711869"/>
                <a:gd name="connsiteX4" fmla="*/ 0 w 7531100"/>
                <a:gd name="connsiteY4" fmla="*/ 1711869 h 1711869"/>
                <a:gd name="connsiteX5" fmla="*/ 0 w 7531100"/>
                <a:gd name="connsiteY5" fmla="*/ 327569 h 1711869"/>
                <a:gd name="connsiteX0" fmla="*/ 0 w 7531100"/>
                <a:gd name="connsiteY0" fmla="*/ 327569 h 1711869"/>
                <a:gd name="connsiteX1" fmla="*/ 3200400 w 7531100"/>
                <a:gd name="connsiteY1" fmla="*/ 340269 h 1711869"/>
                <a:gd name="connsiteX2" fmla="*/ 6070600 w 7531100"/>
                <a:gd name="connsiteY2" fmla="*/ 568869 h 1711869"/>
                <a:gd name="connsiteX3" fmla="*/ 7531100 w 7531100"/>
                <a:gd name="connsiteY3" fmla="*/ 1699169 h 1711869"/>
                <a:gd name="connsiteX4" fmla="*/ 0 w 7531100"/>
                <a:gd name="connsiteY4" fmla="*/ 1711869 h 1711869"/>
                <a:gd name="connsiteX5" fmla="*/ 0 w 7531100"/>
                <a:gd name="connsiteY5" fmla="*/ 327569 h 1711869"/>
                <a:gd name="connsiteX0" fmla="*/ 0 w 7531100"/>
                <a:gd name="connsiteY0" fmla="*/ 327569 h 1711869"/>
                <a:gd name="connsiteX1" fmla="*/ 3200400 w 7531100"/>
                <a:gd name="connsiteY1" fmla="*/ 340269 h 1711869"/>
                <a:gd name="connsiteX2" fmla="*/ 6070600 w 7531100"/>
                <a:gd name="connsiteY2" fmla="*/ 568869 h 1711869"/>
                <a:gd name="connsiteX3" fmla="*/ 7531100 w 7531100"/>
                <a:gd name="connsiteY3" fmla="*/ 1699169 h 1711869"/>
                <a:gd name="connsiteX4" fmla="*/ 0 w 7531100"/>
                <a:gd name="connsiteY4" fmla="*/ 1711869 h 1711869"/>
                <a:gd name="connsiteX5" fmla="*/ 0 w 7531100"/>
                <a:gd name="connsiteY5" fmla="*/ 327569 h 1711869"/>
                <a:gd name="connsiteX0" fmla="*/ 0 w 7531100"/>
                <a:gd name="connsiteY0" fmla="*/ 327569 h 1711869"/>
                <a:gd name="connsiteX1" fmla="*/ 3200400 w 7531100"/>
                <a:gd name="connsiteY1" fmla="*/ 340269 h 1711869"/>
                <a:gd name="connsiteX2" fmla="*/ 6070600 w 7531100"/>
                <a:gd name="connsiteY2" fmla="*/ 568869 h 1711869"/>
                <a:gd name="connsiteX3" fmla="*/ 7531100 w 7531100"/>
                <a:gd name="connsiteY3" fmla="*/ 1699169 h 1711869"/>
                <a:gd name="connsiteX4" fmla="*/ 0 w 7531100"/>
                <a:gd name="connsiteY4" fmla="*/ 1711869 h 1711869"/>
                <a:gd name="connsiteX5" fmla="*/ 0 w 7531100"/>
                <a:gd name="connsiteY5" fmla="*/ 327569 h 1711869"/>
                <a:gd name="connsiteX0" fmla="*/ 0 w 7531100"/>
                <a:gd name="connsiteY0" fmla="*/ 327569 h 1711869"/>
                <a:gd name="connsiteX1" fmla="*/ 3200400 w 7531100"/>
                <a:gd name="connsiteY1" fmla="*/ 340269 h 1711869"/>
                <a:gd name="connsiteX2" fmla="*/ 6070600 w 7531100"/>
                <a:gd name="connsiteY2" fmla="*/ 568869 h 1711869"/>
                <a:gd name="connsiteX3" fmla="*/ 7518023 w 7531100"/>
                <a:gd name="connsiteY3" fmla="*/ 311666 h 1711869"/>
                <a:gd name="connsiteX4" fmla="*/ 7531100 w 7531100"/>
                <a:gd name="connsiteY4" fmla="*/ 1699169 h 1711869"/>
                <a:gd name="connsiteX5" fmla="*/ 0 w 7531100"/>
                <a:gd name="connsiteY5" fmla="*/ 1711869 h 1711869"/>
                <a:gd name="connsiteX6" fmla="*/ 0 w 7531100"/>
                <a:gd name="connsiteY6" fmla="*/ 327569 h 1711869"/>
                <a:gd name="connsiteX0" fmla="*/ 0 w 7531100"/>
                <a:gd name="connsiteY0" fmla="*/ 327569 h 1711869"/>
                <a:gd name="connsiteX1" fmla="*/ 3200400 w 7531100"/>
                <a:gd name="connsiteY1" fmla="*/ 340269 h 1711869"/>
                <a:gd name="connsiteX2" fmla="*/ 6070600 w 7531100"/>
                <a:gd name="connsiteY2" fmla="*/ 568869 h 1711869"/>
                <a:gd name="connsiteX3" fmla="*/ 7518023 w 7531100"/>
                <a:gd name="connsiteY3" fmla="*/ 311666 h 1711869"/>
                <a:gd name="connsiteX4" fmla="*/ 7531100 w 7531100"/>
                <a:gd name="connsiteY4" fmla="*/ 1699169 h 1711869"/>
                <a:gd name="connsiteX5" fmla="*/ 0 w 7531100"/>
                <a:gd name="connsiteY5" fmla="*/ 1711869 h 1711869"/>
                <a:gd name="connsiteX6" fmla="*/ 0 w 7531100"/>
                <a:gd name="connsiteY6" fmla="*/ 327569 h 1711869"/>
                <a:gd name="connsiteX0" fmla="*/ 0 w 7531100"/>
                <a:gd name="connsiteY0" fmla="*/ 327569 h 1711869"/>
                <a:gd name="connsiteX1" fmla="*/ 3200400 w 7531100"/>
                <a:gd name="connsiteY1" fmla="*/ 340269 h 1711869"/>
                <a:gd name="connsiteX2" fmla="*/ 6070600 w 7531100"/>
                <a:gd name="connsiteY2" fmla="*/ 568869 h 1711869"/>
                <a:gd name="connsiteX3" fmla="*/ 7518023 w 7531100"/>
                <a:gd name="connsiteY3" fmla="*/ 311666 h 1711869"/>
                <a:gd name="connsiteX4" fmla="*/ 7531100 w 7531100"/>
                <a:gd name="connsiteY4" fmla="*/ 1699169 h 1711869"/>
                <a:gd name="connsiteX5" fmla="*/ 0 w 7531100"/>
                <a:gd name="connsiteY5" fmla="*/ 1711869 h 1711869"/>
                <a:gd name="connsiteX6" fmla="*/ 0 w 7531100"/>
                <a:gd name="connsiteY6" fmla="*/ 327569 h 17118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531100" h="1711869">
                  <a:moveTo>
                    <a:pt x="0" y="327569"/>
                  </a:moveTo>
                  <a:cubicBezTo>
                    <a:pt x="998562" y="0"/>
                    <a:pt x="2157430" y="512234"/>
                    <a:pt x="3200400" y="340269"/>
                  </a:cubicBezTo>
                  <a:cubicBezTo>
                    <a:pt x="4225399" y="178329"/>
                    <a:pt x="5274201" y="94191"/>
                    <a:pt x="6070600" y="568869"/>
                  </a:cubicBezTo>
                  <a:cubicBezTo>
                    <a:pt x="6563499" y="668857"/>
                    <a:pt x="7177844" y="446598"/>
                    <a:pt x="7518023" y="311666"/>
                  </a:cubicBezTo>
                  <a:lnTo>
                    <a:pt x="7531100" y="1699169"/>
                  </a:lnTo>
                  <a:lnTo>
                    <a:pt x="0" y="1711869"/>
                  </a:lnTo>
                  <a:lnTo>
                    <a:pt x="0" y="327569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 prstMaterial="matte">
              <a:bevelT w="488950" h="1016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grpSp>
          <p:nvGrpSpPr>
            <p:cNvPr id="29127" name="Группа 119"/>
            <p:cNvGrpSpPr>
              <a:grpSpLocks/>
            </p:cNvGrpSpPr>
            <p:nvPr/>
          </p:nvGrpSpPr>
          <p:grpSpPr bwMode="auto">
            <a:xfrm>
              <a:off x="428596" y="3632354"/>
              <a:ext cx="1109662" cy="1971543"/>
              <a:chOff x="428596" y="3632354"/>
              <a:chExt cx="1109662" cy="1971543"/>
            </a:xfrm>
          </p:grpSpPr>
          <p:sp>
            <p:nvSpPr>
              <p:cNvPr id="118" name="Равнобедренный треугольник 117"/>
              <p:cNvSpPr/>
              <p:nvPr/>
            </p:nvSpPr>
            <p:spPr>
              <a:xfrm>
                <a:off x="859577" y="4460889"/>
                <a:ext cx="214314" cy="1143008"/>
              </a:xfrm>
              <a:prstGeom prst="triangle">
                <a:avLst/>
              </a:prstGeom>
              <a:blipFill>
                <a:blip r:embed="rId3" cstate="print"/>
                <a:tile tx="0" ty="0" sx="100000" sy="100000" flip="none" algn="tl"/>
              </a:blip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9050" h="190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  <p:sp>
            <p:nvSpPr>
              <p:cNvPr id="119" name="Полилиния 118"/>
              <p:cNvSpPr/>
              <p:nvPr/>
            </p:nvSpPr>
            <p:spPr>
              <a:xfrm>
                <a:off x="428596" y="3632354"/>
                <a:ext cx="1109662" cy="1812775"/>
              </a:xfrm>
              <a:custGeom>
                <a:avLst/>
                <a:gdLst>
                  <a:gd name="connsiteX0" fmla="*/ 0 w 642942"/>
                  <a:gd name="connsiteY0" fmla="*/ 1143008 h 1143008"/>
                  <a:gd name="connsiteX1" fmla="*/ 321471 w 642942"/>
                  <a:gd name="connsiteY1" fmla="*/ 0 h 1143008"/>
                  <a:gd name="connsiteX2" fmla="*/ 642942 w 642942"/>
                  <a:gd name="connsiteY2" fmla="*/ 1143008 h 1143008"/>
                  <a:gd name="connsiteX3" fmla="*/ 0 w 642942"/>
                  <a:gd name="connsiteY3" fmla="*/ 1143008 h 1143008"/>
                  <a:gd name="connsiteX0" fmla="*/ 0 w 642942"/>
                  <a:gd name="connsiteY0" fmla="*/ 1225565 h 1225565"/>
                  <a:gd name="connsiteX1" fmla="*/ 321471 w 642942"/>
                  <a:gd name="connsiteY1" fmla="*/ 82557 h 1225565"/>
                  <a:gd name="connsiteX2" fmla="*/ 642942 w 642942"/>
                  <a:gd name="connsiteY2" fmla="*/ 1225565 h 1225565"/>
                  <a:gd name="connsiteX3" fmla="*/ 0 w 642942"/>
                  <a:gd name="connsiteY3" fmla="*/ 1225565 h 1225565"/>
                  <a:gd name="connsiteX0" fmla="*/ 0 w 642942"/>
                  <a:gd name="connsiteY0" fmla="*/ 1246203 h 1246203"/>
                  <a:gd name="connsiteX1" fmla="*/ 321471 w 642942"/>
                  <a:gd name="connsiteY1" fmla="*/ 103195 h 1246203"/>
                  <a:gd name="connsiteX2" fmla="*/ 642942 w 642942"/>
                  <a:gd name="connsiteY2" fmla="*/ 1246203 h 1246203"/>
                  <a:gd name="connsiteX3" fmla="*/ 0 w 642942"/>
                  <a:gd name="connsiteY3" fmla="*/ 1246203 h 1246203"/>
                  <a:gd name="connsiteX0" fmla="*/ 0 w 892995"/>
                  <a:gd name="connsiteY0" fmla="*/ 1246203 h 1390650"/>
                  <a:gd name="connsiteX1" fmla="*/ 321471 w 892995"/>
                  <a:gd name="connsiteY1" fmla="*/ 103195 h 1390650"/>
                  <a:gd name="connsiteX2" fmla="*/ 642942 w 892995"/>
                  <a:gd name="connsiteY2" fmla="*/ 1246203 h 1390650"/>
                  <a:gd name="connsiteX3" fmla="*/ 0 w 892995"/>
                  <a:gd name="connsiteY3" fmla="*/ 1246203 h 1390650"/>
                  <a:gd name="connsiteX0" fmla="*/ 216667 w 1109662"/>
                  <a:gd name="connsiteY0" fmla="*/ 1246203 h 1428750"/>
                  <a:gd name="connsiteX1" fmla="*/ 538138 w 1109662"/>
                  <a:gd name="connsiteY1" fmla="*/ 103195 h 1428750"/>
                  <a:gd name="connsiteX2" fmla="*/ 859609 w 1109662"/>
                  <a:gd name="connsiteY2" fmla="*/ 1246203 h 1428750"/>
                  <a:gd name="connsiteX3" fmla="*/ 216667 w 1109662"/>
                  <a:gd name="connsiteY3" fmla="*/ 1246203 h 1428750"/>
                  <a:gd name="connsiteX0" fmla="*/ 216667 w 1109662"/>
                  <a:gd name="connsiteY0" fmla="*/ 1246203 h 1444625"/>
                  <a:gd name="connsiteX1" fmla="*/ 538138 w 1109662"/>
                  <a:gd name="connsiteY1" fmla="*/ 103195 h 1444625"/>
                  <a:gd name="connsiteX2" fmla="*/ 859609 w 1109662"/>
                  <a:gd name="connsiteY2" fmla="*/ 1246203 h 1444625"/>
                  <a:gd name="connsiteX3" fmla="*/ 216667 w 1109662"/>
                  <a:gd name="connsiteY3" fmla="*/ 1246203 h 1444625"/>
                  <a:gd name="connsiteX0" fmla="*/ 216667 w 1109662"/>
                  <a:gd name="connsiteY0" fmla="*/ 1246203 h 1444625"/>
                  <a:gd name="connsiteX1" fmla="*/ 538138 w 1109662"/>
                  <a:gd name="connsiteY1" fmla="*/ 103195 h 1444625"/>
                  <a:gd name="connsiteX2" fmla="*/ 859609 w 1109662"/>
                  <a:gd name="connsiteY2" fmla="*/ 1246203 h 1444625"/>
                  <a:gd name="connsiteX3" fmla="*/ 216667 w 1109662"/>
                  <a:gd name="connsiteY3" fmla="*/ 1246203 h 14446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09662" h="1444625">
                    <a:moveTo>
                      <a:pt x="216667" y="1246203"/>
                    </a:moveTo>
                    <a:cubicBezTo>
                      <a:pt x="0" y="1428750"/>
                      <a:pt x="396081" y="0"/>
                      <a:pt x="538138" y="103195"/>
                    </a:cubicBezTo>
                    <a:cubicBezTo>
                      <a:pt x="675481" y="20638"/>
                      <a:pt x="1109662" y="1390650"/>
                      <a:pt x="859609" y="1246203"/>
                    </a:cubicBezTo>
                    <a:cubicBezTo>
                      <a:pt x="650081" y="1444625"/>
                      <a:pt x="523081" y="1406525"/>
                      <a:pt x="216667" y="1246203"/>
                    </a:cubicBezTo>
                    <a:close/>
                  </a:path>
                </a:pathLst>
              </a:custGeom>
              <a:gradFill>
                <a:gsLst>
                  <a:gs pos="100000">
                    <a:srgbClr val="92D050"/>
                  </a:gs>
                  <a:gs pos="0">
                    <a:schemeClr val="accent3">
                      <a:lumMod val="50000"/>
                    </a:schemeClr>
                  </a:gs>
                </a:gsLst>
                <a:lin ang="16200000" scaled="1"/>
              </a:gradFill>
              <a:ln>
                <a:noFill/>
              </a:ln>
              <a:effectLst>
                <a:outerShdw blurRad="266700" dist="165100" dir="3960000" sx="90000" sy="-19000" rotWithShape="0">
                  <a:prstClr val="black">
                    <a:alpha val="39000"/>
                  </a:prstClr>
                </a:outerShdw>
              </a:effectLst>
              <a:scene3d>
                <a:camera prst="orthographicFront"/>
                <a:lightRig rig="threePt" dir="t"/>
              </a:scene3d>
              <a:sp3d prstMaterial="matte">
                <a:bevelT w="4318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</p:grpSp>
        <p:grpSp>
          <p:nvGrpSpPr>
            <p:cNvPr id="29128" name="Группа 120"/>
            <p:cNvGrpSpPr>
              <a:grpSpLocks/>
            </p:cNvGrpSpPr>
            <p:nvPr/>
          </p:nvGrpSpPr>
          <p:grpSpPr bwMode="auto">
            <a:xfrm>
              <a:off x="7858148" y="4209144"/>
              <a:ext cx="928694" cy="1537629"/>
              <a:chOff x="428596" y="3829035"/>
              <a:chExt cx="1109662" cy="1774862"/>
            </a:xfrm>
          </p:grpSpPr>
          <p:sp>
            <p:nvSpPr>
              <p:cNvPr id="122" name="Равнобедренный треугольник 121"/>
              <p:cNvSpPr/>
              <p:nvPr/>
            </p:nvSpPr>
            <p:spPr>
              <a:xfrm>
                <a:off x="859577" y="4460889"/>
                <a:ext cx="214314" cy="1143008"/>
              </a:xfrm>
              <a:prstGeom prst="triangle">
                <a:avLst/>
              </a:prstGeom>
              <a:blipFill>
                <a:blip r:embed="rId3" cstate="print"/>
                <a:tile tx="0" ty="0" sx="100000" sy="100000" flip="none" algn="tl"/>
              </a:blip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9050" h="190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  <p:sp>
            <p:nvSpPr>
              <p:cNvPr id="123" name="Полилиния 122"/>
              <p:cNvSpPr/>
              <p:nvPr/>
            </p:nvSpPr>
            <p:spPr>
              <a:xfrm>
                <a:off x="428596" y="3829035"/>
                <a:ext cx="1109662" cy="1616093"/>
              </a:xfrm>
              <a:custGeom>
                <a:avLst/>
                <a:gdLst>
                  <a:gd name="connsiteX0" fmla="*/ 0 w 642942"/>
                  <a:gd name="connsiteY0" fmla="*/ 1143008 h 1143008"/>
                  <a:gd name="connsiteX1" fmla="*/ 321471 w 642942"/>
                  <a:gd name="connsiteY1" fmla="*/ 0 h 1143008"/>
                  <a:gd name="connsiteX2" fmla="*/ 642942 w 642942"/>
                  <a:gd name="connsiteY2" fmla="*/ 1143008 h 1143008"/>
                  <a:gd name="connsiteX3" fmla="*/ 0 w 642942"/>
                  <a:gd name="connsiteY3" fmla="*/ 1143008 h 1143008"/>
                  <a:gd name="connsiteX0" fmla="*/ 0 w 642942"/>
                  <a:gd name="connsiteY0" fmla="*/ 1225565 h 1225565"/>
                  <a:gd name="connsiteX1" fmla="*/ 321471 w 642942"/>
                  <a:gd name="connsiteY1" fmla="*/ 82557 h 1225565"/>
                  <a:gd name="connsiteX2" fmla="*/ 642942 w 642942"/>
                  <a:gd name="connsiteY2" fmla="*/ 1225565 h 1225565"/>
                  <a:gd name="connsiteX3" fmla="*/ 0 w 642942"/>
                  <a:gd name="connsiteY3" fmla="*/ 1225565 h 1225565"/>
                  <a:gd name="connsiteX0" fmla="*/ 0 w 642942"/>
                  <a:gd name="connsiteY0" fmla="*/ 1246203 h 1246203"/>
                  <a:gd name="connsiteX1" fmla="*/ 321471 w 642942"/>
                  <a:gd name="connsiteY1" fmla="*/ 103195 h 1246203"/>
                  <a:gd name="connsiteX2" fmla="*/ 642942 w 642942"/>
                  <a:gd name="connsiteY2" fmla="*/ 1246203 h 1246203"/>
                  <a:gd name="connsiteX3" fmla="*/ 0 w 642942"/>
                  <a:gd name="connsiteY3" fmla="*/ 1246203 h 1246203"/>
                  <a:gd name="connsiteX0" fmla="*/ 0 w 892995"/>
                  <a:gd name="connsiteY0" fmla="*/ 1246203 h 1390650"/>
                  <a:gd name="connsiteX1" fmla="*/ 321471 w 892995"/>
                  <a:gd name="connsiteY1" fmla="*/ 103195 h 1390650"/>
                  <a:gd name="connsiteX2" fmla="*/ 642942 w 892995"/>
                  <a:gd name="connsiteY2" fmla="*/ 1246203 h 1390650"/>
                  <a:gd name="connsiteX3" fmla="*/ 0 w 892995"/>
                  <a:gd name="connsiteY3" fmla="*/ 1246203 h 1390650"/>
                  <a:gd name="connsiteX0" fmla="*/ 216667 w 1109662"/>
                  <a:gd name="connsiteY0" fmla="*/ 1246203 h 1428750"/>
                  <a:gd name="connsiteX1" fmla="*/ 538138 w 1109662"/>
                  <a:gd name="connsiteY1" fmla="*/ 103195 h 1428750"/>
                  <a:gd name="connsiteX2" fmla="*/ 859609 w 1109662"/>
                  <a:gd name="connsiteY2" fmla="*/ 1246203 h 1428750"/>
                  <a:gd name="connsiteX3" fmla="*/ 216667 w 1109662"/>
                  <a:gd name="connsiteY3" fmla="*/ 1246203 h 1428750"/>
                  <a:gd name="connsiteX0" fmla="*/ 216667 w 1109662"/>
                  <a:gd name="connsiteY0" fmla="*/ 1246203 h 1444625"/>
                  <a:gd name="connsiteX1" fmla="*/ 538138 w 1109662"/>
                  <a:gd name="connsiteY1" fmla="*/ 103195 h 1444625"/>
                  <a:gd name="connsiteX2" fmla="*/ 859609 w 1109662"/>
                  <a:gd name="connsiteY2" fmla="*/ 1246203 h 1444625"/>
                  <a:gd name="connsiteX3" fmla="*/ 216667 w 1109662"/>
                  <a:gd name="connsiteY3" fmla="*/ 1246203 h 1444625"/>
                  <a:gd name="connsiteX0" fmla="*/ 216667 w 1109662"/>
                  <a:gd name="connsiteY0" fmla="*/ 1246203 h 1444625"/>
                  <a:gd name="connsiteX1" fmla="*/ 538138 w 1109662"/>
                  <a:gd name="connsiteY1" fmla="*/ 103195 h 1444625"/>
                  <a:gd name="connsiteX2" fmla="*/ 859609 w 1109662"/>
                  <a:gd name="connsiteY2" fmla="*/ 1246203 h 1444625"/>
                  <a:gd name="connsiteX3" fmla="*/ 216667 w 1109662"/>
                  <a:gd name="connsiteY3" fmla="*/ 1246203 h 14446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09662" h="1444625">
                    <a:moveTo>
                      <a:pt x="216667" y="1246203"/>
                    </a:moveTo>
                    <a:cubicBezTo>
                      <a:pt x="0" y="1428750"/>
                      <a:pt x="396081" y="0"/>
                      <a:pt x="538138" y="103195"/>
                    </a:cubicBezTo>
                    <a:cubicBezTo>
                      <a:pt x="675481" y="20638"/>
                      <a:pt x="1109662" y="1390650"/>
                      <a:pt x="859609" y="1246203"/>
                    </a:cubicBezTo>
                    <a:cubicBezTo>
                      <a:pt x="650081" y="1444625"/>
                      <a:pt x="523081" y="1406525"/>
                      <a:pt x="216667" y="1246203"/>
                    </a:cubicBezTo>
                    <a:close/>
                  </a:path>
                </a:pathLst>
              </a:custGeom>
              <a:gradFill>
                <a:gsLst>
                  <a:gs pos="100000">
                    <a:srgbClr val="92D050"/>
                  </a:gs>
                  <a:gs pos="0">
                    <a:schemeClr val="accent3">
                      <a:lumMod val="50000"/>
                    </a:schemeClr>
                  </a:gs>
                </a:gsLst>
                <a:lin ang="16200000" scaled="1"/>
              </a:gradFill>
              <a:ln>
                <a:noFill/>
              </a:ln>
              <a:effectLst>
                <a:outerShdw blurRad="266700" dist="165100" dir="3960000" sx="90000" sy="-19000" rotWithShape="0">
                  <a:prstClr val="black">
                    <a:alpha val="39000"/>
                  </a:prstClr>
                </a:outerShdw>
              </a:effectLst>
              <a:scene3d>
                <a:camera prst="orthographicFront"/>
                <a:lightRig rig="threePt" dir="t"/>
              </a:scene3d>
              <a:sp3d prstMaterial="matte">
                <a:bevelT w="4318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</p:grpSp>
        <p:grpSp>
          <p:nvGrpSpPr>
            <p:cNvPr id="29129" name="Группа 123"/>
            <p:cNvGrpSpPr>
              <a:grpSpLocks/>
            </p:cNvGrpSpPr>
            <p:nvPr/>
          </p:nvGrpSpPr>
          <p:grpSpPr bwMode="auto">
            <a:xfrm>
              <a:off x="4500562" y="3302758"/>
              <a:ext cx="1357322" cy="2269381"/>
              <a:chOff x="428596" y="3644850"/>
              <a:chExt cx="1109662" cy="1959047"/>
            </a:xfrm>
          </p:grpSpPr>
          <p:sp>
            <p:nvSpPr>
              <p:cNvPr id="125" name="Равнобедренный треугольник 124"/>
              <p:cNvSpPr/>
              <p:nvPr/>
            </p:nvSpPr>
            <p:spPr>
              <a:xfrm>
                <a:off x="859577" y="4460889"/>
                <a:ext cx="214314" cy="1143008"/>
              </a:xfrm>
              <a:prstGeom prst="triangle">
                <a:avLst/>
              </a:prstGeom>
              <a:blipFill>
                <a:blip r:embed="rId3" cstate="print"/>
                <a:tile tx="0" ty="0" sx="100000" sy="100000" flip="none" algn="tl"/>
              </a:blip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9050" h="190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  <p:sp>
            <p:nvSpPr>
              <p:cNvPr id="126" name="Полилиния 125"/>
              <p:cNvSpPr/>
              <p:nvPr/>
            </p:nvSpPr>
            <p:spPr>
              <a:xfrm>
                <a:off x="428596" y="3644850"/>
                <a:ext cx="1109662" cy="1800279"/>
              </a:xfrm>
              <a:custGeom>
                <a:avLst/>
                <a:gdLst>
                  <a:gd name="connsiteX0" fmla="*/ 0 w 642942"/>
                  <a:gd name="connsiteY0" fmla="*/ 1143008 h 1143008"/>
                  <a:gd name="connsiteX1" fmla="*/ 321471 w 642942"/>
                  <a:gd name="connsiteY1" fmla="*/ 0 h 1143008"/>
                  <a:gd name="connsiteX2" fmla="*/ 642942 w 642942"/>
                  <a:gd name="connsiteY2" fmla="*/ 1143008 h 1143008"/>
                  <a:gd name="connsiteX3" fmla="*/ 0 w 642942"/>
                  <a:gd name="connsiteY3" fmla="*/ 1143008 h 1143008"/>
                  <a:gd name="connsiteX0" fmla="*/ 0 w 642942"/>
                  <a:gd name="connsiteY0" fmla="*/ 1225565 h 1225565"/>
                  <a:gd name="connsiteX1" fmla="*/ 321471 w 642942"/>
                  <a:gd name="connsiteY1" fmla="*/ 82557 h 1225565"/>
                  <a:gd name="connsiteX2" fmla="*/ 642942 w 642942"/>
                  <a:gd name="connsiteY2" fmla="*/ 1225565 h 1225565"/>
                  <a:gd name="connsiteX3" fmla="*/ 0 w 642942"/>
                  <a:gd name="connsiteY3" fmla="*/ 1225565 h 1225565"/>
                  <a:gd name="connsiteX0" fmla="*/ 0 w 642942"/>
                  <a:gd name="connsiteY0" fmla="*/ 1246203 h 1246203"/>
                  <a:gd name="connsiteX1" fmla="*/ 321471 w 642942"/>
                  <a:gd name="connsiteY1" fmla="*/ 103195 h 1246203"/>
                  <a:gd name="connsiteX2" fmla="*/ 642942 w 642942"/>
                  <a:gd name="connsiteY2" fmla="*/ 1246203 h 1246203"/>
                  <a:gd name="connsiteX3" fmla="*/ 0 w 642942"/>
                  <a:gd name="connsiteY3" fmla="*/ 1246203 h 1246203"/>
                  <a:gd name="connsiteX0" fmla="*/ 0 w 892995"/>
                  <a:gd name="connsiteY0" fmla="*/ 1246203 h 1390650"/>
                  <a:gd name="connsiteX1" fmla="*/ 321471 w 892995"/>
                  <a:gd name="connsiteY1" fmla="*/ 103195 h 1390650"/>
                  <a:gd name="connsiteX2" fmla="*/ 642942 w 892995"/>
                  <a:gd name="connsiteY2" fmla="*/ 1246203 h 1390650"/>
                  <a:gd name="connsiteX3" fmla="*/ 0 w 892995"/>
                  <a:gd name="connsiteY3" fmla="*/ 1246203 h 1390650"/>
                  <a:gd name="connsiteX0" fmla="*/ 216667 w 1109662"/>
                  <a:gd name="connsiteY0" fmla="*/ 1246203 h 1428750"/>
                  <a:gd name="connsiteX1" fmla="*/ 538138 w 1109662"/>
                  <a:gd name="connsiteY1" fmla="*/ 103195 h 1428750"/>
                  <a:gd name="connsiteX2" fmla="*/ 859609 w 1109662"/>
                  <a:gd name="connsiteY2" fmla="*/ 1246203 h 1428750"/>
                  <a:gd name="connsiteX3" fmla="*/ 216667 w 1109662"/>
                  <a:gd name="connsiteY3" fmla="*/ 1246203 h 1428750"/>
                  <a:gd name="connsiteX0" fmla="*/ 216667 w 1109662"/>
                  <a:gd name="connsiteY0" fmla="*/ 1246203 h 1444625"/>
                  <a:gd name="connsiteX1" fmla="*/ 538138 w 1109662"/>
                  <a:gd name="connsiteY1" fmla="*/ 103195 h 1444625"/>
                  <a:gd name="connsiteX2" fmla="*/ 859609 w 1109662"/>
                  <a:gd name="connsiteY2" fmla="*/ 1246203 h 1444625"/>
                  <a:gd name="connsiteX3" fmla="*/ 216667 w 1109662"/>
                  <a:gd name="connsiteY3" fmla="*/ 1246203 h 1444625"/>
                  <a:gd name="connsiteX0" fmla="*/ 216667 w 1109662"/>
                  <a:gd name="connsiteY0" fmla="*/ 1246203 h 1444625"/>
                  <a:gd name="connsiteX1" fmla="*/ 538138 w 1109662"/>
                  <a:gd name="connsiteY1" fmla="*/ 103195 h 1444625"/>
                  <a:gd name="connsiteX2" fmla="*/ 859609 w 1109662"/>
                  <a:gd name="connsiteY2" fmla="*/ 1246203 h 1444625"/>
                  <a:gd name="connsiteX3" fmla="*/ 216667 w 1109662"/>
                  <a:gd name="connsiteY3" fmla="*/ 1246203 h 14446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09662" h="1444625">
                    <a:moveTo>
                      <a:pt x="216667" y="1246203"/>
                    </a:moveTo>
                    <a:cubicBezTo>
                      <a:pt x="0" y="1428750"/>
                      <a:pt x="396081" y="0"/>
                      <a:pt x="538138" y="103195"/>
                    </a:cubicBezTo>
                    <a:cubicBezTo>
                      <a:pt x="675481" y="20638"/>
                      <a:pt x="1109662" y="1390650"/>
                      <a:pt x="859609" y="1246203"/>
                    </a:cubicBezTo>
                    <a:cubicBezTo>
                      <a:pt x="650081" y="1444625"/>
                      <a:pt x="523081" y="1406525"/>
                      <a:pt x="216667" y="1246203"/>
                    </a:cubicBezTo>
                    <a:close/>
                  </a:path>
                </a:pathLst>
              </a:custGeom>
              <a:gradFill>
                <a:gsLst>
                  <a:gs pos="100000">
                    <a:srgbClr val="92D050"/>
                  </a:gs>
                  <a:gs pos="0">
                    <a:schemeClr val="accent3">
                      <a:lumMod val="50000"/>
                    </a:schemeClr>
                  </a:gs>
                </a:gsLst>
                <a:lin ang="16200000" scaled="1"/>
              </a:gradFill>
              <a:ln>
                <a:noFill/>
              </a:ln>
              <a:effectLst>
                <a:outerShdw blurRad="266700" dist="165100" dir="3960000" sx="90000" sy="-19000" rotWithShape="0">
                  <a:prstClr val="black">
                    <a:alpha val="39000"/>
                  </a:prstClr>
                </a:outerShdw>
              </a:effectLst>
              <a:scene3d>
                <a:camera prst="orthographicFront"/>
                <a:lightRig rig="threePt" dir="t"/>
              </a:scene3d>
              <a:sp3d prstMaterial="matte">
                <a:bevelT w="4318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</p:grpSp>
        <p:sp>
          <p:nvSpPr>
            <p:cNvPr id="116" name="Полилиния 115"/>
            <p:cNvSpPr/>
            <p:nvPr/>
          </p:nvSpPr>
          <p:spPr>
            <a:xfrm>
              <a:off x="-65581" y="5715016"/>
              <a:ext cx="9247681" cy="1142984"/>
            </a:xfrm>
            <a:custGeom>
              <a:avLst/>
              <a:gdLst>
                <a:gd name="connsiteX0" fmla="*/ 9194800 w 9781117"/>
                <a:gd name="connsiteY0" fmla="*/ 511588 h 2492788"/>
                <a:gd name="connsiteX1" fmla="*/ 5715000 w 9781117"/>
                <a:gd name="connsiteY1" fmla="*/ 295688 h 2492788"/>
                <a:gd name="connsiteX2" fmla="*/ 1765300 w 9781117"/>
                <a:gd name="connsiteY2" fmla="*/ 943388 h 2492788"/>
                <a:gd name="connsiteX3" fmla="*/ 63500 w 9781117"/>
                <a:gd name="connsiteY3" fmla="*/ 816388 h 2492788"/>
                <a:gd name="connsiteX4" fmla="*/ 0 w 9781117"/>
                <a:gd name="connsiteY4" fmla="*/ 2480088 h 2492788"/>
                <a:gd name="connsiteX5" fmla="*/ 9232900 w 9781117"/>
                <a:gd name="connsiteY5" fmla="*/ 2492788 h 2492788"/>
                <a:gd name="connsiteX6" fmla="*/ 9194800 w 9781117"/>
                <a:gd name="connsiteY6" fmla="*/ 511588 h 2492788"/>
                <a:gd name="connsiteX0" fmla="*/ 9194800 w 9247681"/>
                <a:gd name="connsiteY0" fmla="*/ 511588 h 2492788"/>
                <a:gd name="connsiteX1" fmla="*/ 5715000 w 9247681"/>
                <a:gd name="connsiteY1" fmla="*/ 295688 h 2492788"/>
                <a:gd name="connsiteX2" fmla="*/ 1765300 w 9247681"/>
                <a:gd name="connsiteY2" fmla="*/ 943388 h 2492788"/>
                <a:gd name="connsiteX3" fmla="*/ 63500 w 9247681"/>
                <a:gd name="connsiteY3" fmla="*/ 816388 h 2492788"/>
                <a:gd name="connsiteX4" fmla="*/ 0 w 9247681"/>
                <a:gd name="connsiteY4" fmla="*/ 2480088 h 2492788"/>
                <a:gd name="connsiteX5" fmla="*/ 9232900 w 9247681"/>
                <a:gd name="connsiteY5" fmla="*/ 2492788 h 2492788"/>
                <a:gd name="connsiteX6" fmla="*/ 9194800 w 9247681"/>
                <a:gd name="connsiteY6" fmla="*/ 511588 h 2492788"/>
                <a:gd name="connsiteX0" fmla="*/ 9194800 w 9247681"/>
                <a:gd name="connsiteY0" fmla="*/ 511588 h 2492788"/>
                <a:gd name="connsiteX1" fmla="*/ 5715000 w 9247681"/>
                <a:gd name="connsiteY1" fmla="*/ 295688 h 2492788"/>
                <a:gd name="connsiteX2" fmla="*/ 1765300 w 9247681"/>
                <a:gd name="connsiteY2" fmla="*/ 943388 h 2492788"/>
                <a:gd name="connsiteX3" fmla="*/ 63500 w 9247681"/>
                <a:gd name="connsiteY3" fmla="*/ 816388 h 2492788"/>
                <a:gd name="connsiteX4" fmla="*/ 0 w 9247681"/>
                <a:gd name="connsiteY4" fmla="*/ 2480088 h 2492788"/>
                <a:gd name="connsiteX5" fmla="*/ 9232900 w 9247681"/>
                <a:gd name="connsiteY5" fmla="*/ 2492788 h 2492788"/>
                <a:gd name="connsiteX6" fmla="*/ 9194800 w 9247681"/>
                <a:gd name="connsiteY6" fmla="*/ 511588 h 2492788"/>
                <a:gd name="connsiteX0" fmla="*/ 9194800 w 9247681"/>
                <a:gd name="connsiteY0" fmla="*/ 511588 h 2492788"/>
                <a:gd name="connsiteX1" fmla="*/ 5715000 w 9247681"/>
                <a:gd name="connsiteY1" fmla="*/ 295688 h 2492788"/>
                <a:gd name="connsiteX2" fmla="*/ 1765300 w 9247681"/>
                <a:gd name="connsiteY2" fmla="*/ 943388 h 2492788"/>
                <a:gd name="connsiteX3" fmla="*/ 63500 w 9247681"/>
                <a:gd name="connsiteY3" fmla="*/ 816388 h 2492788"/>
                <a:gd name="connsiteX4" fmla="*/ 0 w 9247681"/>
                <a:gd name="connsiteY4" fmla="*/ 2480088 h 2492788"/>
                <a:gd name="connsiteX5" fmla="*/ 9232900 w 9247681"/>
                <a:gd name="connsiteY5" fmla="*/ 2492788 h 2492788"/>
                <a:gd name="connsiteX6" fmla="*/ 9194800 w 9247681"/>
                <a:gd name="connsiteY6" fmla="*/ 511588 h 2492788"/>
                <a:gd name="connsiteX0" fmla="*/ 9194800 w 9247681"/>
                <a:gd name="connsiteY0" fmla="*/ 487658 h 2468858"/>
                <a:gd name="connsiteX1" fmla="*/ 5715000 w 9247681"/>
                <a:gd name="connsiteY1" fmla="*/ 271758 h 2468858"/>
                <a:gd name="connsiteX2" fmla="*/ 1765300 w 9247681"/>
                <a:gd name="connsiteY2" fmla="*/ 919458 h 2468858"/>
                <a:gd name="connsiteX3" fmla="*/ 63500 w 9247681"/>
                <a:gd name="connsiteY3" fmla="*/ 792458 h 2468858"/>
                <a:gd name="connsiteX4" fmla="*/ 0 w 9247681"/>
                <a:gd name="connsiteY4" fmla="*/ 2456158 h 2468858"/>
                <a:gd name="connsiteX5" fmla="*/ 9232900 w 9247681"/>
                <a:gd name="connsiteY5" fmla="*/ 2468858 h 2468858"/>
                <a:gd name="connsiteX6" fmla="*/ 9194800 w 9247681"/>
                <a:gd name="connsiteY6" fmla="*/ 487658 h 2468858"/>
                <a:gd name="connsiteX0" fmla="*/ 9194800 w 9247681"/>
                <a:gd name="connsiteY0" fmla="*/ 487658 h 2468858"/>
                <a:gd name="connsiteX1" fmla="*/ 5715000 w 9247681"/>
                <a:gd name="connsiteY1" fmla="*/ 271758 h 2468858"/>
                <a:gd name="connsiteX2" fmla="*/ 1765300 w 9247681"/>
                <a:gd name="connsiteY2" fmla="*/ 919458 h 2468858"/>
                <a:gd name="connsiteX3" fmla="*/ 63500 w 9247681"/>
                <a:gd name="connsiteY3" fmla="*/ 792458 h 2468858"/>
                <a:gd name="connsiteX4" fmla="*/ 0 w 9247681"/>
                <a:gd name="connsiteY4" fmla="*/ 2456158 h 2468858"/>
                <a:gd name="connsiteX5" fmla="*/ 9232900 w 9247681"/>
                <a:gd name="connsiteY5" fmla="*/ 2468858 h 2468858"/>
                <a:gd name="connsiteX6" fmla="*/ 9194800 w 9247681"/>
                <a:gd name="connsiteY6" fmla="*/ 487658 h 2468858"/>
                <a:gd name="connsiteX0" fmla="*/ 9194800 w 9247681"/>
                <a:gd name="connsiteY0" fmla="*/ 487658 h 2468858"/>
                <a:gd name="connsiteX1" fmla="*/ 5715000 w 9247681"/>
                <a:gd name="connsiteY1" fmla="*/ 271758 h 2468858"/>
                <a:gd name="connsiteX2" fmla="*/ 1765300 w 9247681"/>
                <a:gd name="connsiteY2" fmla="*/ 919458 h 2468858"/>
                <a:gd name="connsiteX3" fmla="*/ 63500 w 9247681"/>
                <a:gd name="connsiteY3" fmla="*/ 792458 h 2468858"/>
                <a:gd name="connsiteX4" fmla="*/ 0 w 9247681"/>
                <a:gd name="connsiteY4" fmla="*/ 2456158 h 2468858"/>
                <a:gd name="connsiteX5" fmla="*/ 9232900 w 9247681"/>
                <a:gd name="connsiteY5" fmla="*/ 2468858 h 2468858"/>
                <a:gd name="connsiteX6" fmla="*/ 9194800 w 9247681"/>
                <a:gd name="connsiteY6" fmla="*/ 487658 h 24688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247681" h="2468858">
                  <a:moveTo>
                    <a:pt x="9194800" y="487658"/>
                  </a:moveTo>
                  <a:cubicBezTo>
                    <a:pt x="8608483" y="121475"/>
                    <a:pt x="6832055" y="802503"/>
                    <a:pt x="5715000" y="271758"/>
                  </a:cubicBezTo>
                  <a:cubicBezTo>
                    <a:pt x="5445623" y="0"/>
                    <a:pt x="2116574" y="444364"/>
                    <a:pt x="1765300" y="919458"/>
                  </a:cubicBezTo>
                  <a:cubicBezTo>
                    <a:pt x="1117095" y="1140637"/>
                    <a:pt x="630767" y="834791"/>
                    <a:pt x="63500" y="792458"/>
                  </a:cubicBezTo>
                  <a:lnTo>
                    <a:pt x="0" y="2456158"/>
                  </a:lnTo>
                  <a:lnTo>
                    <a:pt x="9232900" y="2468858"/>
                  </a:lnTo>
                  <a:cubicBezTo>
                    <a:pt x="9215861" y="1804322"/>
                    <a:pt x="9247681" y="1320553"/>
                    <a:pt x="9194800" y="487658"/>
                  </a:cubicBez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 prstMaterial="matte">
              <a:bevelT w="488950" h="1016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</p:grpSp>
      <p:grpSp>
        <p:nvGrpSpPr>
          <p:cNvPr id="28685" name="Группа 143"/>
          <p:cNvGrpSpPr>
            <a:grpSpLocks/>
          </p:cNvGrpSpPr>
          <p:nvPr/>
        </p:nvGrpSpPr>
        <p:grpSpPr bwMode="auto">
          <a:xfrm rot="626960">
            <a:off x="7869238" y="5934075"/>
            <a:ext cx="928687" cy="1000125"/>
            <a:chOff x="5898071" y="4400554"/>
            <a:chExt cx="2324143" cy="2470145"/>
          </a:xfrm>
        </p:grpSpPr>
        <p:sp>
          <p:nvSpPr>
            <p:cNvPr id="145" name="Полилиния 144"/>
            <p:cNvSpPr/>
            <p:nvPr/>
          </p:nvSpPr>
          <p:spPr>
            <a:xfrm>
              <a:off x="5898071" y="4931288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146" name="Полилиния 145"/>
            <p:cNvSpPr/>
            <p:nvPr/>
          </p:nvSpPr>
          <p:spPr>
            <a:xfrm>
              <a:off x="6357950" y="4918589"/>
              <a:ext cx="79269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147" name="Полилиния 146"/>
            <p:cNvSpPr/>
            <p:nvPr/>
          </p:nvSpPr>
          <p:spPr>
            <a:xfrm>
              <a:off x="6072198" y="4918589"/>
              <a:ext cx="114988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148" name="Полилиния 147"/>
            <p:cNvSpPr/>
            <p:nvPr/>
          </p:nvSpPr>
          <p:spPr>
            <a:xfrm flipH="1">
              <a:off x="7000892" y="4918589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149" name="Полилиния 148"/>
            <p:cNvSpPr/>
            <p:nvPr/>
          </p:nvSpPr>
          <p:spPr>
            <a:xfrm flipH="1">
              <a:off x="7000892" y="4918589"/>
              <a:ext cx="785818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150" name="Полилиния 149"/>
            <p:cNvSpPr/>
            <p:nvPr/>
          </p:nvSpPr>
          <p:spPr>
            <a:xfrm flipH="1">
              <a:off x="6929454" y="4918589"/>
              <a:ext cx="500066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grpSp>
          <p:nvGrpSpPr>
            <p:cNvPr id="29104" name="Группа 137"/>
            <p:cNvGrpSpPr>
              <a:grpSpLocks/>
            </p:cNvGrpSpPr>
            <p:nvPr/>
          </p:nvGrpSpPr>
          <p:grpSpPr bwMode="auto">
            <a:xfrm rot="-169710">
              <a:off x="6560974" y="4400554"/>
              <a:ext cx="798923" cy="2457470"/>
              <a:chOff x="6586553" y="4400554"/>
              <a:chExt cx="798923" cy="2457470"/>
            </a:xfrm>
          </p:grpSpPr>
          <p:sp>
            <p:nvSpPr>
              <p:cNvPr id="156" name="Полилиния 155"/>
              <p:cNvSpPr/>
              <p:nvPr/>
            </p:nvSpPr>
            <p:spPr>
              <a:xfrm flipH="1">
                <a:off x="6929454" y="5143512"/>
                <a:ext cx="142905" cy="1714512"/>
              </a:xfrm>
              <a:custGeom>
                <a:avLst/>
                <a:gdLst>
                  <a:gd name="connsiteX0" fmla="*/ 1016000 w 1016000"/>
                  <a:gd name="connsiteY0" fmla="*/ 1778000 h 1803400"/>
                  <a:gd name="connsiteX1" fmla="*/ 0 w 1016000"/>
                  <a:gd name="connsiteY1" fmla="*/ 0 h 1803400"/>
                  <a:gd name="connsiteX2" fmla="*/ 901700 w 1016000"/>
                  <a:gd name="connsiteY2" fmla="*/ 1803400 h 1803400"/>
                  <a:gd name="connsiteX3" fmla="*/ 1016000 w 1016000"/>
                  <a:gd name="connsiteY3" fmla="*/ 1778000 h 1803400"/>
                  <a:gd name="connsiteX0" fmla="*/ 1016000 w 1016000"/>
                  <a:gd name="connsiteY0" fmla="*/ 1914011 h 1939411"/>
                  <a:gd name="connsiteX1" fmla="*/ 0 w 1016000"/>
                  <a:gd name="connsiteY1" fmla="*/ 136011 h 1939411"/>
                  <a:gd name="connsiteX2" fmla="*/ 901700 w 1016000"/>
                  <a:gd name="connsiteY2" fmla="*/ 1939411 h 1939411"/>
                  <a:gd name="connsiteX3" fmla="*/ 1016000 w 1016000"/>
                  <a:gd name="connsiteY3" fmla="*/ 1914011 h 1939411"/>
                  <a:gd name="connsiteX0" fmla="*/ 1269483 w 1269483"/>
                  <a:gd name="connsiteY0" fmla="*/ 2019845 h 2045245"/>
                  <a:gd name="connsiteX1" fmla="*/ 253483 w 1269483"/>
                  <a:gd name="connsiteY1" fmla="*/ 241845 h 2045245"/>
                  <a:gd name="connsiteX2" fmla="*/ 1155183 w 1269483"/>
                  <a:gd name="connsiteY2" fmla="*/ 2045245 h 2045245"/>
                  <a:gd name="connsiteX3" fmla="*/ 1269483 w 1269483"/>
                  <a:gd name="connsiteY3" fmla="*/ 2019845 h 2045245"/>
                  <a:gd name="connsiteX0" fmla="*/ 1175829 w 1175829"/>
                  <a:gd name="connsiteY0" fmla="*/ 1914011 h 1939411"/>
                  <a:gd name="connsiteX1" fmla="*/ 159829 w 1175829"/>
                  <a:gd name="connsiteY1" fmla="*/ 136011 h 1939411"/>
                  <a:gd name="connsiteX2" fmla="*/ 1061529 w 1175829"/>
                  <a:gd name="connsiteY2" fmla="*/ 1939411 h 1939411"/>
                  <a:gd name="connsiteX3" fmla="*/ 1175829 w 1175829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538181 w 697974"/>
                  <a:gd name="connsiteY2" fmla="*/ 1939411 h 1939411"/>
                  <a:gd name="connsiteX3" fmla="*/ 652481 w 697974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363701 w 697974"/>
                  <a:gd name="connsiteY2" fmla="*/ 1939411 h 1939411"/>
                  <a:gd name="connsiteX3" fmla="*/ 652481 w 697974"/>
                  <a:gd name="connsiteY3" fmla="*/ 1914011 h 1939411"/>
                  <a:gd name="connsiteX0" fmla="*/ 477999 w 523492"/>
                  <a:gd name="connsiteY0" fmla="*/ 1914011 h 1939411"/>
                  <a:gd name="connsiteX1" fmla="*/ 159828 w 523492"/>
                  <a:gd name="connsiteY1" fmla="*/ 136011 h 1939411"/>
                  <a:gd name="connsiteX2" fmla="*/ 363701 w 523492"/>
                  <a:gd name="connsiteY2" fmla="*/ 1939411 h 1939411"/>
                  <a:gd name="connsiteX3" fmla="*/ 477999 w 523492"/>
                  <a:gd name="connsiteY3" fmla="*/ 1914011 h 1939411"/>
                  <a:gd name="connsiteX0" fmla="*/ 129045 w 215906"/>
                  <a:gd name="connsiteY0" fmla="*/ 1914011 h 1939411"/>
                  <a:gd name="connsiteX1" fmla="*/ 159828 w 215906"/>
                  <a:gd name="connsiteY1" fmla="*/ 136011 h 1939411"/>
                  <a:gd name="connsiteX2" fmla="*/ 14747 w 215906"/>
                  <a:gd name="connsiteY2" fmla="*/ 1939411 h 1939411"/>
                  <a:gd name="connsiteX3" fmla="*/ 129045 w 215906"/>
                  <a:gd name="connsiteY3" fmla="*/ 1914011 h 1939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5906" h="1939411">
                    <a:moveTo>
                      <a:pt x="129045" y="1914011"/>
                    </a:moveTo>
                    <a:cubicBezTo>
                      <a:pt x="174538" y="948262"/>
                      <a:pt x="215907" y="0"/>
                      <a:pt x="159828" y="136011"/>
                    </a:cubicBezTo>
                    <a:cubicBezTo>
                      <a:pt x="-1" y="124344"/>
                      <a:pt x="106262" y="806428"/>
                      <a:pt x="14747" y="1939411"/>
                    </a:cubicBezTo>
                    <a:lnTo>
                      <a:pt x="129045" y="1914011"/>
                    </a:lnTo>
                    <a:close/>
                  </a:path>
                </a:pathLst>
              </a:custGeom>
              <a:gradFill>
                <a:gsLst>
                  <a:gs pos="100000">
                    <a:srgbClr val="92D050"/>
                  </a:gs>
                  <a:gs pos="0">
                    <a:schemeClr val="accent3">
                      <a:lumMod val="50000"/>
                    </a:schemeClr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9050" h="190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  <p:sp>
            <p:nvSpPr>
              <p:cNvPr id="157" name="Полилиния 156"/>
              <p:cNvSpPr/>
              <p:nvPr/>
            </p:nvSpPr>
            <p:spPr>
              <a:xfrm>
                <a:off x="6586553" y="440522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  <p:sp>
            <p:nvSpPr>
              <p:cNvPr id="158" name="Полилиния 157"/>
              <p:cNvSpPr/>
              <p:nvPr/>
            </p:nvSpPr>
            <p:spPr>
              <a:xfrm>
                <a:off x="6663958" y="440055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</p:grpSp>
        <p:grpSp>
          <p:nvGrpSpPr>
            <p:cNvPr id="29105" name="Группа 138"/>
            <p:cNvGrpSpPr>
              <a:grpSpLocks/>
            </p:cNvGrpSpPr>
            <p:nvPr/>
          </p:nvGrpSpPr>
          <p:grpSpPr bwMode="auto">
            <a:xfrm rot="639347">
              <a:off x="6792579" y="4410371"/>
              <a:ext cx="798923" cy="2457470"/>
              <a:chOff x="6586553" y="4400554"/>
              <a:chExt cx="798923" cy="2457470"/>
            </a:xfrm>
          </p:grpSpPr>
          <p:sp>
            <p:nvSpPr>
              <p:cNvPr id="153" name="Полилиния 152"/>
              <p:cNvSpPr/>
              <p:nvPr/>
            </p:nvSpPr>
            <p:spPr>
              <a:xfrm flipH="1">
                <a:off x="6929454" y="5143512"/>
                <a:ext cx="142905" cy="1714512"/>
              </a:xfrm>
              <a:custGeom>
                <a:avLst/>
                <a:gdLst>
                  <a:gd name="connsiteX0" fmla="*/ 1016000 w 1016000"/>
                  <a:gd name="connsiteY0" fmla="*/ 1778000 h 1803400"/>
                  <a:gd name="connsiteX1" fmla="*/ 0 w 1016000"/>
                  <a:gd name="connsiteY1" fmla="*/ 0 h 1803400"/>
                  <a:gd name="connsiteX2" fmla="*/ 901700 w 1016000"/>
                  <a:gd name="connsiteY2" fmla="*/ 1803400 h 1803400"/>
                  <a:gd name="connsiteX3" fmla="*/ 1016000 w 1016000"/>
                  <a:gd name="connsiteY3" fmla="*/ 1778000 h 1803400"/>
                  <a:gd name="connsiteX0" fmla="*/ 1016000 w 1016000"/>
                  <a:gd name="connsiteY0" fmla="*/ 1914011 h 1939411"/>
                  <a:gd name="connsiteX1" fmla="*/ 0 w 1016000"/>
                  <a:gd name="connsiteY1" fmla="*/ 136011 h 1939411"/>
                  <a:gd name="connsiteX2" fmla="*/ 901700 w 1016000"/>
                  <a:gd name="connsiteY2" fmla="*/ 1939411 h 1939411"/>
                  <a:gd name="connsiteX3" fmla="*/ 1016000 w 1016000"/>
                  <a:gd name="connsiteY3" fmla="*/ 1914011 h 1939411"/>
                  <a:gd name="connsiteX0" fmla="*/ 1269483 w 1269483"/>
                  <a:gd name="connsiteY0" fmla="*/ 2019845 h 2045245"/>
                  <a:gd name="connsiteX1" fmla="*/ 253483 w 1269483"/>
                  <a:gd name="connsiteY1" fmla="*/ 241845 h 2045245"/>
                  <a:gd name="connsiteX2" fmla="*/ 1155183 w 1269483"/>
                  <a:gd name="connsiteY2" fmla="*/ 2045245 h 2045245"/>
                  <a:gd name="connsiteX3" fmla="*/ 1269483 w 1269483"/>
                  <a:gd name="connsiteY3" fmla="*/ 2019845 h 2045245"/>
                  <a:gd name="connsiteX0" fmla="*/ 1175829 w 1175829"/>
                  <a:gd name="connsiteY0" fmla="*/ 1914011 h 1939411"/>
                  <a:gd name="connsiteX1" fmla="*/ 159829 w 1175829"/>
                  <a:gd name="connsiteY1" fmla="*/ 136011 h 1939411"/>
                  <a:gd name="connsiteX2" fmla="*/ 1061529 w 1175829"/>
                  <a:gd name="connsiteY2" fmla="*/ 1939411 h 1939411"/>
                  <a:gd name="connsiteX3" fmla="*/ 1175829 w 1175829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538181 w 697974"/>
                  <a:gd name="connsiteY2" fmla="*/ 1939411 h 1939411"/>
                  <a:gd name="connsiteX3" fmla="*/ 652481 w 697974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363701 w 697974"/>
                  <a:gd name="connsiteY2" fmla="*/ 1939411 h 1939411"/>
                  <a:gd name="connsiteX3" fmla="*/ 652481 w 697974"/>
                  <a:gd name="connsiteY3" fmla="*/ 1914011 h 1939411"/>
                  <a:gd name="connsiteX0" fmla="*/ 477999 w 523492"/>
                  <a:gd name="connsiteY0" fmla="*/ 1914011 h 1939411"/>
                  <a:gd name="connsiteX1" fmla="*/ 159828 w 523492"/>
                  <a:gd name="connsiteY1" fmla="*/ 136011 h 1939411"/>
                  <a:gd name="connsiteX2" fmla="*/ 363701 w 523492"/>
                  <a:gd name="connsiteY2" fmla="*/ 1939411 h 1939411"/>
                  <a:gd name="connsiteX3" fmla="*/ 477999 w 523492"/>
                  <a:gd name="connsiteY3" fmla="*/ 1914011 h 1939411"/>
                  <a:gd name="connsiteX0" fmla="*/ 129045 w 215906"/>
                  <a:gd name="connsiteY0" fmla="*/ 1914011 h 1939411"/>
                  <a:gd name="connsiteX1" fmla="*/ 159828 w 215906"/>
                  <a:gd name="connsiteY1" fmla="*/ 136011 h 1939411"/>
                  <a:gd name="connsiteX2" fmla="*/ 14747 w 215906"/>
                  <a:gd name="connsiteY2" fmla="*/ 1939411 h 1939411"/>
                  <a:gd name="connsiteX3" fmla="*/ 129045 w 215906"/>
                  <a:gd name="connsiteY3" fmla="*/ 1914011 h 1939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5906" h="1939411">
                    <a:moveTo>
                      <a:pt x="129045" y="1914011"/>
                    </a:moveTo>
                    <a:cubicBezTo>
                      <a:pt x="174538" y="948262"/>
                      <a:pt x="215907" y="0"/>
                      <a:pt x="159828" y="136011"/>
                    </a:cubicBezTo>
                    <a:cubicBezTo>
                      <a:pt x="-1" y="124344"/>
                      <a:pt x="106262" y="806428"/>
                      <a:pt x="14747" y="1939411"/>
                    </a:cubicBezTo>
                    <a:lnTo>
                      <a:pt x="129045" y="1914011"/>
                    </a:lnTo>
                    <a:close/>
                  </a:path>
                </a:pathLst>
              </a:custGeom>
              <a:gradFill>
                <a:gsLst>
                  <a:gs pos="100000">
                    <a:srgbClr val="92D050"/>
                  </a:gs>
                  <a:gs pos="0">
                    <a:schemeClr val="accent3">
                      <a:lumMod val="50000"/>
                    </a:schemeClr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9050" h="190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  <p:sp>
            <p:nvSpPr>
              <p:cNvPr id="154" name="Полилиния 153"/>
              <p:cNvSpPr/>
              <p:nvPr/>
            </p:nvSpPr>
            <p:spPr>
              <a:xfrm>
                <a:off x="6586553" y="440522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  <p:sp>
            <p:nvSpPr>
              <p:cNvPr id="155" name="Полилиния 154"/>
              <p:cNvSpPr/>
              <p:nvPr/>
            </p:nvSpPr>
            <p:spPr>
              <a:xfrm>
                <a:off x="6663958" y="440055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</p:grpSp>
      </p:grpSp>
      <p:grpSp>
        <p:nvGrpSpPr>
          <p:cNvPr id="28686" name="Группа 158"/>
          <p:cNvGrpSpPr>
            <a:grpSpLocks/>
          </p:cNvGrpSpPr>
          <p:nvPr/>
        </p:nvGrpSpPr>
        <p:grpSpPr bwMode="auto">
          <a:xfrm rot="388224">
            <a:off x="6557963" y="5856288"/>
            <a:ext cx="1292225" cy="1084262"/>
            <a:chOff x="5898071" y="4400554"/>
            <a:chExt cx="2324143" cy="2470145"/>
          </a:xfrm>
        </p:grpSpPr>
        <p:sp>
          <p:nvSpPr>
            <p:cNvPr id="160" name="Полилиния 159"/>
            <p:cNvSpPr/>
            <p:nvPr/>
          </p:nvSpPr>
          <p:spPr>
            <a:xfrm>
              <a:off x="5898071" y="4931288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161" name="Полилиния 160"/>
            <p:cNvSpPr/>
            <p:nvPr/>
          </p:nvSpPr>
          <p:spPr>
            <a:xfrm>
              <a:off x="6357950" y="4918589"/>
              <a:ext cx="79269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162" name="Полилиния 161"/>
            <p:cNvSpPr/>
            <p:nvPr/>
          </p:nvSpPr>
          <p:spPr>
            <a:xfrm>
              <a:off x="6072198" y="4918589"/>
              <a:ext cx="114988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163" name="Полилиния 162"/>
            <p:cNvSpPr/>
            <p:nvPr/>
          </p:nvSpPr>
          <p:spPr>
            <a:xfrm flipH="1">
              <a:off x="7000892" y="4918589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164" name="Полилиния 163"/>
            <p:cNvSpPr/>
            <p:nvPr/>
          </p:nvSpPr>
          <p:spPr>
            <a:xfrm flipH="1">
              <a:off x="7000892" y="4918589"/>
              <a:ext cx="785818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165" name="Полилиния 164"/>
            <p:cNvSpPr/>
            <p:nvPr/>
          </p:nvSpPr>
          <p:spPr>
            <a:xfrm flipH="1">
              <a:off x="6929454" y="4918589"/>
              <a:ext cx="500066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grpSp>
          <p:nvGrpSpPr>
            <p:cNvPr id="29076" name="Группа 137"/>
            <p:cNvGrpSpPr>
              <a:grpSpLocks/>
            </p:cNvGrpSpPr>
            <p:nvPr/>
          </p:nvGrpSpPr>
          <p:grpSpPr bwMode="auto">
            <a:xfrm rot="-169710">
              <a:off x="6560974" y="4400554"/>
              <a:ext cx="798923" cy="2457470"/>
              <a:chOff x="6586553" y="4400554"/>
              <a:chExt cx="798923" cy="2457470"/>
            </a:xfrm>
          </p:grpSpPr>
          <p:sp>
            <p:nvSpPr>
              <p:cNvPr id="171" name="Полилиния 170"/>
              <p:cNvSpPr/>
              <p:nvPr/>
            </p:nvSpPr>
            <p:spPr>
              <a:xfrm flipH="1">
                <a:off x="6929454" y="5143512"/>
                <a:ext cx="142905" cy="1714512"/>
              </a:xfrm>
              <a:custGeom>
                <a:avLst/>
                <a:gdLst>
                  <a:gd name="connsiteX0" fmla="*/ 1016000 w 1016000"/>
                  <a:gd name="connsiteY0" fmla="*/ 1778000 h 1803400"/>
                  <a:gd name="connsiteX1" fmla="*/ 0 w 1016000"/>
                  <a:gd name="connsiteY1" fmla="*/ 0 h 1803400"/>
                  <a:gd name="connsiteX2" fmla="*/ 901700 w 1016000"/>
                  <a:gd name="connsiteY2" fmla="*/ 1803400 h 1803400"/>
                  <a:gd name="connsiteX3" fmla="*/ 1016000 w 1016000"/>
                  <a:gd name="connsiteY3" fmla="*/ 1778000 h 1803400"/>
                  <a:gd name="connsiteX0" fmla="*/ 1016000 w 1016000"/>
                  <a:gd name="connsiteY0" fmla="*/ 1914011 h 1939411"/>
                  <a:gd name="connsiteX1" fmla="*/ 0 w 1016000"/>
                  <a:gd name="connsiteY1" fmla="*/ 136011 h 1939411"/>
                  <a:gd name="connsiteX2" fmla="*/ 901700 w 1016000"/>
                  <a:gd name="connsiteY2" fmla="*/ 1939411 h 1939411"/>
                  <a:gd name="connsiteX3" fmla="*/ 1016000 w 1016000"/>
                  <a:gd name="connsiteY3" fmla="*/ 1914011 h 1939411"/>
                  <a:gd name="connsiteX0" fmla="*/ 1269483 w 1269483"/>
                  <a:gd name="connsiteY0" fmla="*/ 2019845 h 2045245"/>
                  <a:gd name="connsiteX1" fmla="*/ 253483 w 1269483"/>
                  <a:gd name="connsiteY1" fmla="*/ 241845 h 2045245"/>
                  <a:gd name="connsiteX2" fmla="*/ 1155183 w 1269483"/>
                  <a:gd name="connsiteY2" fmla="*/ 2045245 h 2045245"/>
                  <a:gd name="connsiteX3" fmla="*/ 1269483 w 1269483"/>
                  <a:gd name="connsiteY3" fmla="*/ 2019845 h 2045245"/>
                  <a:gd name="connsiteX0" fmla="*/ 1175829 w 1175829"/>
                  <a:gd name="connsiteY0" fmla="*/ 1914011 h 1939411"/>
                  <a:gd name="connsiteX1" fmla="*/ 159829 w 1175829"/>
                  <a:gd name="connsiteY1" fmla="*/ 136011 h 1939411"/>
                  <a:gd name="connsiteX2" fmla="*/ 1061529 w 1175829"/>
                  <a:gd name="connsiteY2" fmla="*/ 1939411 h 1939411"/>
                  <a:gd name="connsiteX3" fmla="*/ 1175829 w 1175829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538181 w 697974"/>
                  <a:gd name="connsiteY2" fmla="*/ 1939411 h 1939411"/>
                  <a:gd name="connsiteX3" fmla="*/ 652481 w 697974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363701 w 697974"/>
                  <a:gd name="connsiteY2" fmla="*/ 1939411 h 1939411"/>
                  <a:gd name="connsiteX3" fmla="*/ 652481 w 697974"/>
                  <a:gd name="connsiteY3" fmla="*/ 1914011 h 1939411"/>
                  <a:gd name="connsiteX0" fmla="*/ 477999 w 523492"/>
                  <a:gd name="connsiteY0" fmla="*/ 1914011 h 1939411"/>
                  <a:gd name="connsiteX1" fmla="*/ 159828 w 523492"/>
                  <a:gd name="connsiteY1" fmla="*/ 136011 h 1939411"/>
                  <a:gd name="connsiteX2" fmla="*/ 363701 w 523492"/>
                  <a:gd name="connsiteY2" fmla="*/ 1939411 h 1939411"/>
                  <a:gd name="connsiteX3" fmla="*/ 477999 w 523492"/>
                  <a:gd name="connsiteY3" fmla="*/ 1914011 h 1939411"/>
                  <a:gd name="connsiteX0" fmla="*/ 129045 w 215906"/>
                  <a:gd name="connsiteY0" fmla="*/ 1914011 h 1939411"/>
                  <a:gd name="connsiteX1" fmla="*/ 159828 w 215906"/>
                  <a:gd name="connsiteY1" fmla="*/ 136011 h 1939411"/>
                  <a:gd name="connsiteX2" fmla="*/ 14747 w 215906"/>
                  <a:gd name="connsiteY2" fmla="*/ 1939411 h 1939411"/>
                  <a:gd name="connsiteX3" fmla="*/ 129045 w 215906"/>
                  <a:gd name="connsiteY3" fmla="*/ 1914011 h 1939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5906" h="1939411">
                    <a:moveTo>
                      <a:pt x="129045" y="1914011"/>
                    </a:moveTo>
                    <a:cubicBezTo>
                      <a:pt x="174538" y="948262"/>
                      <a:pt x="215907" y="0"/>
                      <a:pt x="159828" y="136011"/>
                    </a:cubicBezTo>
                    <a:cubicBezTo>
                      <a:pt x="-1" y="124344"/>
                      <a:pt x="106262" y="806428"/>
                      <a:pt x="14747" y="1939411"/>
                    </a:cubicBezTo>
                    <a:lnTo>
                      <a:pt x="129045" y="1914011"/>
                    </a:lnTo>
                    <a:close/>
                  </a:path>
                </a:pathLst>
              </a:custGeom>
              <a:gradFill>
                <a:gsLst>
                  <a:gs pos="100000">
                    <a:srgbClr val="92D050"/>
                  </a:gs>
                  <a:gs pos="0">
                    <a:schemeClr val="accent3">
                      <a:lumMod val="50000"/>
                    </a:schemeClr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9050" h="190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  <p:sp>
            <p:nvSpPr>
              <p:cNvPr id="172" name="Полилиния 171"/>
              <p:cNvSpPr/>
              <p:nvPr/>
            </p:nvSpPr>
            <p:spPr>
              <a:xfrm>
                <a:off x="6586553" y="440522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  <p:sp>
            <p:nvSpPr>
              <p:cNvPr id="173" name="Полилиния 172"/>
              <p:cNvSpPr/>
              <p:nvPr/>
            </p:nvSpPr>
            <p:spPr>
              <a:xfrm>
                <a:off x="6663958" y="440055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</p:grpSp>
      </p:grpSp>
      <p:grpSp>
        <p:nvGrpSpPr>
          <p:cNvPr id="28687" name="Группа 173"/>
          <p:cNvGrpSpPr>
            <a:grpSpLocks/>
          </p:cNvGrpSpPr>
          <p:nvPr/>
        </p:nvGrpSpPr>
        <p:grpSpPr bwMode="auto">
          <a:xfrm rot="626960">
            <a:off x="8369300" y="5934075"/>
            <a:ext cx="928688" cy="1000125"/>
            <a:chOff x="5898071" y="4400554"/>
            <a:chExt cx="2324143" cy="2470145"/>
          </a:xfrm>
        </p:grpSpPr>
        <p:sp>
          <p:nvSpPr>
            <p:cNvPr id="175" name="Полилиния 174"/>
            <p:cNvSpPr/>
            <p:nvPr/>
          </p:nvSpPr>
          <p:spPr>
            <a:xfrm>
              <a:off x="5898071" y="4931288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176" name="Полилиния 175"/>
            <p:cNvSpPr/>
            <p:nvPr/>
          </p:nvSpPr>
          <p:spPr>
            <a:xfrm>
              <a:off x="6357950" y="4918589"/>
              <a:ext cx="79269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177" name="Полилиния 176"/>
            <p:cNvSpPr/>
            <p:nvPr/>
          </p:nvSpPr>
          <p:spPr>
            <a:xfrm>
              <a:off x="6072198" y="4918589"/>
              <a:ext cx="114988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178" name="Полилиния 177"/>
            <p:cNvSpPr/>
            <p:nvPr/>
          </p:nvSpPr>
          <p:spPr>
            <a:xfrm flipH="1">
              <a:off x="7000892" y="4918589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179" name="Полилиния 178"/>
            <p:cNvSpPr/>
            <p:nvPr/>
          </p:nvSpPr>
          <p:spPr>
            <a:xfrm flipH="1">
              <a:off x="7000892" y="4918589"/>
              <a:ext cx="785818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180" name="Полилиния 179"/>
            <p:cNvSpPr/>
            <p:nvPr/>
          </p:nvSpPr>
          <p:spPr>
            <a:xfrm flipH="1">
              <a:off x="6929454" y="4918589"/>
              <a:ext cx="500066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grpSp>
          <p:nvGrpSpPr>
            <p:cNvPr id="29048" name="Группа 137"/>
            <p:cNvGrpSpPr>
              <a:grpSpLocks/>
            </p:cNvGrpSpPr>
            <p:nvPr/>
          </p:nvGrpSpPr>
          <p:grpSpPr bwMode="auto">
            <a:xfrm rot="-169710">
              <a:off x="6560974" y="4400554"/>
              <a:ext cx="798923" cy="2457470"/>
              <a:chOff x="6586553" y="4400554"/>
              <a:chExt cx="798923" cy="2457470"/>
            </a:xfrm>
          </p:grpSpPr>
          <p:sp>
            <p:nvSpPr>
              <p:cNvPr id="186" name="Полилиния 185"/>
              <p:cNvSpPr/>
              <p:nvPr/>
            </p:nvSpPr>
            <p:spPr>
              <a:xfrm flipH="1">
                <a:off x="6929454" y="5143512"/>
                <a:ext cx="142905" cy="1714512"/>
              </a:xfrm>
              <a:custGeom>
                <a:avLst/>
                <a:gdLst>
                  <a:gd name="connsiteX0" fmla="*/ 1016000 w 1016000"/>
                  <a:gd name="connsiteY0" fmla="*/ 1778000 h 1803400"/>
                  <a:gd name="connsiteX1" fmla="*/ 0 w 1016000"/>
                  <a:gd name="connsiteY1" fmla="*/ 0 h 1803400"/>
                  <a:gd name="connsiteX2" fmla="*/ 901700 w 1016000"/>
                  <a:gd name="connsiteY2" fmla="*/ 1803400 h 1803400"/>
                  <a:gd name="connsiteX3" fmla="*/ 1016000 w 1016000"/>
                  <a:gd name="connsiteY3" fmla="*/ 1778000 h 1803400"/>
                  <a:gd name="connsiteX0" fmla="*/ 1016000 w 1016000"/>
                  <a:gd name="connsiteY0" fmla="*/ 1914011 h 1939411"/>
                  <a:gd name="connsiteX1" fmla="*/ 0 w 1016000"/>
                  <a:gd name="connsiteY1" fmla="*/ 136011 h 1939411"/>
                  <a:gd name="connsiteX2" fmla="*/ 901700 w 1016000"/>
                  <a:gd name="connsiteY2" fmla="*/ 1939411 h 1939411"/>
                  <a:gd name="connsiteX3" fmla="*/ 1016000 w 1016000"/>
                  <a:gd name="connsiteY3" fmla="*/ 1914011 h 1939411"/>
                  <a:gd name="connsiteX0" fmla="*/ 1269483 w 1269483"/>
                  <a:gd name="connsiteY0" fmla="*/ 2019845 h 2045245"/>
                  <a:gd name="connsiteX1" fmla="*/ 253483 w 1269483"/>
                  <a:gd name="connsiteY1" fmla="*/ 241845 h 2045245"/>
                  <a:gd name="connsiteX2" fmla="*/ 1155183 w 1269483"/>
                  <a:gd name="connsiteY2" fmla="*/ 2045245 h 2045245"/>
                  <a:gd name="connsiteX3" fmla="*/ 1269483 w 1269483"/>
                  <a:gd name="connsiteY3" fmla="*/ 2019845 h 2045245"/>
                  <a:gd name="connsiteX0" fmla="*/ 1175829 w 1175829"/>
                  <a:gd name="connsiteY0" fmla="*/ 1914011 h 1939411"/>
                  <a:gd name="connsiteX1" fmla="*/ 159829 w 1175829"/>
                  <a:gd name="connsiteY1" fmla="*/ 136011 h 1939411"/>
                  <a:gd name="connsiteX2" fmla="*/ 1061529 w 1175829"/>
                  <a:gd name="connsiteY2" fmla="*/ 1939411 h 1939411"/>
                  <a:gd name="connsiteX3" fmla="*/ 1175829 w 1175829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538181 w 697974"/>
                  <a:gd name="connsiteY2" fmla="*/ 1939411 h 1939411"/>
                  <a:gd name="connsiteX3" fmla="*/ 652481 w 697974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363701 w 697974"/>
                  <a:gd name="connsiteY2" fmla="*/ 1939411 h 1939411"/>
                  <a:gd name="connsiteX3" fmla="*/ 652481 w 697974"/>
                  <a:gd name="connsiteY3" fmla="*/ 1914011 h 1939411"/>
                  <a:gd name="connsiteX0" fmla="*/ 477999 w 523492"/>
                  <a:gd name="connsiteY0" fmla="*/ 1914011 h 1939411"/>
                  <a:gd name="connsiteX1" fmla="*/ 159828 w 523492"/>
                  <a:gd name="connsiteY1" fmla="*/ 136011 h 1939411"/>
                  <a:gd name="connsiteX2" fmla="*/ 363701 w 523492"/>
                  <a:gd name="connsiteY2" fmla="*/ 1939411 h 1939411"/>
                  <a:gd name="connsiteX3" fmla="*/ 477999 w 523492"/>
                  <a:gd name="connsiteY3" fmla="*/ 1914011 h 1939411"/>
                  <a:gd name="connsiteX0" fmla="*/ 129045 w 215906"/>
                  <a:gd name="connsiteY0" fmla="*/ 1914011 h 1939411"/>
                  <a:gd name="connsiteX1" fmla="*/ 159828 w 215906"/>
                  <a:gd name="connsiteY1" fmla="*/ 136011 h 1939411"/>
                  <a:gd name="connsiteX2" fmla="*/ 14747 w 215906"/>
                  <a:gd name="connsiteY2" fmla="*/ 1939411 h 1939411"/>
                  <a:gd name="connsiteX3" fmla="*/ 129045 w 215906"/>
                  <a:gd name="connsiteY3" fmla="*/ 1914011 h 1939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5906" h="1939411">
                    <a:moveTo>
                      <a:pt x="129045" y="1914011"/>
                    </a:moveTo>
                    <a:cubicBezTo>
                      <a:pt x="174538" y="948262"/>
                      <a:pt x="215907" y="0"/>
                      <a:pt x="159828" y="136011"/>
                    </a:cubicBezTo>
                    <a:cubicBezTo>
                      <a:pt x="-1" y="124344"/>
                      <a:pt x="106262" y="806428"/>
                      <a:pt x="14747" y="1939411"/>
                    </a:cubicBezTo>
                    <a:lnTo>
                      <a:pt x="129045" y="1914011"/>
                    </a:lnTo>
                    <a:close/>
                  </a:path>
                </a:pathLst>
              </a:custGeom>
              <a:gradFill>
                <a:gsLst>
                  <a:gs pos="100000">
                    <a:srgbClr val="92D050"/>
                  </a:gs>
                  <a:gs pos="0">
                    <a:schemeClr val="accent3">
                      <a:lumMod val="50000"/>
                    </a:schemeClr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9050" h="190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  <p:sp>
            <p:nvSpPr>
              <p:cNvPr id="187" name="Полилиния 186"/>
              <p:cNvSpPr/>
              <p:nvPr/>
            </p:nvSpPr>
            <p:spPr>
              <a:xfrm>
                <a:off x="6586553" y="440522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  <p:sp>
            <p:nvSpPr>
              <p:cNvPr id="188" name="Полилиния 187"/>
              <p:cNvSpPr/>
              <p:nvPr/>
            </p:nvSpPr>
            <p:spPr>
              <a:xfrm>
                <a:off x="6663958" y="440055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</p:grpSp>
      </p:grpSp>
      <p:grpSp>
        <p:nvGrpSpPr>
          <p:cNvPr id="28688" name="Группа 142"/>
          <p:cNvGrpSpPr>
            <a:grpSpLocks/>
          </p:cNvGrpSpPr>
          <p:nvPr/>
        </p:nvGrpSpPr>
        <p:grpSpPr bwMode="auto">
          <a:xfrm rot="-784521">
            <a:off x="7178675" y="5851525"/>
            <a:ext cx="1292225" cy="1079500"/>
            <a:chOff x="5898071" y="4410369"/>
            <a:chExt cx="2324143" cy="2460330"/>
          </a:xfrm>
        </p:grpSpPr>
        <p:sp>
          <p:nvSpPr>
            <p:cNvPr id="127" name="Полилиния 126"/>
            <p:cNvSpPr/>
            <p:nvPr/>
          </p:nvSpPr>
          <p:spPr>
            <a:xfrm>
              <a:off x="5898071" y="4931288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128" name="Полилиния 127"/>
            <p:cNvSpPr/>
            <p:nvPr/>
          </p:nvSpPr>
          <p:spPr>
            <a:xfrm>
              <a:off x="6357950" y="4918589"/>
              <a:ext cx="79269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129" name="Полилиния 128"/>
            <p:cNvSpPr/>
            <p:nvPr/>
          </p:nvSpPr>
          <p:spPr>
            <a:xfrm>
              <a:off x="6072198" y="4918589"/>
              <a:ext cx="114988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130" name="Полилиния 129"/>
            <p:cNvSpPr/>
            <p:nvPr/>
          </p:nvSpPr>
          <p:spPr>
            <a:xfrm flipH="1">
              <a:off x="7000892" y="4918589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132" name="Полилиния 131"/>
            <p:cNvSpPr/>
            <p:nvPr/>
          </p:nvSpPr>
          <p:spPr>
            <a:xfrm flipH="1">
              <a:off x="7000892" y="4918589"/>
              <a:ext cx="785818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grpSp>
          <p:nvGrpSpPr>
            <p:cNvPr id="29020" name="Группа 138"/>
            <p:cNvGrpSpPr>
              <a:grpSpLocks/>
            </p:cNvGrpSpPr>
            <p:nvPr/>
          </p:nvGrpSpPr>
          <p:grpSpPr bwMode="auto">
            <a:xfrm rot="639347">
              <a:off x="6792579" y="4410369"/>
              <a:ext cx="798923" cy="2457470"/>
              <a:chOff x="6586553" y="4400554"/>
              <a:chExt cx="798923" cy="2457470"/>
            </a:xfrm>
          </p:grpSpPr>
          <p:sp>
            <p:nvSpPr>
              <p:cNvPr id="140" name="Полилиния 139"/>
              <p:cNvSpPr/>
              <p:nvPr/>
            </p:nvSpPr>
            <p:spPr>
              <a:xfrm flipH="1">
                <a:off x="6929454" y="5143512"/>
                <a:ext cx="142905" cy="1714512"/>
              </a:xfrm>
              <a:custGeom>
                <a:avLst/>
                <a:gdLst>
                  <a:gd name="connsiteX0" fmla="*/ 1016000 w 1016000"/>
                  <a:gd name="connsiteY0" fmla="*/ 1778000 h 1803400"/>
                  <a:gd name="connsiteX1" fmla="*/ 0 w 1016000"/>
                  <a:gd name="connsiteY1" fmla="*/ 0 h 1803400"/>
                  <a:gd name="connsiteX2" fmla="*/ 901700 w 1016000"/>
                  <a:gd name="connsiteY2" fmla="*/ 1803400 h 1803400"/>
                  <a:gd name="connsiteX3" fmla="*/ 1016000 w 1016000"/>
                  <a:gd name="connsiteY3" fmla="*/ 1778000 h 1803400"/>
                  <a:gd name="connsiteX0" fmla="*/ 1016000 w 1016000"/>
                  <a:gd name="connsiteY0" fmla="*/ 1914011 h 1939411"/>
                  <a:gd name="connsiteX1" fmla="*/ 0 w 1016000"/>
                  <a:gd name="connsiteY1" fmla="*/ 136011 h 1939411"/>
                  <a:gd name="connsiteX2" fmla="*/ 901700 w 1016000"/>
                  <a:gd name="connsiteY2" fmla="*/ 1939411 h 1939411"/>
                  <a:gd name="connsiteX3" fmla="*/ 1016000 w 1016000"/>
                  <a:gd name="connsiteY3" fmla="*/ 1914011 h 1939411"/>
                  <a:gd name="connsiteX0" fmla="*/ 1269483 w 1269483"/>
                  <a:gd name="connsiteY0" fmla="*/ 2019845 h 2045245"/>
                  <a:gd name="connsiteX1" fmla="*/ 253483 w 1269483"/>
                  <a:gd name="connsiteY1" fmla="*/ 241845 h 2045245"/>
                  <a:gd name="connsiteX2" fmla="*/ 1155183 w 1269483"/>
                  <a:gd name="connsiteY2" fmla="*/ 2045245 h 2045245"/>
                  <a:gd name="connsiteX3" fmla="*/ 1269483 w 1269483"/>
                  <a:gd name="connsiteY3" fmla="*/ 2019845 h 2045245"/>
                  <a:gd name="connsiteX0" fmla="*/ 1175829 w 1175829"/>
                  <a:gd name="connsiteY0" fmla="*/ 1914011 h 1939411"/>
                  <a:gd name="connsiteX1" fmla="*/ 159829 w 1175829"/>
                  <a:gd name="connsiteY1" fmla="*/ 136011 h 1939411"/>
                  <a:gd name="connsiteX2" fmla="*/ 1061529 w 1175829"/>
                  <a:gd name="connsiteY2" fmla="*/ 1939411 h 1939411"/>
                  <a:gd name="connsiteX3" fmla="*/ 1175829 w 1175829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538181 w 697974"/>
                  <a:gd name="connsiteY2" fmla="*/ 1939411 h 1939411"/>
                  <a:gd name="connsiteX3" fmla="*/ 652481 w 697974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363701 w 697974"/>
                  <a:gd name="connsiteY2" fmla="*/ 1939411 h 1939411"/>
                  <a:gd name="connsiteX3" fmla="*/ 652481 w 697974"/>
                  <a:gd name="connsiteY3" fmla="*/ 1914011 h 1939411"/>
                  <a:gd name="connsiteX0" fmla="*/ 477999 w 523492"/>
                  <a:gd name="connsiteY0" fmla="*/ 1914011 h 1939411"/>
                  <a:gd name="connsiteX1" fmla="*/ 159828 w 523492"/>
                  <a:gd name="connsiteY1" fmla="*/ 136011 h 1939411"/>
                  <a:gd name="connsiteX2" fmla="*/ 363701 w 523492"/>
                  <a:gd name="connsiteY2" fmla="*/ 1939411 h 1939411"/>
                  <a:gd name="connsiteX3" fmla="*/ 477999 w 523492"/>
                  <a:gd name="connsiteY3" fmla="*/ 1914011 h 1939411"/>
                  <a:gd name="connsiteX0" fmla="*/ 129045 w 215906"/>
                  <a:gd name="connsiteY0" fmla="*/ 1914011 h 1939411"/>
                  <a:gd name="connsiteX1" fmla="*/ 159828 w 215906"/>
                  <a:gd name="connsiteY1" fmla="*/ 136011 h 1939411"/>
                  <a:gd name="connsiteX2" fmla="*/ 14747 w 215906"/>
                  <a:gd name="connsiteY2" fmla="*/ 1939411 h 1939411"/>
                  <a:gd name="connsiteX3" fmla="*/ 129045 w 215906"/>
                  <a:gd name="connsiteY3" fmla="*/ 1914011 h 1939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5906" h="1939411">
                    <a:moveTo>
                      <a:pt x="129045" y="1914011"/>
                    </a:moveTo>
                    <a:cubicBezTo>
                      <a:pt x="174538" y="948262"/>
                      <a:pt x="215907" y="0"/>
                      <a:pt x="159828" y="136011"/>
                    </a:cubicBezTo>
                    <a:cubicBezTo>
                      <a:pt x="-1" y="124344"/>
                      <a:pt x="106262" y="806428"/>
                      <a:pt x="14747" y="1939411"/>
                    </a:cubicBezTo>
                    <a:lnTo>
                      <a:pt x="129045" y="1914011"/>
                    </a:lnTo>
                    <a:close/>
                  </a:path>
                </a:pathLst>
              </a:custGeom>
              <a:gradFill>
                <a:gsLst>
                  <a:gs pos="100000">
                    <a:srgbClr val="92D050"/>
                  </a:gs>
                  <a:gs pos="0">
                    <a:schemeClr val="accent3">
                      <a:lumMod val="50000"/>
                    </a:schemeClr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9050" h="190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  <p:sp>
            <p:nvSpPr>
              <p:cNvPr id="141" name="Полилиния 140"/>
              <p:cNvSpPr/>
              <p:nvPr/>
            </p:nvSpPr>
            <p:spPr>
              <a:xfrm>
                <a:off x="6586553" y="440522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  <p:sp>
            <p:nvSpPr>
              <p:cNvPr id="142" name="Полилиния 141"/>
              <p:cNvSpPr/>
              <p:nvPr/>
            </p:nvSpPr>
            <p:spPr>
              <a:xfrm>
                <a:off x="6663958" y="440055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</p:grpSp>
      </p:grpSp>
      <p:grpSp>
        <p:nvGrpSpPr>
          <p:cNvPr id="28689" name="Группа 203"/>
          <p:cNvGrpSpPr>
            <a:grpSpLocks/>
          </p:cNvGrpSpPr>
          <p:nvPr/>
        </p:nvGrpSpPr>
        <p:grpSpPr bwMode="auto">
          <a:xfrm rot="626960">
            <a:off x="3440113" y="6005513"/>
            <a:ext cx="928687" cy="1000125"/>
            <a:chOff x="5898071" y="4400554"/>
            <a:chExt cx="2324143" cy="2470145"/>
          </a:xfrm>
        </p:grpSpPr>
        <p:sp>
          <p:nvSpPr>
            <p:cNvPr id="205" name="Полилиния 204"/>
            <p:cNvSpPr/>
            <p:nvPr/>
          </p:nvSpPr>
          <p:spPr>
            <a:xfrm>
              <a:off x="5898071" y="4931288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06" name="Полилиния 205"/>
            <p:cNvSpPr/>
            <p:nvPr/>
          </p:nvSpPr>
          <p:spPr>
            <a:xfrm>
              <a:off x="6357950" y="4918589"/>
              <a:ext cx="79269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07" name="Полилиния 206"/>
            <p:cNvSpPr/>
            <p:nvPr/>
          </p:nvSpPr>
          <p:spPr>
            <a:xfrm>
              <a:off x="6072198" y="4918589"/>
              <a:ext cx="114988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08" name="Полилиния 207"/>
            <p:cNvSpPr/>
            <p:nvPr/>
          </p:nvSpPr>
          <p:spPr>
            <a:xfrm flipH="1">
              <a:off x="7000892" y="4918589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09" name="Полилиния 208"/>
            <p:cNvSpPr/>
            <p:nvPr/>
          </p:nvSpPr>
          <p:spPr>
            <a:xfrm flipH="1">
              <a:off x="7000892" y="4918589"/>
              <a:ext cx="785818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10" name="Полилиния 209"/>
            <p:cNvSpPr/>
            <p:nvPr/>
          </p:nvSpPr>
          <p:spPr>
            <a:xfrm flipH="1">
              <a:off x="6929454" y="4918589"/>
              <a:ext cx="500066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grpSp>
          <p:nvGrpSpPr>
            <p:cNvPr id="28985" name="Группа 137"/>
            <p:cNvGrpSpPr>
              <a:grpSpLocks/>
            </p:cNvGrpSpPr>
            <p:nvPr/>
          </p:nvGrpSpPr>
          <p:grpSpPr bwMode="auto">
            <a:xfrm rot="-169710">
              <a:off x="6560974" y="4400554"/>
              <a:ext cx="798923" cy="2457470"/>
              <a:chOff x="6586553" y="4400554"/>
              <a:chExt cx="798923" cy="2457470"/>
            </a:xfrm>
          </p:grpSpPr>
          <p:sp>
            <p:nvSpPr>
              <p:cNvPr id="216" name="Полилиния 215"/>
              <p:cNvSpPr/>
              <p:nvPr/>
            </p:nvSpPr>
            <p:spPr>
              <a:xfrm flipH="1">
                <a:off x="6929454" y="5143512"/>
                <a:ext cx="142905" cy="1714512"/>
              </a:xfrm>
              <a:custGeom>
                <a:avLst/>
                <a:gdLst>
                  <a:gd name="connsiteX0" fmla="*/ 1016000 w 1016000"/>
                  <a:gd name="connsiteY0" fmla="*/ 1778000 h 1803400"/>
                  <a:gd name="connsiteX1" fmla="*/ 0 w 1016000"/>
                  <a:gd name="connsiteY1" fmla="*/ 0 h 1803400"/>
                  <a:gd name="connsiteX2" fmla="*/ 901700 w 1016000"/>
                  <a:gd name="connsiteY2" fmla="*/ 1803400 h 1803400"/>
                  <a:gd name="connsiteX3" fmla="*/ 1016000 w 1016000"/>
                  <a:gd name="connsiteY3" fmla="*/ 1778000 h 1803400"/>
                  <a:gd name="connsiteX0" fmla="*/ 1016000 w 1016000"/>
                  <a:gd name="connsiteY0" fmla="*/ 1914011 h 1939411"/>
                  <a:gd name="connsiteX1" fmla="*/ 0 w 1016000"/>
                  <a:gd name="connsiteY1" fmla="*/ 136011 h 1939411"/>
                  <a:gd name="connsiteX2" fmla="*/ 901700 w 1016000"/>
                  <a:gd name="connsiteY2" fmla="*/ 1939411 h 1939411"/>
                  <a:gd name="connsiteX3" fmla="*/ 1016000 w 1016000"/>
                  <a:gd name="connsiteY3" fmla="*/ 1914011 h 1939411"/>
                  <a:gd name="connsiteX0" fmla="*/ 1269483 w 1269483"/>
                  <a:gd name="connsiteY0" fmla="*/ 2019845 h 2045245"/>
                  <a:gd name="connsiteX1" fmla="*/ 253483 w 1269483"/>
                  <a:gd name="connsiteY1" fmla="*/ 241845 h 2045245"/>
                  <a:gd name="connsiteX2" fmla="*/ 1155183 w 1269483"/>
                  <a:gd name="connsiteY2" fmla="*/ 2045245 h 2045245"/>
                  <a:gd name="connsiteX3" fmla="*/ 1269483 w 1269483"/>
                  <a:gd name="connsiteY3" fmla="*/ 2019845 h 2045245"/>
                  <a:gd name="connsiteX0" fmla="*/ 1175829 w 1175829"/>
                  <a:gd name="connsiteY0" fmla="*/ 1914011 h 1939411"/>
                  <a:gd name="connsiteX1" fmla="*/ 159829 w 1175829"/>
                  <a:gd name="connsiteY1" fmla="*/ 136011 h 1939411"/>
                  <a:gd name="connsiteX2" fmla="*/ 1061529 w 1175829"/>
                  <a:gd name="connsiteY2" fmla="*/ 1939411 h 1939411"/>
                  <a:gd name="connsiteX3" fmla="*/ 1175829 w 1175829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538181 w 697974"/>
                  <a:gd name="connsiteY2" fmla="*/ 1939411 h 1939411"/>
                  <a:gd name="connsiteX3" fmla="*/ 652481 w 697974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363701 w 697974"/>
                  <a:gd name="connsiteY2" fmla="*/ 1939411 h 1939411"/>
                  <a:gd name="connsiteX3" fmla="*/ 652481 w 697974"/>
                  <a:gd name="connsiteY3" fmla="*/ 1914011 h 1939411"/>
                  <a:gd name="connsiteX0" fmla="*/ 477999 w 523492"/>
                  <a:gd name="connsiteY0" fmla="*/ 1914011 h 1939411"/>
                  <a:gd name="connsiteX1" fmla="*/ 159828 w 523492"/>
                  <a:gd name="connsiteY1" fmla="*/ 136011 h 1939411"/>
                  <a:gd name="connsiteX2" fmla="*/ 363701 w 523492"/>
                  <a:gd name="connsiteY2" fmla="*/ 1939411 h 1939411"/>
                  <a:gd name="connsiteX3" fmla="*/ 477999 w 523492"/>
                  <a:gd name="connsiteY3" fmla="*/ 1914011 h 1939411"/>
                  <a:gd name="connsiteX0" fmla="*/ 129045 w 215906"/>
                  <a:gd name="connsiteY0" fmla="*/ 1914011 h 1939411"/>
                  <a:gd name="connsiteX1" fmla="*/ 159828 w 215906"/>
                  <a:gd name="connsiteY1" fmla="*/ 136011 h 1939411"/>
                  <a:gd name="connsiteX2" fmla="*/ 14747 w 215906"/>
                  <a:gd name="connsiteY2" fmla="*/ 1939411 h 1939411"/>
                  <a:gd name="connsiteX3" fmla="*/ 129045 w 215906"/>
                  <a:gd name="connsiteY3" fmla="*/ 1914011 h 1939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5906" h="1939411">
                    <a:moveTo>
                      <a:pt x="129045" y="1914011"/>
                    </a:moveTo>
                    <a:cubicBezTo>
                      <a:pt x="174538" y="948262"/>
                      <a:pt x="215907" y="0"/>
                      <a:pt x="159828" y="136011"/>
                    </a:cubicBezTo>
                    <a:cubicBezTo>
                      <a:pt x="-1" y="124344"/>
                      <a:pt x="106262" y="806428"/>
                      <a:pt x="14747" y="1939411"/>
                    </a:cubicBezTo>
                    <a:lnTo>
                      <a:pt x="129045" y="1914011"/>
                    </a:lnTo>
                    <a:close/>
                  </a:path>
                </a:pathLst>
              </a:custGeom>
              <a:gradFill>
                <a:gsLst>
                  <a:gs pos="100000">
                    <a:srgbClr val="92D050"/>
                  </a:gs>
                  <a:gs pos="0">
                    <a:schemeClr val="accent3">
                      <a:lumMod val="50000"/>
                    </a:schemeClr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9050" h="190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  <p:sp>
            <p:nvSpPr>
              <p:cNvPr id="217" name="Полилиния 216"/>
              <p:cNvSpPr/>
              <p:nvPr/>
            </p:nvSpPr>
            <p:spPr>
              <a:xfrm>
                <a:off x="6586553" y="440522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  <p:sp>
            <p:nvSpPr>
              <p:cNvPr id="218" name="Полилиния 217"/>
              <p:cNvSpPr/>
              <p:nvPr/>
            </p:nvSpPr>
            <p:spPr>
              <a:xfrm>
                <a:off x="6663958" y="440055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</p:grpSp>
        <p:grpSp>
          <p:nvGrpSpPr>
            <p:cNvPr id="28986" name="Группа 138"/>
            <p:cNvGrpSpPr>
              <a:grpSpLocks/>
            </p:cNvGrpSpPr>
            <p:nvPr/>
          </p:nvGrpSpPr>
          <p:grpSpPr bwMode="auto">
            <a:xfrm rot="639347">
              <a:off x="6792579" y="4410375"/>
              <a:ext cx="798923" cy="2457470"/>
              <a:chOff x="6586553" y="4400554"/>
              <a:chExt cx="798923" cy="2457470"/>
            </a:xfrm>
          </p:grpSpPr>
          <p:sp>
            <p:nvSpPr>
              <p:cNvPr id="213" name="Полилиния 212"/>
              <p:cNvSpPr/>
              <p:nvPr/>
            </p:nvSpPr>
            <p:spPr>
              <a:xfrm flipH="1">
                <a:off x="6929454" y="5143512"/>
                <a:ext cx="142905" cy="1714512"/>
              </a:xfrm>
              <a:custGeom>
                <a:avLst/>
                <a:gdLst>
                  <a:gd name="connsiteX0" fmla="*/ 1016000 w 1016000"/>
                  <a:gd name="connsiteY0" fmla="*/ 1778000 h 1803400"/>
                  <a:gd name="connsiteX1" fmla="*/ 0 w 1016000"/>
                  <a:gd name="connsiteY1" fmla="*/ 0 h 1803400"/>
                  <a:gd name="connsiteX2" fmla="*/ 901700 w 1016000"/>
                  <a:gd name="connsiteY2" fmla="*/ 1803400 h 1803400"/>
                  <a:gd name="connsiteX3" fmla="*/ 1016000 w 1016000"/>
                  <a:gd name="connsiteY3" fmla="*/ 1778000 h 1803400"/>
                  <a:gd name="connsiteX0" fmla="*/ 1016000 w 1016000"/>
                  <a:gd name="connsiteY0" fmla="*/ 1914011 h 1939411"/>
                  <a:gd name="connsiteX1" fmla="*/ 0 w 1016000"/>
                  <a:gd name="connsiteY1" fmla="*/ 136011 h 1939411"/>
                  <a:gd name="connsiteX2" fmla="*/ 901700 w 1016000"/>
                  <a:gd name="connsiteY2" fmla="*/ 1939411 h 1939411"/>
                  <a:gd name="connsiteX3" fmla="*/ 1016000 w 1016000"/>
                  <a:gd name="connsiteY3" fmla="*/ 1914011 h 1939411"/>
                  <a:gd name="connsiteX0" fmla="*/ 1269483 w 1269483"/>
                  <a:gd name="connsiteY0" fmla="*/ 2019845 h 2045245"/>
                  <a:gd name="connsiteX1" fmla="*/ 253483 w 1269483"/>
                  <a:gd name="connsiteY1" fmla="*/ 241845 h 2045245"/>
                  <a:gd name="connsiteX2" fmla="*/ 1155183 w 1269483"/>
                  <a:gd name="connsiteY2" fmla="*/ 2045245 h 2045245"/>
                  <a:gd name="connsiteX3" fmla="*/ 1269483 w 1269483"/>
                  <a:gd name="connsiteY3" fmla="*/ 2019845 h 2045245"/>
                  <a:gd name="connsiteX0" fmla="*/ 1175829 w 1175829"/>
                  <a:gd name="connsiteY0" fmla="*/ 1914011 h 1939411"/>
                  <a:gd name="connsiteX1" fmla="*/ 159829 w 1175829"/>
                  <a:gd name="connsiteY1" fmla="*/ 136011 h 1939411"/>
                  <a:gd name="connsiteX2" fmla="*/ 1061529 w 1175829"/>
                  <a:gd name="connsiteY2" fmla="*/ 1939411 h 1939411"/>
                  <a:gd name="connsiteX3" fmla="*/ 1175829 w 1175829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538181 w 697974"/>
                  <a:gd name="connsiteY2" fmla="*/ 1939411 h 1939411"/>
                  <a:gd name="connsiteX3" fmla="*/ 652481 w 697974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363701 w 697974"/>
                  <a:gd name="connsiteY2" fmla="*/ 1939411 h 1939411"/>
                  <a:gd name="connsiteX3" fmla="*/ 652481 w 697974"/>
                  <a:gd name="connsiteY3" fmla="*/ 1914011 h 1939411"/>
                  <a:gd name="connsiteX0" fmla="*/ 477999 w 523492"/>
                  <a:gd name="connsiteY0" fmla="*/ 1914011 h 1939411"/>
                  <a:gd name="connsiteX1" fmla="*/ 159828 w 523492"/>
                  <a:gd name="connsiteY1" fmla="*/ 136011 h 1939411"/>
                  <a:gd name="connsiteX2" fmla="*/ 363701 w 523492"/>
                  <a:gd name="connsiteY2" fmla="*/ 1939411 h 1939411"/>
                  <a:gd name="connsiteX3" fmla="*/ 477999 w 523492"/>
                  <a:gd name="connsiteY3" fmla="*/ 1914011 h 1939411"/>
                  <a:gd name="connsiteX0" fmla="*/ 129045 w 215906"/>
                  <a:gd name="connsiteY0" fmla="*/ 1914011 h 1939411"/>
                  <a:gd name="connsiteX1" fmla="*/ 159828 w 215906"/>
                  <a:gd name="connsiteY1" fmla="*/ 136011 h 1939411"/>
                  <a:gd name="connsiteX2" fmla="*/ 14747 w 215906"/>
                  <a:gd name="connsiteY2" fmla="*/ 1939411 h 1939411"/>
                  <a:gd name="connsiteX3" fmla="*/ 129045 w 215906"/>
                  <a:gd name="connsiteY3" fmla="*/ 1914011 h 1939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5906" h="1939411">
                    <a:moveTo>
                      <a:pt x="129045" y="1914011"/>
                    </a:moveTo>
                    <a:cubicBezTo>
                      <a:pt x="174538" y="948262"/>
                      <a:pt x="215907" y="0"/>
                      <a:pt x="159828" y="136011"/>
                    </a:cubicBezTo>
                    <a:cubicBezTo>
                      <a:pt x="-1" y="124344"/>
                      <a:pt x="106262" y="806428"/>
                      <a:pt x="14747" y="1939411"/>
                    </a:cubicBezTo>
                    <a:lnTo>
                      <a:pt x="129045" y="1914011"/>
                    </a:lnTo>
                    <a:close/>
                  </a:path>
                </a:pathLst>
              </a:custGeom>
              <a:gradFill>
                <a:gsLst>
                  <a:gs pos="100000">
                    <a:srgbClr val="92D050"/>
                  </a:gs>
                  <a:gs pos="0">
                    <a:schemeClr val="accent3">
                      <a:lumMod val="50000"/>
                    </a:schemeClr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9050" h="190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  <p:sp>
            <p:nvSpPr>
              <p:cNvPr id="214" name="Полилиния 213"/>
              <p:cNvSpPr/>
              <p:nvPr/>
            </p:nvSpPr>
            <p:spPr>
              <a:xfrm>
                <a:off x="6586553" y="440522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  <p:sp>
            <p:nvSpPr>
              <p:cNvPr id="215" name="Полилиния 214"/>
              <p:cNvSpPr/>
              <p:nvPr/>
            </p:nvSpPr>
            <p:spPr>
              <a:xfrm>
                <a:off x="6663958" y="440055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</p:grpSp>
      </p:grpSp>
      <p:grpSp>
        <p:nvGrpSpPr>
          <p:cNvPr id="28690" name="Группа 219"/>
          <p:cNvGrpSpPr>
            <a:grpSpLocks/>
          </p:cNvGrpSpPr>
          <p:nvPr/>
        </p:nvGrpSpPr>
        <p:grpSpPr bwMode="auto">
          <a:xfrm rot="-1122157">
            <a:off x="4922838" y="5908675"/>
            <a:ext cx="928687" cy="1000125"/>
            <a:chOff x="5898071" y="4400554"/>
            <a:chExt cx="2324143" cy="2470145"/>
          </a:xfrm>
        </p:grpSpPr>
        <p:sp>
          <p:nvSpPr>
            <p:cNvPr id="221" name="Полилиния 220"/>
            <p:cNvSpPr/>
            <p:nvPr/>
          </p:nvSpPr>
          <p:spPr>
            <a:xfrm>
              <a:off x="5898071" y="4931288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22" name="Полилиния 221"/>
            <p:cNvSpPr/>
            <p:nvPr/>
          </p:nvSpPr>
          <p:spPr>
            <a:xfrm>
              <a:off x="6357950" y="4918589"/>
              <a:ext cx="79269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23" name="Полилиния 222"/>
            <p:cNvSpPr/>
            <p:nvPr/>
          </p:nvSpPr>
          <p:spPr>
            <a:xfrm>
              <a:off x="6072198" y="4918589"/>
              <a:ext cx="114988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24" name="Полилиния 223"/>
            <p:cNvSpPr/>
            <p:nvPr/>
          </p:nvSpPr>
          <p:spPr>
            <a:xfrm flipH="1">
              <a:off x="7000892" y="4918589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25" name="Полилиния 224"/>
            <p:cNvSpPr/>
            <p:nvPr/>
          </p:nvSpPr>
          <p:spPr>
            <a:xfrm flipH="1">
              <a:off x="7000892" y="4918589"/>
              <a:ext cx="785818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26" name="Полилиния 225"/>
            <p:cNvSpPr/>
            <p:nvPr/>
          </p:nvSpPr>
          <p:spPr>
            <a:xfrm flipH="1">
              <a:off x="6929454" y="4918589"/>
              <a:ext cx="500066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grpSp>
          <p:nvGrpSpPr>
            <p:cNvPr id="28947" name="Группа 137"/>
            <p:cNvGrpSpPr>
              <a:grpSpLocks/>
            </p:cNvGrpSpPr>
            <p:nvPr/>
          </p:nvGrpSpPr>
          <p:grpSpPr bwMode="auto">
            <a:xfrm rot="-169710">
              <a:off x="6560974" y="4400554"/>
              <a:ext cx="798923" cy="2457470"/>
              <a:chOff x="6586553" y="4400554"/>
              <a:chExt cx="798923" cy="2457470"/>
            </a:xfrm>
          </p:grpSpPr>
          <p:sp>
            <p:nvSpPr>
              <p:cNvPr id="232" name="Полилиния 231"/>
              <p:cNvSpPr/>
              <p:nvPr/>
            </p:nvSpPr>
            <p:spPr>
              <a:xfrm flipH="1">
                <a:off x="6929454" y="5143512"/>
                <a:ext cx="142905" cy="1714512"/>
              </a:xfrm>
              <a:custGeom>
                <a:avLst/>
                <a:gdLst>
                  <a:gd name="connsiteX0" fmla="*/ 1016000 w 1016000"/>
                  <a:gd name="connsiteY0" fmla="*/ 1778000 h 1803400"/>
                  <a:gd name="connsiteX1" fmla="*/ 0 w 1016000"/>
                  <a:gd name="connsiteY1" fmla="*/ 0 h 1803400"/>
                  <a:gd name="connsiteX2" fmla="*/ 901700 w 1016000"/>
                  <a:gd name="connsiteY2" fmla="*/ 1803400 h 1803400"/>
                  <a:gd name="connsiteX3" fmla="*/ 1016000 w 1016000"/>
                  <a:gd name="connsiteY3" fmla="*/ 1778000 h 1803400"/>
                  <a:gd name="connsiteX0" fmla="*/ 1016000 w 1016000"/>
                  <a:gd name="connsiteY0" fmla="*/ 1914011 h 1939411"/>
                  <a:gd name="connsiteX1" fmla="*/ 0 w 1016000"/>
                  <a:gd name="connsiteY1" fmla="*/ 136011 h 1939411"/>
                  <a:gd name="connsiteX2" fmla="*/ 901700 w 1016000"/>
                  <a:gd name="connsiteY2" fmla="*/ 1939411 h 1939411"/>
                  <a:gd name="connsiteX3" fmla="*/ 1016000 w 1016000"/>
                  <a:gd name="connsiteY3" fmla="*/ 1914011 h 1939411"/>
                  <a:gd name="connsiteX0" fmla="*/ 1269483 w 1269483"/>
                  <a:gd name="connsiteY0" fmla="*/ 2019845 h 2045245"/>
                  <a:gd name="connsiteX1" fmla="*/ 253483 w 1269483"/>
                  <a:gd name="connsiteY1" fmla="*/ 241845 h 2045245"/>
                  <a:gd name="connsiteX2" fmla="*/ 1155183 w 1269483"/>
                  <a:gd name="connsiteY2" fmla="*/ 2045245 h 2045245"/>
                  <a:gd name="connsiteX3" fmla="*/ 1269483 w 1269483"/>
                  <a:gd name="connsiteY3" fmla="*/ 2019845 h 2045245"/>
                  <a:gd name="connsiteX0" fmla="*/ 1175829 w 1175829"/>
                  <a:gd name="connsiteY0" fmla="*/ 1914011 h 1939411"/>
                  <a:gd name="connsiteX1" fmla="*/ 159829 w 1175829"/>
                  <a:gd name="connsiteY1" fmla="*/ 136011 h 1939411"/>
                  <a:gd name="connsiteX2" fmla="*/ 1061529 w 1175829"/>
                  <a:gd name="connsiteY2" fmla="*/ 1939411 h 1939411"/>
                  <a:gd name="connsiteX3" fmla="*/ 1175829 w 1175829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538181 w 697974"/>
                  <a:gd name="connsiteY2" fmla="*/ 1939411 h 1939411"/>
                  <a:gd name="connsiteX3" fmla="*/ 652481 w 697974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363701 w 697974"/>
                  <a:gd name="connsiteY2" fmla="*/ 1939411 h 1939411"/>
                  <a:gd name="connsiteX3" fmla="*/ 652481 w 697974"/>
                  <a:gd name="connsiteY3" fmla="*/ 1914011 h 1939411"/>
                  <a:gd name="connsiteX0" fmla="*/ 477999 w 523492"/>
                  <a:gd name="connsiteY0" fmla="*/ 1914011 h 1939411"/>
                  <a:gd name="connsiteX1" fmla="*/ 159828 w 523492"/>
                  <a:gd name="connsiteY1" fmla="*/ 136011 h 1939411"/>
                  <a:gd name="connsiteX2" fmla="*/ 363701 w 523492"/>
                  <a:gd name="connsiteY2" fmla="*/ 1939411 h 1939411"/>
                  <a:gd name="connsiteX3" fmla="*/ 477999 w 523492"/>
                  <a:gd name="connsiteY3" fmla="*/ 1914011 h 1939411"/>
                  <a:gd name="connsiteX0" fmla="*/ 129045 w 215906"/>
                  <a:gd name="connsiteY0" fmla="*/ 1914011 h 1939411"/>
                  <a:gd name="connsiteX1" fmla="*/ 159828 w 215906"/>
                  <a:gd name="connsiteY1" fmla="*/ 136011 h 1939411"/>
                  <a:gd name="connsiteX2" fmla="*/ 14747 w 215906"/>
                  <a:gd name="connsiteY2" fmla="*/ 1939411 h 1939411"/>
                  <a:gd name="connsiteX3" fmla="*/ 129045 w 215906"/>
                  <a:gd name="connsiteY3" fmla="*/ 1914011 h 1939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5906" h="1939411">
                    <a:moveTo>
                      <a:pt x="129045" y="1914011"/>
                    </a:moveTo>
                    <a:cubicBezTo>
                      <a:pt x="174538" y="948262"/>
                      <a:pt x="215907" y="0"/>
                      <a:pt x="159828" y="136011"/>
                    </a:cubicBezTo>
                    <a:cubicBezTo>
                      <a:pt x="-1" y="124344"/>
                      <a:pt x="106262" y="806428"/>
                      <a:pt x="14747" y="1939411"/>
                    </a:cubicBezTo>
                    <a:lnTo>
                      <a:pt x="129045" y="1914011"/>
                    </a:lnTo>
                    <a:close/>
                  </a:path>
                </a:pathLst>
              </a:custGeom>
              <a:gradFill>
                <a:gsLst>
                  <a:gs pos="100000">
                    <a:srgbClr val="92D050"/>
                  </a:gs>
                  <a:gs pos="0">
                    <a:schemeClr val="accent3">
                      <a:lumMod val="50000"/>
                    </a:schemeClr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9050" h="190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  <p:sp>
            <p:nvSpPr>
              <p:cNvPr id="233" name="Полилиния 232"/>
              <p:cNvSpPr/>
              <p:nvPr/>
            </p:nvSpPr>
            <p:spPr>
              <a:xfrm>
                <a:off x="6586553" y="440522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  <p:sp>
            <p:nvSpPr>
              <p:cNvPr id="234" name="Полилиния 233"/>
              <p:cNvSpPr/>
              <p:nvPr/>
            </p:nvSpPr>
            <p:spPr>
              <a:xfrm>
                <a:off x="6663958" y="440055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</p:grpSp>
        <p:grpSp>
          <p:nvGrpSpPr>
            <p:cNvPr id="28948" name="Группа 138"/>
            <p:cNvGrpSpPr>
              <a:grpSpLocks/>
            </p:cNvGrpSpPr>
            <p:nvPr/>
          </p:nvGrpSpPr>
          <p:grpSpPr bwMode="auto">
            <a:xfrm rot="639347">
              <a:off x="6792579" y="4410377"/>
              <a:ext cx="798923" cy="2457470"/>
              <a:chOff x="6586553" y="4400554"/>
              <a:chExt cx="798923" cy="2457470"/>
            </a:xfrm>
          </p:grpSpPr>
          <p:sp>
            <p:nvSpPr>
              <p:cNvPr id="229" name="Полилиния 228"/>
              <p:cNvSpPr/>
              <p:nvPr/>
            </p:nvSpPr>
            <p:spPr>
              <a:xfrm flipH="1">
                <a:off x="6929454" y="5143512"/>
                <a:ext cx="142905" cy="1714512"/>
              </a:xfrm>
              <a:custGeom>
                <a:avLst/>
                <a:gdLst>
                  <a:gd name="connsiteX0" fmla="*/ 1016000 w 1016000"/>
                  <a:gd name="connsiteY0" fmla="*/ 1778000 h 1803400"/>
                  <a:gd name="connsiteX1" fmla="*/ 0 w 1016000"/>
                  <a:gd name="connsiteY1" fmla="*/ 0 h 1803400"/>
                  <a:gd name="connsiteX2" fmla="*/ 901700 w 1016000"/>
                  <a:gd name="connsiteY2" fmla="*/ 1803400 h 1803400"/>
                  <a:gd name="connsiteX3" fmla="*/ 1016000 w 1016000"/>
                  <a:gd name="connsiteY3" fmla="*/ 1778000 h 1803400"/>
                  <a:gd name="connsiteX0" fmla="*/ 1016000 w 1016000"/>
                  <a:gd name="connsiteY0" fmla="*/ 1914011 h 1939411"/>
                  <a:gd name="connsiteX1" fmla="*/ 0 w 1016000"/>
                  <a:gd name="connsiteY1" fmla="*/ 136011 h 1939411"/>
                  <a:gd name="connsiteX2" fmla="*/ 901700 w 1016000"/>
                  <a:gd name="connsiteY2" fmla="*/ 1939411 h 1939411"/>
                  <a:gd name="connsiteX3" fmla="*/ 1016000 w 1016000"/>
                  <a:gd name="connsiteY3" fmla="*/ 1914011 h 1939411"/>
                  <a:gd name="connsiteX0" fmla="*/ 1269483 w 1269483"/>
                  <a:gd name="connsiteY0" fmla="*/ 2019845 h 2045245"/>
                  <a:gd name="connsiteX1" fmla="*/ 253483 w 1269483"/>
                  <a:gd name="connsiteY1" fmla="*/ 241845 h 2045245"/>
                  <a:gd name="connsiteX2" fmla="*/ 1155183 w 1269483"/>
                  <a:gd name="connsiteY2" fmla="*/ 2045245 h 2045245"/>
                  <a:gd name="connsiteX3" fmla="*/ 1269483 w 1269483"/>
                  <a:gd name="connsiteY3" fmla="*/ 2019845 h 2045245"/>
                  <a:gd name="connsiteX0" fmla="*/ 1175829 w 1175829"/>
                  <a:gd name="connsiteY0" fmla="*/ 1914011 h 1939411"/>
                  <a:gd name="connsiteX1" fmla="*/ 159829 w 1175829"/>
                  <a:gd name="connsiteY1" fmla="*/ 136011 h 1939411"/>
                  <a:gd name="connsiteX2" fmla="*/ 1061529 w 1175829"/>
                  <a:gd name="connsiteY2" fmla="*/ 1939411 h 1939411"/>
                  <a:gd name="connsiteX3" fmla="*/ 1175829 w 1175829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538181 w 697974"/>
                  <a:gd name="connsiteY2" fmla="*/ 1939411 h 1939411"/>
                  <a:gd name="connsiteX3" fmla="*/ 652481 w 697974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363701 w 697974"/>
                  <a:gd name="connsiteY2" fmla="*/ 1939411 h 1939411"/>
                  <a:gd name="connsiteX3" fmla="*/ 652481 w 697974"/>
                  <a:gd name="connsiteY3" fmla="*/ 1914011 h 1939411"/>
                  <a:gd name="connsiteX0" fmla="*/ 477999 w 523492"/>
                  <a:gd name="connsiteY0" fmla="*/ 1914011 h 1939411"/>
                  <a:gd name="connsiteX1" fmla="*/ 159828 w 523492"/>
                  <a:gd name="connsiteY1" fmla="*/ 136011 h 1939411"/>
                  <a:gd name="connsiteX2" fmla="*/ 363701 w 523492"/>
                  <a:gd name="connsiteY2" fmla="*/ 1939411 h 1939411"/>
                  <a:gd name="connsiteX3" fmla="*/ 477999 w 523492"/>
                  <a:gd name="connsiteY3" fmla="*/ 1914011 h 1939411"/>
                  <a:gd name="connsiteX0" fmla="*/ 129045 w 215906"/>
                  <a:gd name="connsiteY0" fmla="*/ 1914011 h 1939411"/>
                  <a:gd name="connsiteX1" fmla="*/ 159828 w 215906"/>
                  <a:gd name="connsiteY1" fmla="*/ 136011 h 1939411"/>
                  <a:gd name="connsiteX2" fmla="*/ 14747 w 215906"/>
                  <a:gd name="connsiteY2" fmla="*/ 1939411 h 1939411"/>
                  <a:gd name="connsiteX3" fmla="*/ 129045 w 215906"/>
                  <a:gd name="connsiteY3" fmla="*/ 1914011 h 1939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5906" h="1939411">
                    <a:moveTo>
                      <a:pt x="129045" y="1914011"/>
                    </a:moveTo>
                    <a:cubicBezTo>
                      <a:pt x="174538" y="948262"/>
                      <a:pt x="215907" y="0"/>
                      <a:pt x="159828" y="136011"/>
                    </a:cubicBezTo>
                    <a:cubicBezTo>
                      <a:pt x="-1" y="124344"/>
                      <a:pt x="106262" y="806428"/>
                      <a:pt x="14747" y="1939411"/>
                    </a:cubicBezTo>
                    <a:lnTo>
                      <a:pt x="129045" y="1914011"/>
                    </a:lnTo>
                    <a:close/>
                  </a:path>
                </a:pathLst>
              </a:custGeom>
              <a:gradFill>
                <a:gsLst>
                  <a:gs pos="100000">
                    <a:srgbClr val="92D050"/>
                  </a:gs>
                  <a:gs pos="0">
                    <a:schemeClr val="accent3">
                      <a:lumMod val="50000"/>
                    </a:schemeClr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9050" h="190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  <p:sp>
            <p:nvSpPr>
              <p:cNvPr id="230" name="Полилиния 229"/>
              <p:cNvSpPr/>
              <p:nvPr/>
            </p:nvSpPr>
            <p:spPr>
              <a:xfrm>
                <a:off x="6586553" y="440522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  <p:sp>
            <p:nvSpPr>
              <p:cNvPr id="231" name="Полилиния 230"/>
              <p:cNvSpPr/>
              <p:nvPr/>
            </p:nvSpPr>
            <p:spPr>
              <a:xfrm>
                <a:off x="6663958" y="440055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</p:grpSp>
      </p:grpSp>
      <p:grpSp>
        <p:nvGrpSpPr>
          <p:cNvPr id="28691" name="Группа 234"/>
          <p:cNvGrpSpPr>
            <a:grpSpLocks/>
          </p:cNvGrpSpPr>
          <p:nvPr/>
        </p:nvGrpSpPr>
        <p:grpSpPr bwMode="auto">
          <a:xfrm rot="-1183445">
            <a:off x="3927475" y="5984875"/>
            <a:ext cx="928688" cy="1000125"/>
            <a:chOff x="5898071" y="4400554"/>
            <a:chExt cx="2324143" cy="2470145"/>
          </a:xfrm>
        </p:grpSpPr>
        <p:sp>
          <p:nvSpPr>
            <p:cNvPr id="236" name="Полилиния 235"/>
            <p:cNvSpPr/>
            <p:nvPr/>
          </p:nvSpPr>
          <p:spPr>
            <a:xfrm>
              <a:off x="5898071" y="4931288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37" name="Полилиния 236"/>
            <p:cNvSpPr/>
            <p:nvPr/>
          </p:nvSpPr>
          <p:spPr>
            <a:xfrm>
              <a:off x="6357950" y="4918589"/>
              <a:ext cx="79269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38" name="Полилиния 237"/>
            <p:cNvSpPr/>
            <p:nvPr/>
          </p:nvSpPr>
          <p:spPr>
            <a:xfrm>
              <a:off x="6072198" y="4918589"/>
              <a:ext cx="114988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39" name="Полилиния 238"/>
            <p:cNvSpPr/>
            <p:nvPr/>
          </p:nvSpPr>
          <p:spPr>
            <a:xfrm flipH="1">
              <a:off x="7000892" y="4918589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40" name="Полилиния 239"/>
            <p:cNvSpPr/>
            <p:nvPr/>
          </p:nvSpPr>
          <p:spPr>
            <a:xfrm flipH="1">
              <a:off x="7000892" y="4918589"/>
              <a:ext cx="785818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41" name="Полилиния 240"/>
            <p:cNvSpPr/>
            <p:nvPr/>
          </p:nvSpPr>
          <p:spPr>
            <a:xfrm flipH="1">
              <a:off x="6929454" y="4918589"/>
              <a:ext cx="500066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grpSp>
          <p:nvGrpSpPr>
            <p:cNvPr id="28919" name="Группа 137"/>
            <p:cNvGrpSpPr>
              <a:grpSpLocks/>
            </p:cNvGrpSpPr>
            <p:nvPr/>
          </p:nvGrpSpPr>
          <p:grpSpPr bwMode="auto">
            <a:xfrm rot="-169710">
              <a:off x="6560974" y="4400554"/>
              <a:ext cx="798923" cy="2457470"/>
              <a:chOff x="6586553" y="4400554"/>
              <a:chExt cx="798923" cy="2457470"/>
            </a:xfrm>
          </p:grpSpPr>
          <p:sp>
            <p:nvSpPr>
              <p:cNvPr id="247" name="Полилиния 246"/>
              <p:cNvSpPr/>
              <p:nvPr/>
            </p:nvSpPr>
            <p:spPr>
              <a:xfrm flipH="1">
                <a:off x="6929454" y="5143512"/>
                <a:ext cx="142905" cy="1714512"/>
              </a:xfrm>
              <a:custGeom>
                <a:avLst/>
                <a:gdLst>
                  <a:gd name="connsiteX0" fmla="*/ 1016000 w 1016000"/>
                  <a:gd name="connsiteY0" fmla="*/ 1778000 h 1803400"/>
                  <a:gd name="connsiteX1" fmla="*/ 0 w 1016000"/>
                  <a:gd name="connsiteY1" fmla="*/ 0 h 1803400"/>
                  <a:gd name="connsiteX2" fmla="*/ 901700 w 1016000"/>
                  <a:gd name="connsiteY2" fmla="*/ 1803400 h 1803400"/>
                  <a:gd name="connsiteX3" fmla="*/ 1016000 w 1016000"/>
                  <a:gd name="connsiteY3" fmla="*/ 1778000 h 1803400"/>
                  <a:gd name="connsiteX0" fmla="*/ 1016000 w 1016000"/>
                  <a:gd name="connsiteY0" fmla="*/ 1914011 h 1939411"/>
                  <a:gd name="connsiteX1" fmla="*/ 0 w 1016000"/>
                  <a:gd name="connsiteY1" fmla="*/ 136011 h 1939411"/>
                  <a:gd name="connsiteX2" fmla="*/ 901700 w 1016000"/>
                  <a:gd name="connsiteY2" fmla="*/ 1939411 h 1939411"/>
                  <a:gd name="connsiteX3" fmla="*/ 1016000 w 1016000"/>
                  <a:gd name="connsiteY3" fmla="*/ 1914011 h 1939411"/>
                  <a:gd name="connsiteX0" fmla="*/ 1269483 w 1269483"/>
                  <a:gd name="connsiteY0" fmla="*/ 2019845 h 2045245"/>
                  <a:gd name="connsiteX1" fmla="*/ 253483 w 1269483"/>
                  <a:gd name="connsiteY1" fmla="*/ 241845 h 2045245"/>
                  <a:gd name="connsiteX2" fmla="*/ 1155183 w 1269483"/>
                  <a:gd name="connsiteY2" fmla="*/ 2045245 h 2045245"/>
                  <a:gd name="connsiteX3" fmla="*/ 1269483 w 1269483"/>
                  <a:gd name="connsiteY3" fmla="*/ 2019845 h 2045245"/>
                  <a:gd name="connsiteX0" fmla="*/ 1175829 w 1175829"/>
                  <a:gd name="connsiteY0" fmla="*/ 1914011 h 1939411"/>
                  <a:gd name="connsiteX1" fmla="*/ 159829 w 1175829"/>
                  <a:gd name="connsiteY1" fmla="*/ 136011 h 1939411"/>
                  <a:gd name="connsiteX2" fmla="*/ 1061529 w 1175829"/>
                  <a:gd name="connsiteY2" fmla="*/ 1939411 h 1939411"/>
                  <a:gd name="connsiteX3" fmla="*/ 1175829 w 1175829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538181 w 697974"/>
                  <a:gd name="connsiteY2" fmla="*/ 1939411 h 1939411"/>
                  <a:gd name="connsiteX3" fmla="*/ 652481 w 697974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363701 w 697974"/>
                  <a:gd name="connsiteY2" fmla="*/ 1939411 h 1939411"/>
                  <a:gd name="connsiteX3" fmla="*/ 652481 w 697974"/>
                  <a:gd name="connsiteY3" fmla="*/ 1914011 h 1939411"/>
                  <a:gd name="connsiteX0" fmla="*/ 477999 w 523492"/>
                  <a:gd name="connsiteY0" fmla="*/ 1914011 h 1939411"/>
                  <a:gd name="connsiteX1" fmla="*/ 159828 w 523492"/>
                  <a:gd name="connsiteY1" fmla="*/ 136011 h 1939411"/>
                  <a:gd name="connsiteX2" fmla="*/ 363701 w 523492"/>
                  <a:gd name="connsiteY2" fmla="*/ 1939411 h 1939411"/>
                  <a:gd name="connsiteX3" fmla="*/ 477999 w 523492"/>
                  <a:gd name="connsiteY3" fmla="*/ 1914011 h 1939411"/>
                  <a:gd name="connsiteX0" fmla="*/ 129045 w 215906"/>
                  <a:gd name="connsiteY0" fmla="*/ 1914011 h 1939411"/>
                  <a:gd name="connsiteX1" fmla="*/ 159828 w 215906"/>
                  <a:gd name="connsiteY1" fmla="*/ 136011 h 1939411"/>
                  <a:gd name="connsiteX2" fmla="*/ 14747 w 215906"/>
                  <a:gd name="connsiteY2" fmla="*/ 1939411 h 1939411"/>
                  <a:gd name="connsiteX3" fmla="*/ 129045 w 215906"/>
                  <a:gd name="connsiteY3" fmla="*/ 1914011 h 1939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5906" h="1939411">
                    <a:moveTo>
                      <a:pt x="129045" y="1914011"/>
                    </a:moveTo>
                    <a:cubicBezTo>
                      <a:pt x="174538" y="948262"/>
                      <a:pt x="215907" y="0"/>
                      <a:pt x="159828" y="136011"/>
                    </a:cubicBezTo>
                    <a:cubicBezTo>
                      <a:pt x="-1" y="124344"/>
                      <a:pt x="106262" y="806428"/>
                      <a:pt x="14747" y="1939411"/>
                    </a:cubicBezTo>
                    <a:lnTo>
                      <a:pt x="129045" y="1914011"/>
                    </a:lnTo>
                    <a:close/>
                  </a:path>
                </a:pathLst>
              </a:custGeom>
              <a:gradFill>
                <a:gsLst>
                  <a:gs pos="100000">
                    <a:srgbClr val="92D050"/>
                  </a:gs>
                  <a:gs pos="0">
                    <a:schemeClr val="accent3">
                      <a:lumMod val="50000"/>
                    </a:schemeClr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9050" h="190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  <p:sp>
            <p:nvSpPr>
              <p:cNvPr id="248" name="Полилиния 247"/>
              <p:cNvSpPr/>
              <p:nvPr/>
            </p:nvSpPr>
            <p:spPr>
              <a:xfrm>
                <a:off x="6586553" y="440522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  <p:sp>
            <p:nvSpPr>
              <p:cNvPr id="249" name="Полилиния 248"/>
              <p:cNvSpPr/>
              <p:nvPr/>
            </p:nvSpPr>
            <p:spPr>
              <a:xfrm>
                <a:off x="6663958" y="440055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</p:grpSp>
      </p:grpSp>
      <p:grpSp>
        <p:nvGrpSpPr>
          <p:cNvPr id="28692" name="Группа 188"/>
          <p:cNvGrpSpPr>
            <a:grpSpLocks/>
          </p:cNvGrpSpPr>
          <p:nvPr/>
        </p:nvGrpSpPr>
        <p:grpSpPr bwMode="auto">
          <a:xfrm rot="709197">
            <a:off x="4240213" y="5884863"/>
            <a:ext cx="1292225" cy="1082675"/>
            <a:chOff x="5898071" y="4410280"/>
            <a:chExt cx="2324143" cy="2467972"/>
          </a:xfrm>
        </p:grpSpPr>
        <p:sp>
          <p:nvSpPr>
            <p:cNvPr id="190" name="Полилиния 189"/>
            <p:cNvSpPr/>
            <p:nvPr/>
          </p:nvSpPr>
          <p:spPr>
            <a:xfrm>
              <a:off x="5898071" y="4931288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191" name="Полилиния 190"/>
            <p:cNvSpPr/>
            <p:nvPr/>
          </p:nvSpPr>
          <p:spPr>
            <a:xfrm>
              <a:off x="6357950" y="4918589"/>
              <a:ext cx="79269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192" name="Полилиния 191"/>
            <p:cNvSpPr/>
            <p:nvPr/>
          </p:nvSpPr>
          <p:spPr>
            <a:xfrm>
              <a:off x="6072198" y="4918589"/>
              <a:ext cx="114988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193" name="Полилиния 192"/>
            <p:cNvSpPr/>
            <p:nvPr/>
          </p:nvSpPr>
          <p:spPr>
            <a:xfrm flipH="1">
              <a:off x="7000892" y="4918589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194" name="Полилиния 193"/>
            <p:cNvSpPr/>
            <p:nvPr/>
          </p:nvSpPr>
          <p:spPr>
            <a:xfrm flipH="1">
              <a:off x="7000892" y="4918589"/>
              <a:ext cx="785818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195" name="Полилиния 194"/>
            <p:cNvSpPr/>
            <p:nvPr/>
          </p:nvSpPr>
          <p:spPr>
            <a:xfrm flipH="1">
              <a:off x="6929454" y="4918589"/>
              <a:ext cx="500066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grpSp>
          <p:nvGrpSpPr>
            <p:cNvPr id="28891" name="Группа 138"/>
            <p:cNvGrpSpPr>
              <a:grpSpLocks/>
            </p:cNvGrpSpPr>
            <p:nvPr/>
          </p:nvGrpSpPr>
          <p:grpSpPr bwMode="auto">
            <a:xfrm rot="639347">
              <a:off x="6791608" y="4410280"/>
              <a:ext cx="798923" cy="2467972"/>
              <a:chOff x="6586553" y="4400554"/>
              <a:chExt cx="798923" cy="2467972"/>
            </a:xfrm>
          </p:grpSpPr>
          <p:sp>
            <p:nvSpPr>
              <p:cNvPr id="198" name="Полилиния 197"/>
              <p:cNvSpPr/>
              <p:nvPr/>
            </p:nvSpPr>
            <p:spPr>
              <a:xfrm flipH="1">
                <a:off x="6910157" y="5154015"/>
                <a:ext cx="142905" cy="1714511"/>
              </a:xfrm>
              <a:custGeom>
                <a:avLst/>
                <a:gdLst>
                  <a:gd name="connsiteX0" fmla="*/ 1016000 w 1016000"/>
                  <a:gd name="connsiteY0" fmla="*/ 1778000 h 1803400"/>
                  <a:gd name="connsiteX1" fmla="*/ 0 w 1016000"/>
                  <a:gd name="connsiteY1" fmla="*/ 0 h 1803400"/>
                  <a:gd name="connsiteX2" fmla="*/ 901700 w 1016000"/>
                  <a:gd name="connsiteY2" fmla="*/ 1803400 h 1803400"/>
                  <a:gd name="connsiteX3" fmla="*/ 1016000 w 1016000"/>
                  <a:gd name="connsiteY3" fmla="*/ 1778000 h 1803400"/>
                  <a:gd name="connsiteX0" fmla="*/ 1016000 w 1016000"/>
                  <a:gd name="connsiteY0" fmla="*/ 1914011 h 1939411"/>
                  <a:gd name="connsiteX1" fmla="*/ 0 w 1016000"/>
                  <a:gd name="connsiteY1" fmla="*/ 136011 h 1939411"/>
                  <a:gd name="connsiteX2" fmla="*/ 901700 w 1016000"/>
                  <a:gd name="connsiteY2" fmla="*/ 1939411 h 1939411"/>
                  <a:gd name="connsiteX3" fmla="*/ 1016000 w 1016000"/>
                  <a:gd name="connsiteY3" fmla="*/ 1914011 h 1939411"/>
                  <a:gd name="connsiteX0" fmla="*/ 1269483 w 1269483"/>
                  <a:gd name="connsiteY0" fmla="*/ 2019845 h 2045245"/>
                  <a:gd name="connsiteX1" fmla="*/ 253483 w 1269483"/>
                  <a:gd name="connsiteY1" fmla="*/ 241845 h 2045245"/>
                  <a:gd name="connsiteX2" fmla="*/ 1155183 w 1269483"/>
                  <a:gd name="connsiteY2" fmla="*/ 2045245 h 2045245"/>
                  <a:gd name="connsiteX3" fmla="*/ 1269483 w 1269483"/>
                  <a:gd name="connsiteY3" fmla="*/ 2019845 h 2045245"/>
                  <a:gd name="connsiteX0" fmla="*/ 1175829 w 1175829"/>
                  <a:gd name="connsiteY0" fmla="*/ 1914011 h 1939411"/>
                  <a:gd name="connsiteX1" fmla="*/ 159829 w 1175829"/>
                  <a:gd name="connsiteY1" fmla="*/ 136011 h 1939411"/>
                  <a:gd name="connsiteX2" fmla="*/ 1061529 w 1175829"/>
                  <a:gd name="connsiteY2" fmla="*/ 1939411 h 1939411"/>
                  <a:gd name="connsiteX3" fmla="*/ 1175829 w 1175829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538181 w 697974"/>
                  <a:gd name="connsiteY2" fmla="*/ 1939411 h 1939411"/>
                  <a:gd name="connsiteX3" fmla="*/ 652481 w 697974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363701 w 697974"/>
                  <a:gd name="connsiteY2" fmla="*/ 1939411 h 1939411"/>
                  <a:gd name="connsiteX3" fmla="*/ 652481 w 697974"/>
                  <a:gd name="connsiteY3" fmla="*/ 1914011 h 1939411"/>
                  <a:gd name="connsiteX0" fmla="*/ 477999 w 523492"/>
                  <a:gd name="connsiteY0" fmla="*/ 1914011 h 1939411"/>
                  <a:gd name="connsiteX1" fmla="*/ 159828 w 523492"/>
                  <a:gd name="connsiteY1" fmla="*/ 136011 h 1939411"/>
                  <a:gd name="connsiteX2" fmla="*/ 363701 w 523492"/>
                  <a:gd name="connsiteY2" fmla="*/ 1939411 h 1939411"/>
                  <a:gd name="connsiteX3" fmla="*/ 477999 w 523492"/>
                  <a:gd name="connsiteY3" fmla="*/ 1914011 h 1939411"/>
                  <a:gd name="connsiteX0" fmla="*/ 129045 w 215906"/>
                  <a:gd name="connsiteY0" fmla="*/ 1914011 h 1939411"/>
                  <a:gd name="connsiteX1" fmla="*/ 159828 w 215906"/>
                  <a:gd name="connsiteY1" fmla="*/ 136011 h 1939411"/>
                  <a:gd name="connsiteX2" fmla="*/ 14747 w 215906"/>
                  <a:gd name="connsiteY2" fmla="*/ 1939411 h 1939411"/>
                  <a:gd name="connsiteX3" fmla="*/ 129045 w 215906"/>
                  <a:gd name="connsiteY3" fmla="*/ 1914011 h 1939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5906" h="1939411">
                    <a:moveTo>
                      <a:pt x="129045" y="1914011"/>
                    </a:moveTo>
                    <a:cubicBezTo>
                      <a:pt x="174538" y="948262"/>
                      <a:pt x="215907" y="0"/>
                      <a:pt x="159828" y="136011"/>
                    </a:cubicBezTo>
                    <a:cubicBezTo>
                      <a:pt x="-1" y="124344"/>
                      <a:pt x="106262" y="806428"/>
                      <a:pt x="14747" y="1939411"/>
                    </a:cubicBezTo>
                    <a:lnTo>
                      <a:pt x="129045" y="1914011"/>
                    </a:lnTo>
                    <a:close/>
                  </a:path>
                </a:pathLst>
              </a:custGeom>
              <a:gradFill>
                <a:gsLst>
                  <a:gs pos="100000">
                    <a:srgbClr val="92D050"/>
                  </a:gs>
                  <a:gs pos="0">
                    <a:schemeClr val="accent3">
                      <a:lumMod val="50000"/>
                    </a:schemeClr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9050" h="190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  <p:sp>
            <p:nvSpPr>
              <p:cNvPr id="199" name="Полилиния 198"/>
              <p:cNvSpPr/>
              <p:nvPr/>
            </p:nvSpPr>
            <p:spPr>
              <a:xfrm>
                <a:off x="6586553" y="440522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  <p:sp>
            <p:nvSpPr>
              <p:cNvPr id="200" name="Полилиния 199"/>
              <p:cNvSpPr/>
              <p:nvPr/>
            </p:nvSpPr>
            <p:spPr>
              <a:xfrm>
                <a:off x="6663958" y="440055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</p:grpSp>
      </p:grpSp>
      <p:grpSp>
        <p:nvGrpSpPr>
          <p:cNvPr id="28693" name="Группа 249"/>
          <p:cNvGrpSpPr>
            <a:grpSpLocks/>
          </p:cNvGrpSpPr>
          <p:nvPr/>
        </p:nvGrpSpPr>
        <p:grpSpPr bwMode="auto">
          <a:xfrm rot="-1028310">
            <a:off x="3127375" y="5900738"/>
            <a:ext cx="928688" cy="1000125"/>
            <a:chOff x="5898071" y="4400554"/>
            <a:chExt cx="2324143" cy="2470145"/>
          </a:xfrm>
        </p:grpSpPr>
        <p:sp>
          <p:nvSpPr>
            <p:cNvPr id="251" name="Полилиния 250"/>
            <p:cNvSpPr/>
            <p:nvPr/>
          </p:nvSpPr>
          <p:spPr>
            <a:xfrm>
              <a:off x="5898071" y="4931288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52" name="Полилиния 251"/>
            <p:cNvSpPr/>
            <p:nvPr/>
          </p:nvSpPr>
          <p:spPr>
            <a:xfrm>
              <a:off x="6357950" y="4918589"/>
              <a:ext cx="79269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53" name="Полилиния 252"/>
            <p:cNvSpPr/>
            <p:nvPr/>
          </p:nvSpPr>
          <p:spPr>
            <a:xfrm>
              <a:off x="6072198" y="4918589"/>
              <a:ext cx="114988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54" name="Полилиния 253"/>
            <p:cNvSpPr/>
            <p:nvPr/>
          </p:nvSpPr>
          <p:spPr>
            <a:xfrm flipH="1">
              <a:off x="7000892" y="4918589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55" name="Полилиния 254"/>
            <p:cNvSpPr/>
            <p:nvPr/>
          </p:nvSpPr>
          <p:spPr>
            <a:xfrm flipH="1">
              <a:off x="7000892" y="4918589"/>
              <a:ext cx="785818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56" name="Полилиния 255"/>
            <p:cNvSpPr/>
            <p:nvPr/>
          </p:nvSpPr>
          <p:spPr>
            <a:xfrm flipH="1">
              <a:off x="6929454" y="4918589"/>
              <a:ext cx="500066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grpSp>
          <p:nvGrpSpPr>
            <p:cNvPr id="28863" name="Группа 137"/>
            <p:cNvGrpSpPr>
              <a:grpSpLocks/>
            </p:cNvGrpSpPr>
            <p:nvPr/>
          </p:nvGrpSpPr>
          <p:grpSpPr bwMode="auto">
            <a:xfrm rot="-169710">
              <a:off x="6560974" y="4400554"/>
              <a:ext cx="798923" cy="2457470"/>
              <a:chOff x="6586553" y="4400554"/>
              <a:chExt cx="798923" cy="2457470"/>
            </a:xfrm>
          </p:grpSpPr>
          <p:sp>
            <p:nvSpPr>
              <p:cNvPr id="262" name="Полилиния 261"/>
              <p:cNvSpPr/>
              <p:nvPr/>
            </p:nvSpPr>
            <p:spPr>
              <a:xfrm flipH="1">
                <a:off x="6929454" y="5143512"/>
                <a:ext cx="142905" cy="1714512"/>
              </a:xfrm>
              <a:custGeom>
                <a:avLst/>
                <a:gdLst>
                  <a:gd name="connsiteX0" fmla="*/ 1016000 w 1016000"/>
                  <a:gd name="connsiteY0" fmla="*/ 1778000 h 1803400"/>
                  <a:gd name="connsiteX1" fmla="*/ 0 w 1016000"/>
                  <a:gd name="connsiteY1" fmla="*/ 0 h 1803400"/>
                  <a:gd name="connsiteX2" fmla="*/ 901700 w 1016000"/>
                  <a:gd name="connsiteY2" fmla="*/ 1803400 h 1803400"/>
                  <a:gd name="connsiteX3" fmla="*/ 1016000 w 1016000"/>
                  <a:gd name="connsiteY3" fmla="*/ 1778000 h 1803400"/>
                  <a:gd name="connsiteX0" fmla="*/ 1016000 w 1016000"/>
                  <a:gd name="connsiteY0" fmla="*/ 1914011 h 1939411"/>
                  <a:gd name="connsiteX1" fmla="*/ 0 w 1016000"/>
                  <a:gd name="connsiteY1" fmla="*/ 136011 h 1939411"/>
                  <a:gd name="connsiteX2" fmla="*/ 901700 w 1016000"/>
                  <a:gd name="connsiteY2" fmla="*/ 1939411 h 1939411"/>
                  <a:gd name="connsiteX3" fmla="*/ 1016000 w 1016000"/>
                  <a:gd name="connsiteY3" fmla="*/ 1914011 h 1939411"/>
                  <a:gd name="connsiteX0" fmla="*/ 1269483 w 1269483"/>
                  <a:gd name="connsiteY0" fmla="*/ 2019845 h 2045245"/>
                  <a:gd name="connsiteX1" fmla="*/ 253483 w 1269483"/>
                  <a:gd name="connsiteY1" fmla="*/ 241845 h 2045245"/>
                  <a:gd name="connsiteX2" fmla="*/ 1155183 w 1269483"/>
                  <a:gd name="connsiteY2" fmla="*/ 2045245 h 2045245"/>
                  <a:gd name="connsiteX3" fmla="*/ 1269483 w 1269483"/>
                  <a:gd name="connsiteY3" fmla="*/ 2019845 h 2045245"/>
                  <a:gd name="connsiteX0" fmla="*/ 1175829 w 1175829"/>
                  <a:gd name="connsiteY0" fmla="*/ 1914011 h 1939411"/>
                  <a:gd name="connsiteX1" fmla="*/ 159829 w 1175829"/>
                  <a:gd name="connsiteY1" fmla="*/ 136011 h 1939411"/>
                  <a:gd name="connsiteX2" fmla="*/ 1061529 w 1175829"/>
                  <a:gd name="connsiteY2" fmla="*/ 1939411 h 1939411"/>
                  <a:gd name="connsiteX3" fmla="*/ 1175829 w 1175829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538181 w 697974"/>
                  <a:gd name="connsiteY2" fmla="*/ 1939411 h 1939411"/>
                  <a:gd name="connsiteX3" fmla="*/ 652481 w 697974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363701 w 697974"/>
                  <a:gd name="connsiteY2" fmla="*/ 1939411 h 1939411"/>
                  <a:gd name="connsiteX3" fmla="*/ 652481 w 697974"/>
                  <a:gd name="connsiteY3" fmla="*/ 1914011 h 1939411"/>
                  <a:gd name="connsiteX0" fmla="*/ 477999 w 523492"/>
                  <a:gd name="connsiteY0" fmla="*/ 1914011 h 1939411"/>
                  <a:gd name="connsiteX1" fmla="*/ 159828 w 523492"/>
                  <a:gd name="connsiteY1" fmla="*/ 136011 h 1939411"/>
                  <a:gd name="connsiteX2" fmla="*/ 363701 w 523492"/>
                  <a:gd name="connsiteY2" fmla="*/ 1939411 h 1939411"/>
                  <a:gd name="connsiteX3" fmla="*/ 477999 w 523492"/>
                  <a:gd name="connsiteY3" fmla="*/ 1914011 h 1939411"/>
                  <a:gd name="connsiteX0" fmla="*/ 129045 w 215906"/>
                  <a:gd name="connsiteY0" fmla="*/ 1914011 h 1939411"/>
                  <a:gd name="connsiteX1" fmla="*/ 159828 w 215906"/>
                  <a:gd name="connsiteY1" fmla="*/ 136011 h 1939411"/>
                  <a:gd name="connsiteX2" fmla="*/ 14747 w 215906"/>
                  <a:gd name="connsiteY2" fmla="*/ 1939411 h 1939411"/>
                  <a:gd name="connsiteX3" fmla="*/ 129045 w 215906"/>
                  <a:gd name="connsiteY3" fmla="*/ 1914011 h 1939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5906" h="1939411">
                    <a:moveTo>
                      <a:pt x="129045" y="1914011"/>
                    </a:moveTo>
                    <a:cubicBezTo>
                      <a:pt x="174538" y="948262"/>
                      <a:pt x="215907" y="0"/>
                      <a:pt x="159828" y="136011"/>
                    </a:cubicBezTo>
                    <a:cubicBezTo>
                      <a:pt x="-1" y="124344"/>
                      <a:pt x="106262" y="806428"/>
                      <a:pt x="14747" y="1939411"/>
                    </a:cubicBezTo>
                    <a:lnTo>
                      <a:pt x="129045" y="1914011"/>
                    </a:lnTo>
                    <a:close/>
                  </a:path>
                </a:pathLst>
              </a:custGeom>
              <a:gradFill>
                <a:gsLst>
                  <a:gs pos="100000">
                    <a:srgbClr val="92D050"/>
                  </a:gs>
                  <a:gs pos="0">
                    <a:schemeClr val="accent3">
                      <a:lumMod val="50000"/>
                    </a:schemeClr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9050" h="190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  <p:sp>
            <p:nvSpPr>
              <p:cNvPr id="263" name="Полилиния 262"/>
              <p:cNvSpPr/>
              <p:nvPr/>
            </p:nvSpPr>
            <p:spPr>
              <a:xfrm>
                <a:off x="6586553" y="440522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  <p:sp>
            <p:nvSpPr>
              <p:cNvPr id="264" name="Полилиния 263"/>
              <p:cNvSpPr/>
              <p:nvPr/>
            </p:nvSpPr>
            <p:spPr>
              <a:xfrm>
                <a:off x="6663958" y="440055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</p:grpSp>
      </p:grpSp>
      <p:grpSp>
        <p:nvGrpSpPr>
          <p:cNvPr id="28694" name="Группа 284"/>
          <p:cNvGrpSpPr>
            <a:grpSpLocks/>
          </p:cNvGrpSpPr>
          <p:nvPr/>
        </p:nvGrpSpPr>
        <p:grpSpPr bwMode="auto">
          <a:xfrm>
            <a:off x="0" y="6197600"/>
            <a:ext cx="642938" cy="660400"/>
            <a:chOff x="214282" y="5643578"/>
            <a:chExt cx="1285884" cy="1017585"/>
          </a:xfrm>
        </p:grpSpPr>
        <p:sp>
          <p:nvSpPr>
            <p:cNvPr id="280" name="Полилиния 279"/>
            <p:cNvSpPr/>
            <p:nvPr/>
          </p:nvSpPr>
          <p:spPr>
            <a:xfrm>
              <a:off x="785786" y="5715016"/>
              <a:ext cx="714380" cy="946147"/>
            </a:xfrm>
            <a:custGeom>
              <a:avLst/>
              <a:gdLst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60461 h 1160461"/>
                <a:gd name="connsiteX1" fmla="*/ 228600 w 1000125"/>
                <a:gd name="connsiteY1" fmla="*/ 574673 h 1160461"/>
                <a:gd name="connsiteX2" fmla="*/ 404812 w 1000125"/>
                <a:gd name="connsiteY2" fmla="*/ 574673 h 1160461"/>
                <a:gd name="connsiteX3" fmla="*/ 385762 w 1000125"/>
                <a:gd name="connsiteY3" fmla="*/ 384173 h 1160461"/>
                <a:gd name="connsiteX4" fmla="*/ 666750 w 1000125"/>
                <a:gd name="connsiteY4" fmla="*/ 350836 h 1160461"/>
                <a:gd name="connsiteX5" fmla="*/ 642937 w 1000125"/>
                <a:gd name="connsiteY5" fmla="*/ 150811 h 1160461"/>
                <a:gd name="connsiteX6" fmla="*/ 914400 w 1000125"/>
                <a:gd name="connsiteY6" fmla="*/ 12698 h 1160461"/>
                <a:gd name="connsiteX7" fmla="*/ 1000125 w 1000125"/>
                <a:gd name="connsiteY7" fmla="*/ 379411 h 1160461"/>
                <a:gd name="connsiteX8" fmla="*/ 828675 w 1000125"/>
                <a:gd name="connsiteY8" fmla="*/ 403223 h 1160461"/>
                <a:gd name="connsiteX9" fmla="*/ 852487 w 1000125"/>
                <a:gd name="connsiteY9" fmla="*/ 631823 h 1160461"/>
                <a:gd name="connsiteX10" fmla="*/ 638175 w 1000125"/>
                <a:gd name="connsiteY10" fmla="*/ 669923 h 1160461"/>
                <a:gd name="connsiteX11" fmla="*/ 638175 w 1000125"/>
                <a:gd name="connsiteY11" fmla="*/ 850898 h 1160461"/>
                <a:gd name="connsiteX12" fmla="*/ 0 w 1000125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76332" h="1160461">
                  <a:moveTo>
                    <a:pt x="0" y="1160461"/>
                  </a:moveTo>
                  <a:lnTo>
                    <a:pt x="228600" y="574673"/>
                  </a:lnTo>
                  <a:cubicBezTo>
                    <a:pt x="282586" y="474659"/>
                    <a:pt x="346075" y="574673"/>
                    <a:pt x="404812" y="574673"/>
                  </a:cubicBezTo>
                  <a:cubicBezTo>
                    <a:pt x="398462" y="511173"/>
                    <a:pt x="315923" y="481010"/>
                    <a:pt x="385762" y="384173"/>
                  </a:cubicBezTo>
                  <a:cubicBezTo>
                    <a:pt x="498486" y="268286"/>
                    <a:pt x="573087" y="361948"/>
                    <a:pt x="666750" y="350836"/>
                  </a:cubicBezTo>
                  <a:cubicBezTo>
                    <a:pt x="658812" y="284161"/>
                    <a:pt x="541347" y="212725"/>
                    <a:pt x="642937" y="150811"/>
                  </a:cubicBezTo>
                  <a:cubicBezTo>
                    <a:pt x="766771" y="0"/>
                    <a:pt x="823912" y="58736"/>
                    <a:pt x="914400" y="12698"/>
                  </a:cubicBezTo>
                  <a:cubicBezTo>
                    <a:pt x="942975" y="134936"/>
                    <a:pt x="1076332" y="180974"/>
                    <a:pt x="1000125" y="379411"/>
                  </a:cubicBezTo>
                  <a:cubicBezTo>
                    <a:pt x="919170" y="458786"/>
                    <a:pt x="885825" y="395286"/>
                    <a:pt x="828675" y="403223"/>
                  </a:cubicBezTo>
                  <a:cubicBezTo>
                    <a:pt x="836612" y="479423"/>
                    <a:pt x="982671" y="507997"/>
                    <a:pt x="852487" y="631823"/>
                  </a:cubicBezTo>
                  <a:cubicBezTo>
                    <a:pt x="766771" y="787396"/>
                    <a:pt x="709612" y="657223"/>
                    <a:pt x="638175" y="669923"/>
                  </a:cubicBezTo>
                  <a:cubicBezTo>
                    <a:pt x="638175" y="730248"/>
                    <a:pt x="719147" y="790570"/>
                    <a:pt x="638175" y="850898"/>
                  </a:cubicBezTo>
                  <a:lnTo>
                    <a:pt x="0" y="116046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>
                <a:rot lat="20566233" lon="4218831" rev="19705992"/>
              </a:camera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82" name="Полилиния 281"/>
            <p:cNvSpPr/>
            <p:nvPr/>
          </p:nvSpPr>
          <p:spPr>
            <a:xfrm flipH="1">
              <a:off x="214282" y="5715016"/>
              <a:ext cx="714380" cy="946147"/>
            </a:xfrm>
            <a:custGeom>
              <a:avLst/>
              <a:gdLst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60461 h 1160461"/>
                <a:gd name="connsiteX1" fmla="*/ 228600 w 1000125"/>
                <a:gd name="connsiteY1" fmla="*/ 574673 h 1160461"/>
                <a:gd name="connsiteX2" fmla="*/ 404812 w 1000125"/>
                <a:gd name="connsiteY2" fmla="*/ 574673 h 1160461"/>
                <a:gd name="connsiteX3" fmla="*/ 385762 w 1000125"/>
                <a:gd name="connsiteY3" fmla="*/ 384173 h 1160461"/>
                <a:gd name="connsiteX4" fmla="*/ 666750 w 1000125"/>
                <a:gd name="connsiteY4" fmla="*/ 350836 h 1160461"/>
                <a:gd name="connsiteX5" fmla="*/ 642937 w 1000125"/>
                <a:gd name="connsiteY5" fmla="*/ 150811 h 1160461"/>
                <a:gd name="connsiteX6" fmla="*/ 914400 w 1000125"/>
                <a:gd name="connsiteY6" fmla="*/ 12698 h 1160461"/>
                <a:gd name="connsiteX7" fmla="*/ 1000125 w 1000125"/>
                <a:gd name="connsiteY7" fmla="*/ 379411 h 1160461"/>
                <a:gd name="connsiteX8" fmla="*/ 828675 w 1000125"/>
                <a:gd name="connsiteY8" fmla="*/ 403223 h 1160461"/>
                <a:gd name="connsiteX9" fmla="*/ 852487 w 1000125"/>
                <a:gd name="connsiteY9" fmla="*/ 631823 h 1160461"/>
                <a:gd name="connsiteX10" fmla="*/ 638175 w 1000125"/>
                <a:gd name="connsiteY10" fmla="*/ 669923 h 1160461"/>
                <a:gd name="connsiteX11" fmla="*/ 638175 w 1000125"/>
                <a:gd name="connsiteY11" fmla="*/ 850898 h 1160461"/>
                <a:gd name="connsiteX12" fmla="*/ 0 w 1000125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76332" h="1160461">
                  <a:moveTo>
                    <a:pt x="0" y="1160461"/>
                  </a:moveTo>
                  <a:lnTo>
                    <a:pt x="228600" y="574673"/>
                  </a:lnTo>
                  <a:cubicBezTo>
                    <a:pt x="282586" y="474659"/>
                    <a:pt x="346075" y="574673"/>
                    <a:pt x="404812" y="574673"/>
                  </a:cubicBezTo>
                  <a:cubicBezTo>
                    <a:pt x="398462" y="511173"/>
                    <a:pt x="315923" y="481010"/>
                    <a:pt x="385762" y="384173"/>
                  </a:cubicBezTo>
                  <a:cubicBezTo>
                    <a:pt x="498486" y="268286"/>
                    <a:pt x="573087" y="361948"/>
                    <a:pt x="666750" y="350836"/>
                  </a:cubicBezTo>
                  <a:cubicBezTo>
                    <a:pt x="658812" y="284161"/>
                    <a:pt x="541347" y="212725"/>
                    <a:pt x="642937" y="150811"/>
                  </a:cubicBezTo>
                  <a:cubicBezTo>
                    <a:pt x="766771" y="0"/>
                    <a:pt x="823912" y="58736"/>
                    <a:pt x="914400" y="12698"/>
                  </a:cubicBezTo>
                  <a:cubicBezTo>
                    <a:pt x="942975" y="134936"/>
                    <a:pt x="1076332" y="180974"/>
                    <a:pt x="1000125" y="379411"/>
                  </a:cubicBezTo>
                  <a:cubicBezTo>
                    <a:pt x="919170" y="458786"/>
                    <a:pt x="885825" y="395286"/>
                    <a:pt x="828675" y="403223"/>
                  </a:cubicBezTo>
                  <a:cubicBezTo>
                    <a:pt x="836612" y="479423"/>
                    <a:pt x="982671" y="507997"/>
                    <a:pt x="852487" y="631823"/>
                  </a:cubicBezTo>
                  <a:cubicBezTo>
                    <a:pt x="766771" y="787396"/>
                    <a:pt x="709612" y="657223"/>
                    <a:pt x="638175" y="669923"/>
                  </a:cubicBezTo>
                  <a:cubicBezTo>
                    <a:pt x="638175" y="730248"/>
                    <a:pt x="719147" y="790570"/>
                    <a:pt x="638175" y="850898"/>
                  </a:cubicBezTo>
                  <a:lnTo>
                    <a:pt x="0" y="116046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>
                <a:rot lat="18000000" lon="0" rev="20099999"/>
              </a:camera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83" name="Полилиния 282"/>
            <p:cNvSpPr/>
            <p:nvPr/>
          </p:nvSpPr>
          <p:spPr>
            <a:xfrm rot="1839986">
              <a:off x="523281" y="5784561"/>
              <a:ext cx="488006" cy="785225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84" name="24-конечная звезда 283"/>
            <p:cNvSpPr/>
            <p:nvPr/>
          </p:nvSpPr>
          <p:spPr>
            <a:xfrm>
              <a:off x="571472" y="5643578"/>
              <a:ext cx="357190" cy="285752"/>
            </a:xfrm>
            <a:prstGeom prst="star24">
              <a:avLst>
                <a:gd name="adj" fmla="val 43333"/>
              </a:avLst>
            </a:prstGeom>
            <a:solidFill>
              <a:srgbClr val="FFFF00"/>
            </a:solidFill>
            <a:ln>
              <a:noFill/>
            </a:ln>
            <a:scene3d>
              <a:camera prst="orthographicFront"/>
              <a:lightRig rig="threePt" dir="t"/>
            </a:scene3d>
            <a:sp3d>
              <a:bevelT h="38100" prst="relaxedInse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</p:grpSp>
      <p:grpSp>
        <p:nvGrpSpPr>
          <p:cNvPr id="28695" name="Группа 290"/>
          <p:cNvGrpSpPr>
            <a:grpSpLocks/>
          </p:cNvGrpSpPr>
          <p:nvPr/>
        </p:nvGrpSpPr>
        <p:grpSpPr bwMode="auto">
          <a:xfrm>
            <a:off x="642938" y="6357938"/>
            <a:ext cx="571500" cy="588962"/>
            <a:chOff x="214282" y="5643578"/>
            <a:chExt cx="1285884" cy="1017585"/>
          </a:xfrm>
        </p:grpSpPr>
        <p:sp>
          <p:nvSpPr>
            <p:cNvPr id="292" name="Полилиния 291"/>
            <p:cNvSpPr/>
            <p:nvPr/>
          </p:nvSpPr>
          <p:spPr>
            <a:xfrm>
              <a:off x="785786" y="5715016"/>
              <a:ext cx="714380" cy="946147"/>
            </a:xfrm>
            <a:custGeom>
              <a:avLst/>
              <a:gdLst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60461 h 1160461"/>
                <a:gd name="connsiteX1" fmla="*/ 228600 w 1000125"/>
                <a:gd name="connsiteY1" fmla="*/ 574673 h 1160461"/>
                <a:gd name="connsiteX2" fmla="*/ 404812 w 1000125"/>
                <a:gd name="connsiteY2" fmla="*/ 574673 h 1160461"/>
                <a:gd name="connsiteX3" fmla="*/ 385762 w 1000125"/>
                <a:gd name="connsiteY3" fmla="*/ 384173 h 1160461"/>
                <a:gd name="connsiteX4" fmla="*/ 666750 w 1000125"/>
                <a:gd name="connsiteY4" fmla="*/ 350836 h 1160461"/>
                <a:gd name="connsiteX5" fmla="*/ 642937 w 1000125"/>
                <a:gd name="connsiteY5" fmla="*/ 150811 h 1160461"/>
                <a:gd name="connsiteX6" fmla="*/ 914400 w 1000125"/>
                <a:gd name="connsiteY6" fmla="*/ 12698 h 1160461"/>
                <a:gd name="connsiteX7" fmla="*/ 1000125 w 1000125"/>
                <a:gd name="connsiteY7" fmla="*/ 379411 h 1160461"/>
                <a:gd name="connsiteX8" fmla="*/ 828675 w 1000125"/>
                <a:gd name="connsiteY8" fmla="*/ 403223 h 1160461"/>
                <a:gd name="connsiteX9" fmla="*/ 852487 w 1000125"/>
                <a:gd name="connsiteY9" fmla="*/ 631823 h 1160461"/>
                <a:gd name="connsiteX10" fmla="*/ 638175 w 1000125"/>
                <a:gd name="connsiteY10" fmla="*/ 669923 h 1160461"/>
                <a:gd name="connsiteX11" fmla="*/ 638175 w 1000125"/>
                <a:gd name="connsiteY11" fmla="*/ 850898 h 1160461"/>
                <a:gd name="connsiteX12" fmla="*/ 0 w 1000125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76332" h="1160461">
                  <a:moveTo>
                    <a:pt x="0" y="1160461"/>
                  </a:moveTo>
                  <a:lnTo>
                    <a:pt x="228600" y="574673"/>
                  </a:lnTo>
                  <a:cubicBezTo>
                    <a:pt x="282586" y="474659"/>
                    <a:pt x="346075" y="574673"/>
                    <a:pt x="404812" y="574673"/>
                  </a:cubicBezTo>
                  <a:cubicBezTo>
                    <a:pt x="398462" y="511173"/>
                    <a:pt x="315923" y="481010"/>
                    <a:pt x="385762" y="384173"/>
                  </a:cubicBezTo>
                  <a:cubicBezTo>
                    <a:pt x="498486" y="268286"/>
                    <a:pt x="573087" y="361948"/>
                    <a:pt x="666750" y="350836"/>
                  </a:cubicBezTo>
                  <a:cubicBezTo>
                    <a:pt x="658812" y="284161"/>
                    <a:pt x="541347" y="212725"/>
                    <a:pt x="642937" y="150811"/>
                  </a:cubicBezTo>
                  <a:cubicBezTo>
                    <a:pt x="766771" y="0"/>
                    <a:pt x="823912" y="58736"/>
                    <a:pt x="914400" y="12698"/>
                  </a:cubicBezTo>
                  <a:cubicBezTo>
                    <a:pt x="942975" y="134936"/>
                    <a:pt x="1076332" y="180974"/>
                    <a:pt x="1000125" y="379411"/>
                  </a:cubicBezTo>
                  <a:cubicBezTo>
                    <a:pt x="919170" y="458786"/>
                    <a:pt x="885825" y="395286"/>
                    <a:pt x="828675" y="403223"/>
                  </a:cubicBezTo>
                  <a:cubicBezTo>
                    <a:pt x="836612" y="479423"/>
                    <a:pt x="982671" y="507997"/>
                    <a:pt x="852487" y="631823"/>
                  </a:cubicBezTo>
                  <a:cubicBezTo>
                    <a:pt x="766771" y="787396"/>
                    <a:pt x="709612" y="657223"/>
                    <a:pt x="638175" y="669923"/>
                  </a:cubicBezTo>
                  <a:cubicBezTo>
                    <a:pt x="638175" y="730248"/>
                    <a:pt x="719147" y="790570"/>
                    <a:pt x="638175" y="850898"/>
                  </a:cubicBezTo>
                  <a:lnTo>
                    <a:pt x="0" y="116046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>
                <a:rot lat="20566233" lon="4218831" rev="19705992"/>
              </a:camera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93" name="Полилиния 292"/>
            <p:cNvSpPr/>
            <p:nvPr/>
          </p:nvSpPr>
          <p:spPr>
            <a:xfrm flipH="1">
              <a:off x="214282" y="5715016"/>
              <a:ext cx="714380" cy="946147"/>
            </a:xfrm>
            <a:custGeom>
              <a:avLst/>
              <a:gdLst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60461 h 1160461"/>
                <a:gd name="connsiteX1" fmla="*/ 228600 w 1000125"/>
                <a:gd name="connsiteY1" fmla="*/ 574673 h 1160461"/>
                <a:gd name="connsiteX2" fmla="*/ 404812 w 1000125"/>
                <a:gd name="connsiteY2" fmla="*/ 574673 h 1160461"/>
                <a:gd name="connsiteX3" fmla="*/ 385762 w 1000125"/>
                <a:gd name="connsiteY3" fmla="*/ 384173 h 1160461"/>
                <a:gd name="connsiteX4" fmla="*/ 666750 w 1000125"/>
                <a:gd name="connsiteY4" fmla="*/ 350836 h 1160461"/>
                <a:gd name="connsiteX5" fmla="*/ 642937 w 1000125"/>
                <a:gd name="connsiteY5" fmla="*/ 150811 h 1160461"/>
                <a:gd name="connsiteX6" fmla="*/ 914400 w 1000125"/>
                <a:gd name="connsiteY6" fmla="*/ 12698 h 1160461"/>
                <a:gd name="connsiteX7" fmla="*/ 1000125 w 1000125"/>
                <a:gd name="connsiteY7" fmla="*/ 379411 h 1160461"/>
                <a:gd name="connsiteX8" fmla="*/ 828675 w 1000125"/>
                <a:gd name="connsiteY8" fmla="*/ 403223 h 1160461"/>
                <a:gd name="connsiteX9" fmla="*/ 852487 w 1000125"/>
                <a:gd name="connsiteY9" fmla="*/ 631823 h 1160461"/>
                <a:gd name="connsiteX10" fmla="*/ 638175 w 1000125"/>
                <a:gd name="connsiteY10" fmla="*/ 669923 h 1160461"/>
                <a:gd name="connsiteX11" fmla="*/ 638175 w 1000125"/>
                <a:gd name="connsiteY11" fmla="*/ 850898 h 1160461"/>
                <a:gd name="connsiteX12" fmla="*/ 0 w 1000125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76332" h="1160461">
                  <a:moveTo>
                    <a:pt x="0" y="1160461"/>
                  </a:moveTo>
                  <a:lnTo>
                    <a:pt x="228600" y="574673"/>
                  </a:lnTo>
                  <a:cubicBezTo>
                    <a:pt x="282586" y="474659"/>
                    <a:pt x="346075" y="574673"/>
                    <a:pt x="404812" y="574673"/>
                  </a:cubicBezTo>
                  <a:cubicBezTo>
                    <a:pt x="398462" y="511173"/>
                    <a:pt x="315923" y="481010"/>
                    <a:pt x="385762" y="384173"/>
                  </a:cubicBezTo>
                  <a:cubicBezTo>
                    <a:pt x="498486" y="268286"/>
                    <a:pt x="573087" y="361948"/>
                    <a:pt x="666750" y="350836"/>
                  </a:cubicBezTo>
                  <a:cubicBezTo>
                    <a:pt x="658812" y="284161"/>
                    <a:pt x="541347" y="212725"/>
                    <a:pt x="642937" y="150811"/>
                  </a:cubicBezTo>
                  <a:cubicBezTo>
                    <a:pt x="766771" y="0"/>
                    <a:pt x="823912" y="58736"/>
                    <a:pt x="914400" y="12698"/>
                  </a:cubicBezTo>
                  <a:cubicBezTo>
                    <a:pt x="942975" y="134936"/>
                    <a:pt x="1076332" y="180974"/>
                    <a:pt x="1000125" y="379411"/>
                  </a:cubicBezTo>
                  <a:cubicBezTo>
                    <a:pt x="919170" y="458786"/>
                    <a:pt x="885825" y="395286"/>
                    <a:pt x="828675" y="403223"/>
                  </a:cubicBezTo>
                  <a:cubicBezTo>
                    <a:pt x="836612" y="479423"/>
                    <a:pt x="982671" y="507997"/>
                    <a:pt x="852487" y="631823"/>
                  </a:cubicBezTo>
                  <a:cubicBezTo>
                    <a:pt x="766771" y="787396"/>
                    <a:pt x="709612" y="657223"/>
                    <a:pt x="638175" y="669923"/>
                  </a:cubicBezTo>
                  <a:cubicBezTo>
                    <a:pt x="638175" y="730248"/>
                    <a:pt x="719147" y="790570"/>
                    <a:pt x="638175" y="850898"/>
                  </a:cubicBezTo>
                  <a:lnTo>
                    <a:pt x="0" y="116046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>
                <a:rot lat="18000000" lon="0" rev="20099999"/>
              </a:camera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94" name="Полилиния 293"/>
            <p:cNvSpPr/>
            <p:nvPr/>
          </p:nvSpPr>
          <p:spPr>
            <a:xfrm rot="1839986">
              <a:off x="523281" y="5784561"/>
              <a:ext cx="488006" cy="785225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95" name="24-конечная звезда 294"/>
            <p:cNvSpPr/>
            <p:nvPr/>
          </p:nvSpPr>
          <p:spPr>
            <a:xfrm>
              <a:off x="571472" y="5643578"/>
              <a:ext cx="357190" cy="285752"/>
            </a:xfrm>
            <a:prstGeom prst="star24">
              <a:avLst>
                <a:gd name="adj" fmla="val 43333"/>
              </a:avLst>
            </a:prstGeom>
            <a:solidFill>
              <a:srgbClr val="FFFF00"/>
            </a:solidFill>
            <a:ln>
              <a:noFill/>
            </a:ln>
            <a:scene3d>
              <a:camera prst="orthographicFront"/>
              <a:lightRig rig="threePt" dir="t"/>
            </a:scene3d>
            <a:sp3d>
              <a:bevelT h="38100" prst="relaxedInse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</p:grpSp>
      <p:grpSp>
        <p:nvGrpSpPr>
          <p:cNvPr id="28696" name="Группа 295"/>
          <p:cNvGrpSpPr>
            <a:grpSpLocks/>
          </p:cNvGrpSpPr>
          <p:nvPr/>
        </p:nvGrpSpPr>
        <p:grpSpPr bwMode="auto">
          <a:xfrm>
            <a:off x="5715000" y="6197600"/>
            <a:ext cx="642938" cy="660400"/>
            <a:chOff x="214282" y="5643578"/>
            <a:chExt cx="1285884" cy="1017585"/>
          </a:xfrm>
        </p:grpSpPr>
        <p:sp>
          <p:nvSpPr>
            <p:cNvPr id="297" name="Полилиния 296"/>
            <p:cNvSpPr/>
            <p:nvPr/>
          </p:nvSpPr>
          <p:spPr>
            <a:xfrm>
              <a:off x="785786" y="5715016"/>
              <a:ext cx="714380" cy="946147"/>
            </a:xfrm>
            <a:custGeom>
              <a:avLst/>
              <a:gdLst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60461 h 1160461"/>
                <a:gd name="connsiteX1" fmla="*/ 228600 w 1000125"/>
                <a:gd name="connsiteY1" fmla="*/ 574673 h 1160461"/>
                <a:gd name="connsiteX2" fmla="*/ 404812 w 1000125"/>
                <a:gd name="connsiteY2" fmla="*/ 574673 h 1160461"/>
                <a:gd name="connsiteX3" fmla="*/ 385762 w 1000125"/>
                <a:gd name="connsiteY3" fmla="*/ 384173 h 1160461"/>
                <a:gd name="connsiteX4" fmla="*/ 666750 w 1000125"/>
                <a:gd name="connsiteY4" fmla="*/ 350836 h 1160461"/>
                <a:gd name="connsiteX5" fmla="*/ 642937 w 1000125"/>
                <a:gd name="connsiteY5" fmla="*/ 150811 h 1160461"/>
                <a:gd name="connsiteX6" fmla="*/ 914400 w 1000125"/>
                <a:gd name="connsiteY6" fmla="*/ 12698 h 1160461"/>
                <a:gd name="connsiteX7" fmla="*/ 1000125 w 1000125"/>
                <a:gd name="connsiteY7" fmla="*/ 379411 h 1160461"/>
                <a:gd name="connsiteX8" fmla="*/ 828675 w 1000125"/>
                <a:gd name="connsiteY8" fmla="*/ 403223 h 1160461"/>
                <a:gd name="connsiteX9" fmla="*/ 852487 w 1000125"/>
                <a:gd name="connsiteY9" fmla="*/ 631823 h 1160461"/>
                <a:gd name="connsiteX10" fmla="*/ 638175 w 1000125"/>
                <a:gd name="connsiteY10" fmla="*/ 669923 h 1160461"/>
                <a:gd name="connsiteX11" fmla="*/ 638175 w 1000125"/>
                <a:gd name="connsiteY11" fmla="*/ 850898 h 1160461"/>
                <a:gd name="connsiteX12" fmla="*/ 0 w 1000125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76332" h="1160461">
                  <a:moveTo>
                    <a:pt x="0" y="1160461"/>
                  </a:moveTo>
                  <a:lnTo>
                    <a:pt x="228600" y="574673"/>
                  </a:lnTo>
                  <a:cubicBezTo>
                    <a:pt x="282586" y="474659"/>
                    <a:pt x="346075" y="574673"/>
                    <a:pt x="404812" y="574673"/>
                  </a:cubicBezTo>
                  <a:cubicBezTo>
                    <a:pt x="398462" y="511173"/>
                    <a:pt x="315923" y="481010"/>
                    <a:pt x="385762" y="384173"/>
                  </a:cubicBezTo>
                  <a:cubicBezTo>
                    <a:pt x="498486" y="268286"/>
                    <a:pt x="573087" y="361948"/>
                    <a:pt x="666750" y="350836"/>
                  </a:cubicBezTo>
                  <a:cubicBezTo>
                    <a:pt x="658812" y="284161"/>
                    <a:pt x="541347" y="212725"/>
                    <a:pt x="642937" y="150811"/>
                  </a:cubicBezTo>
                  <a:cubicBezTo>
                    <a:pt x="766771" y="0"/>
                    <a:pt x="823912" y="58736"/>
                    <a:pt x="914400" y="12698"/>
                  </a:cubicBezTo>
                  <a:cubicBezTo>
                    <a:pt x="942975" y="134936"/>
                    <a:pt x="1076332" y="180974"/>
                    <a:pt x="1000125" y="379411"/>
                  </a:cubicBezTo>
                  <a:cubicBezTo>
                    <a:pt x="919170" y="458786"/>
                    <a:pt x="885825" y="395286"/>
                    <a:pt x="828675" y="403223"/>
                  </a:cubicBezTo>
                  <a:cubicBezTo>
                    <a:pt x="836612" y="479423"/>
                    <a:pt x="982671" y="507997"/>
                    <a:pt x="852487" y="631823"/>
                  </a:cubicBezTo>
                  <a:cubicBezTo>
                    <a:pt x="766771" y="787396"/>
                    <a:pt x="709612" y="657223"/>
                    <a:pt x="638175" y="669923"/>
                  </a:cubicBezTo>
                  <a:cubicBezTo>
                    <a:pt x="638175" y="730248"/>
                    <a:pt x="719147" y="790570"/>
                    <a:pt x="638175" y="850898"/>
                  </a:cubicBezTo>
                  <a:lnTo>
                    <a:pt x="0" y="116046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>
                <a:rot lat="20566233" lon="4218831" rev="19705992"/>
              </a:camera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98" name="Полилиния 297"/>
            <p:cNvSpPr/>
            <p:nvPr/>
          </p:nvSpPr>
          <p:spPr>
            <a:xfrm flipH="1">
              <a:off x="214282" y="5715016"/>
              <a:ext cx="714380" cy="946147"/>
            </a:xfrm>
            <a:custGeom>
              <a:avLst/>
              <a:gdLst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60461 h 1160461"/>
                <a:gd name="connsiteX1" fmla="*/ 228600 w 1000125"/>
                <a:gd name="connsiteY1" fmla="*/ 574673 h 1160461"/>
                <a:gd name="connsiteX2" fmla="*/ 404812 w 1000125"/>
                <a:gd name="connsiteY2" fmla="*/ 574673 h 1160461"/>
                <a:gd name="connsiteX3" fmla="*/ 385762 w 1000125"/>
                <a:gd name="connsiteY3" fmla="*/ 384173 h 1160461"/>
                <a:gd name="connsiteX4" fmla="*/ 666750 w 1000125"/>
                <a:gd name="connsiteY4" fmla="*/ 350836 h 1160461"/>
                <a:gd name="connsiteX5" fmla="*/ 642937 w 1000125"/>
                <a:gd name="connsiteY5" fmla="*/ 150811 h 1160461"/>
                <a:gd name="connsiteX6" fmla="*/ 914400 w 1000125"/>
                <a:gd name="connsiteY6" fmla="*/ 12698 h 1160461"/>
                <a:gd name="connsiteX7" fmla="*/ 1000125 w 1000125"/>
                <a:gd name="connsiteY7" fmla="*/ 379411 h 1160461"/>
                <a:gd name="connsiteX8" fmla="*/ 828675 w 1000125"/>
                <a:gd name="connsiteY8" fmla="*/ 403223 h 1160461"/>
                <a:gd name="connsiteX9" fmla="*/ 852487 w 1000125"/>
                <a:gd name="connsiteY9" fmla="*/ 631823 h 1160461"/>
                <a:gd name="connsiteX10" fmla="*/ 638175 w 1000125"/>
                <a:gd name="connsiteY10" fmla="*/ 669923 h 1160461"/>
                <a:gd name="connsiteX11" fmla="*/ 638175 w 1000125"/>
                <a:gd name="connsiteY11" fmla="*/ 850898 h 1160461"/>
                <a:gd name="connsiteX12" fmla="*/ 0 w 1000125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76332" h="1160461">
                  <a:moveTo>
                    <a:pt x="0" y="1160461"/>
                  </a:moveTo>
                  <a:lnTo>
                    <a:pt x="228600" y="574673"/>
                  </a:lnTo>
                  <a:cubicBezTo>
                    <a:pt x="282586" y="474659"/>
                    <a:pt x="346075" y="574673"/>
                    <a:pt x="404812" y="574673"/>
                  </a:cubicBezTo>
                  <a:cubicBezTo>
                    <a:pt x="398462" y="511173"/>
                    <a:pt x="315923" y="481010"/>
                    <a:pt x="385762" y="384173"/>
                  </a:cubicBezTo>
                  <a:cubicBezTo>
                    <a:pt x="498486" y="268286"/>
                    <a:pt x="573087" y="361948"/>
                    <a:pt x="666750" y="350836"/>
                  </a:cubicBezTo>
                  <a:cubicBezTo>
                    <a:pt x="658812" y="284161"/>
                    <a:pt x="541347" y="212725"/>
                    <a:pt x="642937" y="150811"/>
                  </a:cubicBezTo>
                  <a:cubicBezTo>
                    <a:pt x="766771" y="0"/>
                    <a:pt x="823912" y="58736"/>
                    <a:pt x="914400" y="12698"/>
                  </a:cubicBezTo>
                  <a:cubicBezTo>
                    <a:pt x="942975" y="134936"/>
                    <a:pt x="1076332" y="180974"/>
                    <a:pt x="1000125" y="379411"/>
                  </a:cubicBezTo>
                  <a:cubicBezTo>
                    <a:pt x="919170" y="458786"/>
                    <a:pt x="885825" y="395286"/>
                    <a:pt x="828675" y="403223"/>
                  </a:cubicBezTo>
                  <a:cubicBezTo>
                    <a:pt x="836612" y="479423"/>
                    <a:pt x="982671" y="507997"/>
                    <a:pt x="852487" y="631823"/>
                  </a:cubicBezTo>
                  <a:cubicBezTo>
                    <a:pt x="766771" y="787396"/>
                    <a:pt x="709612" y="657223"/>
                    <a:pt x="638175" y="669923"/>
                  </a:cubicBezTo>
                  <a:cubicBezTo>
                    <a:pt x="638175" y="730248"/>
                    <a:pt x="719147" y="790570"/>
                    <a:pt x="638175" y="850898"/>
                  </a:cubicBezTo>
                  <a:lnTo>
                    <a:pt x="0" y="116046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>
                <a:rot lat="18000000" lon="0" rev="20099999"/>
              </a:camera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99" name="Полилиния 298"/>
            <p:cNvSpPr/>
            <p:nvPr/>
          </p:nvSpPr>
          <p:spPr>
            <a:xfrm rot="1839986">
              <a:off x="523281" y="5784561"/>
              <a:ext cx="488006" cy="785225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00" name="24-конечная звезда 299"/>
            <p:cNvSpPr/>
            <p:nvPr/>
          </p:nvSpPr>
          <p:spPr>
            <a:xfrm>
              <a:off x="571472" y="5643578"/>
              <a:ext cx="357190" cy="285752"/>
            </a:xfrm>
            <a:prstGeom prst="star24">
              <a:avLst>
                <a:gd name="adj" fmla="val 43333"/>
              </a:avLst>
            </a:prstGeom>
            <a:solidFill>
              <a:srgbClr val="FFFF00"/>
            </a:solidFill>
            <a:ln>
              <a:noFill/>
            </a:ln>
            <a:scene3d>
              <a:camera prst="orthographicFront"/>
              <a:lightRig rig="threePt" dir="t"/>
            </a:scene3d>
            <a:sp3d>
              <a:bevelT h="38100" prst="relaxedInse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</p:grpSp>
      <p:grpSp>
        <p:nvGrpSpPr>
          <p:cNvPr id="28697" name="Группа 305"/>
          <p:cNvGrpSpPr>
            <a:grpSpLocks/>
          </p:cNvGrpSpPr>
          <p:nvPr/>
        </p:nvGrpSpPr>
        <p:grpSpPr bwMode="auto">
          <a:xfrm>
            <a:off x="1214438" y="6197600"/>
            <a:ext cx="642937" cy="660400"/>
            <a:chOff x="214282" y="5643578"/>
            <a:chExt cx="1285884" cy="1017585"/>
          </a:xfrm>
        </p:grpSpPr>
        <p:sp>
          <p:nvSpPr>
            <p:cNvPr id="307" name="Полилиния 306"/>
            <p:cNvSpPr/>
            <p:nvPr/>
          </p:nvSpPr>
          <p:spPr>
            <a:xfrm>
              <a:off x="785786" y="5715016"/>
              <a:ext cx="714380" cy="946147"/>
            </a:xfrm>
            <a:custGeom>
              <a:avLst/>
              <a:gdLst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60461 h 1160461"/>
                <a:gd name="connsiteX1" fmla="*/ 228600 w 1000125"/>
                <a:gd name="connsiteY1" fmla="*/ 574673 h 1160461"/>
                <a:gd name="connsiteX2" fmla="*/ 404812 w 1000125"/>
                <a:gd name="connsiteY2" fmla="*/ 574673 h 1160461"/>
                <a:gd name="connsiteX3" fmla="*/ 385762 w 1000125"/>
                <a:gd name="connsiteY3" fmla="*/ 384173 h 1160461"/>
                <a:gd name="connsiteX4" fmla="*/ 666750 w 1000125"/>
                <a:gd name="connsiteY4" fmla="*/ 350836 h 1160461"/>
                <a:gd name="connsiteX5" fmla="*/ 642937 w 1000125"/>
                <a:gd name="connsiteY5" fmla="*/ 150811 h 1160461"/>
                <a:gd name="connsiteX6" fmla="*/ 914400 w 1000125"/>
                <a:gd name="connsiteY6" fmla="*/ 12698 h 1160461"/>
                <a:gd name="connsiteX7" fmla="*/ 1000125 w 1000125"/>
                <a:gd name="connsiteY7" fmla="*/ 379411 h 1160461"/>
                <a:gd name="connsiteX8" fmla="*/ 828675 w 1000125"/>
                <a:gd name="connsiteY8" fmla="*/ 403223 h 1160461"/>
                <a:gd name="connsiteX9" fmla="*/ 852487 w 1000125"/>
                <a:gd name="connsiteY9" fmla="*/ 631823 h 1160461"/>
                <a:gd name="connsiteX10" fmla="*/ 638175 w 1000125"/>
                <a:gd name="connsiteY10" fmla="*/ 669923 h 1160461"/>
                <a:gd name="connsiteX11" fmla="*/ 638175 w 1000125"/>
                <a:gd name="connsiteY11" fmla="*/ 850898 h 1160461"/>
                <a:gd name="connsiteX12" fmla="*/ 0 w 1000125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76332" h="1160461">
                  <a:moveTo>
                    <a:pt x="0" y="1160461"/>
                  </a:moveTo>
                  <a:lnTo>
                    <a:pt x="228600" y="574673"/>
                  </a:lnTo>
                  <a:cubicBezTo>
                    <a:pt x="282586" y="474659"/>
                    <a:pt x="346075" y="574673"/>
                    <a:pt x="404812" y="574673"/>
                  </a:cubicBezTo>
                  <a:cubicBezTo>
                    <a:pt x="398462" y="511173"/>
                    <a:pt x="315923" y="481010"/>
                    <a:pt x="385762" y="384173"/>
                  </a:cubicBezTo>
                  <a:cubicBezTo>
                    <a:pt x="498486" y="268286"/>
                    <a:pt x="573087" y="361948"/>
                    <a:pt x="666750" y="350836"/>
                  </a:cubicBezTo>
                  <a:cubicBezTo>
                    <a:pt x="658812" y="284161"/>
                    <a:pt x="541347" y="212725"/>
                    <a:pt x="642937" y="150811"/>
                  </a:cubicBezTo>
                  <a:cubicBezTo>
                    <a:pt x="766771" y="0"/>
                    <a:pt x="823912" y="58736"/>
                    <a:pt x="914400" y="12698"/>
                  </a:cubicBezTo>
                  <a:cubicBezTo>
                    <a:pt x="942975" y="134936"/>
                    <a:pt x="1076332" y="180974"/>
                    <a:pt x="1000125" y="379411"/>
                  </a:cubicBezTo>
                  <a:cubicBezTo>
                    <a:pt x="919170" y="458786"/>
                    <a:pt x="885825" y="395286"/>
                    <a:pt x="828675" y="403223"/>
                  </a:cubicBezTo>
                  <a:cubicBezTo>
                    <a:pt x="836612" y="479423"/>
                    <a:pt x="982671" y="507997"/>
                    <a:pt x="852487" y="631823"/>
                  </a:cubicBezTo>
                  <a:cubicBezTo>
                    <a:pt x="766771" y="787396"/>
                    <a:pt x="709612" y="657223"/>
                    <a:pt x="638175" y="669923"/>
                  </a:cubicBezTo>
                  <a:cubicBezTo>
                    <a:pt x="638175" y="730248"/>
                    <a:pt x="719147" y="790570"/>
                    <a:pt x="638175" y="850898"/>
                  </a:cubicBezTo>
                  <a:lnTo>
                    <a:pt x="0" y="116046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>
                <a:rot lat="20566233" lon="4218831" rev="19705992"/>
              </a:camera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08" name="Полилиния 307"/>
            <p:cNvSpPr/>
            <p:nvPr/>
          </p:nvSpPr>
          <p:spPr>
            <a:xfrm flipH="1">
              <a:off x="214282" y="5715016"/>
              <a:ext cx="714380" cy="946147"/>
            </a:xfrm>
            <a:custGeom>
              <a:avLst/>
              <a:gdLst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60461 h 1160461"/>
                <a:gd name="connsiteX1" fmla="*/ 228600 w 1000125"/>
                <a:gd name="connsiteY1" fmla="*/ 574673 h 1160461"/>
                <a:gd name="connsiteX2" fmla="*/ 404812 w 1000125"/>
                <a:gd name="connsiteY2" fmla="*/ 574673 h 1160461"/>
                <a:gd name="connsiteX3" fmla="*/ 385762 w 1000125"/>
                <a:gd name="connsiteY3" fmla="*/ 384173 h 1160461"/>
                <a:gd name="connsiteX4" fmla="*/ 666750 w 1000125"/>
                <a:gd name="connsiteY4" fmla="*/ 350836 h 1160461"/>
                <a:gd name="connsiteX5" fmla="*/ 642937 w 1000125"/>
                <a:gd name="connsiteY5" fmla="*/ 150811 h 1160461"/>
                <a:gd name="connsiteX6" fmla="*/ 914400 w 1000125"/>
                <a:gd name="connsiteY6" fmla="*/ 12698 h 1160461"/>
                <a:gd name="connsiteX7" fmla="*/ 1000125 w 1000125"/>
                <a:gd name="connsiteY7" fmla="*/ 379411 h 1160461"/>
                <a:gd name="connsiteX8" fmla="*/ 828675 w 1000125"/>
                <a:gd name="connsiteY8" fmla="*/ 403223 h 1160461"/>
                <a:gd name="connsiteX9" fmla="*/ 852487 w 1000125"/>
                <a:gd name="connsiteY9" fmla="*/ 631823 h 1160461"/>
                <a:gd name="connsiteX10" fmla="*/ 638175 w 1000125"/>
                <a:gd name="connsiteY10" fmla="*/ 669923 h 1160461"/>
                <a:gd name="connsiteX11" fmla="*/ 638175 w 1000125"/>
                <a:gd name="connsiteY11" fmla="*/ 850898 h 1160461"/>
                <a:gd name="connsiteX12" fmla="*/ 0 w 1000125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76332" h="1160461">
                  <a:moveTo>
                    <a:pt x="0" y="1160461"/>
                  </a:moveTo>
                  <a:lnTo>
                    <a:pt x="228600" y="574673"/>
                  </a:lnTo>
                  <a:cubicBezTo>
                    <a:pt x="282586" y="474659"/>
                    <a:pt x="346075" y="574673"/>
                    <a:pt x="404812" y="574673"/>
                  </a:cubicBezTo>
                  <a:cubicBezTo>
                    <a:pt x="398462" y="511173"/>
                    <a:pt x="315923" y="481010"/>
                    <a:pt x="385762" y="384173"/>
                  </a:cubicBezTo>
                  <a:cubicBezTo>
                    <a:pt x="498486" y="268286"/>
                    <a:pt x="573087" y="361948"/>
                    <a:pt x="666750" y="350836"/>
                  </a:cubicBezTo>
                  <a:cubicBezTo>
                    <a:pt x="658812" y="284161"/>
                    <a:pt x="541347" y="212725"/>
                    <a:pt x="642937" y="150811"/>
                  </a:cubicBezTo>
                  <a:cubicBezTo>
                    <a:pt x="766771" y="0"/>
                    <a:pt x="823912" y="58736"/>
                    <a:pt x="914400" y="12698"/>
                  </a:cubicBezTo>
                  <a:cubicBezTo>
                    <a:pt x="942975" y="134936"/>
                    <a:pt x="1076332" y="180974"/>
                    <a:pt x="1000125" y="379411"/>
                  </a:cubicBezTo>
                  <a:cubicBezTo>
                    <a:pt x="919170" y="458786"/>
                    <a:pt x="885825" y="395286"/>
                    <a:pt x="828675" y="403223"/>
                  </a:cubicBezTo>
                  <a:cubicBezTo>
                    <a:pt x="836612" y="479423"/>
                    <a:pt x="982671" y="507997"/>
                    <a:pt x="852487" y="631823"/>
                  </a:cubicBezTo>
                  <a:cubicBezTo>
                    <a:pt x="766771" y="787396"/>
                    <a:pt x="709612" y="657223"/>
                    <a:pt x="638175" y="669923"/>
                  </a:cubicBezTo>
                  <a:cubicBezTo>
                    <a:pt x="638175" y="730248"/>
                    <a:pt x="719147" y="790570"/>
                    <a:pt x="638175" y="850898"/>
                  </a:cubicBezTo>
                  <a:lnTo>
                    <a:pt x="0" y="116046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>
                <a:rot lat="18000000" lon="0" rev="20099999"/>
              </a:camera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09" name="Полилиния 308"/>
            <p:cNvSpPr/>
            <p:nvPr/>
          </p:nvSpPr>
          <p:spPr>
            <a:xfrm rot="1839986">
              <a:off x="523281" y="5784561"/>
              <a:ext cx="488006" cy="785225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10" name="24-конечная звезда 309"/>
            <p:cNvSpPr/>
            <p:nvPr/>
          </p:nvSpPr>
          <p:spPr>
            <a:xfrm>
              <a:off x="571472" y="5643578"/>
              <a:ext cx="357190" cy="285752"/>
            </a:xfrm>
            <a:prstGeom prst="star24">
              <a:avLst>
                <a:gd name="adj" fmla="val 43333"/>
              </a:avLst>
            </a:prstGeom>
            <a:solidFill>
              <a:srgbClr val="FFFF00"/>
            </a:solidFill>
            <a:ln>
              <a:noFill/>
            </a:ln>
            <a:scene3d>
              <a:camera prst="orthographicFront"/>
              <a:lightRig rig="threePt" dir="t"/>
            </a:scene3d>
            <a:sp3d>
              <a:bevelT h="38100" prst="relaxedInse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</p:grpSp>
      <p:grpSp>
        <p:nvGrpSpPr>
          <p:cNvPr id="28698" name="Группа 310"/>
          <p:cNvGrpSpPr>
            <a:grpSpLocks/>
          </p:cNvGrpSpPr>
          <p:nvPr/>
        </p:nvGrpSpPr>
        <p:grpSpPr bwMode="auto">
          <a:xfrm>
            <a:off x="2500313" y="6197600"/>
            <a:ext cx="642937" cy="660400"/>
            <a:chOff x="214282" y="5643578"/>
            <a:chExt cx="1285884" cy="1017585"/>
          </a:xfrm>
        </p:grpSpPr>
        <p:sp>
          <p:nvSpPr>
            <p:cNvPr id="312" name="Полилиния 311"/>
            <p:cNvSpPr/>
            <p:nvPr/>
          </p:nvSpPr>
          <p:spPr>
            <a:xfrm>
              <a:off x="785786" y="5715016"/>
              <a:ext cx="714380" cy="946147"/>
            </a:xfrm>
            <a:custGeom>
              <a:avLst/>
              <a:gdLst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60461 h 1160461"/>
                <a:gd name="connsiteX1" fmla="*/ 228600 w 1000125"/>
                <a:gd name="connsiteY1" fmla="*/ 574673 h 1160461"/>
                <a:gd name="connsiteX2" fmla="*/ 404812 w 1000125"/>
                <a:gd name="connsiteY2" fmla="*/ 574673 h 1160461"/>
                <a:gd name="connsiteX3" fmla="*/ 385762 w 1000125"/>
                <a:gd name="connsiteY3" fmla="*/ 384173 h 1160461"/>
                <a:gd name="connsiteX4" fmla="*/ 666750 w 1000125"/>
                <a:gd name="connsiteY4" fmla="*/ 350836 h 1160461"/>
                <a:gd name="connsiteX5" fmla="*/ 642937 w 1000125"/>
                <a:gd name="connsiteY5" fmla="*/ 150811 h 1160461"/>
                <a:gd name="connsiteX6" fmla="*/ 914400 w 1000125"/>
                <a:gd name="connsiteY6" fmla="*/ 12698 h 1160461"/>
                <a:gd name="connsiteX7" fmla="*/ 1000125 w 1000125"/>
                <a:gd name="connsiteY7" fmla="*/ 379411 h 1160461"/>
                <a:gd name="connsiteX8" fmla="*/ 828675 w 1000125"/>
                <a:gd name="connsiteY8" fmla="*/ 403223 h 1160461"/>
                <a:gd name="connsiteX9" fmla="*/ 852487 w 1000125"/>
                <a:gd name="connsiteY9" fmla="*/ 631823 h 1160461"/>
                <a:gd name="connsiteX10" fmla="*/ 638175 w 1000125"/>
                <a:gd name="connsiteY10" fmla="*/ 669923 h 1160461"/>
                <a:gd name="connsiteX11" fmla="*/ 638175 w 1000125"/>
                <a:gd name="connsiteY11" fmla="*/ 850898 h 1160461"/>
                <a:gd name="connsiteX12" fmla="*/ 0 w 1000125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76332" h="1160461">
                  <a:moveTo>
                    <a:pt x="0" y="1160461"/>
                  </a:moveTo>
                  <a:lnTo>
                    <a:pt x="228600" y="574673"/>
                  </a:lnTo>
                  <a:cubicBezTo>
                    <a:pt x="282586" y="474659"/>
                    <a:pt x="346075" y="574673"/>
                    <a:pt x="404812" y="574673"/>
                  </a:cubicBezTo>
                  <a:cubicBezTo>
                    <a:pt x="398462" y="511173"/>
                    <a:pt x="315923" y="481010"/>
                    <a:pt x="385762" y="384173"/>
                  </a:cubicBezTo>
                  <a:cubicBezTo>
                    <a:pt x="498486" y="268286"/>
                    <a:pt x="573087" y="361948"/>
                    <a:pt x="666750" y="350836"/>
                  </a:cubicBezTo>
                  <a:cubicBezTo>
                    <a:pt x="658812" y="284161"/>
                    <a:pt x="541347" y="212725"/>
                    <a:pt x="642937" y="150811"/>
                  </a:cubicBezTo>
                  <a:cubicBezTo>
                    <a:pt x="766771" y="0"/>
                    <a:pt x="823912" y="58736"/>
                    <a:pt x="914400" y="12698"/>
                  </a:cubicBezTo>
                  <a:cubicBezTo>
                    <a:pt x="942975" y="134936"/>
                    <a:pt x="1076332" y="180974"/>
                    <a:pt x="1000125" y="379411"/>
                  </a:cubicBezTo>
                  <a:cubicBezTo>
                    <a:pt x="919170" y="458786"/>
                    <a:pt x="885825" y="395286"/>
                    <a:pt x="828675" y="403223"/>
                  </a:cubicBezTo>
                  <a:cubicBezTo>
                    <a:pt x="836612" y="479423"/>
                    <a:pt x="982671" y="507997"/>
                    <a:pt x="852487" y="631823"/>
                  </a:cubicBezTo>
                  <a:cubicBezTo>
                    <a:pt x="766771" y="787396"/>
                    <a:pt x="709612" y="657223"/>
                    <a:pt x="638175" y="669923"/>
                  </a:cubicBezTo>
                  <a:cubicBezTo>
                    <a:pt x="638175" y="730248"/>
                    <a:pt x="719147" y="790570"/>
                    <a:pt x="638175" y="850898"/>
                  </a:cubicBezTo>
                  <a:lnTo>
                    <a:pt x="0" y="116046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>
                <a:rot lat="20566233" lon="4218831" rev="19705992"/>
              </a:camera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13" name="Полилиния 312"/>
            <p:cNvSpPr/>
            <p:nvPr/>
          </p:nvSpPr>
          <p:spPr>
            <a:xfrm flipH="1">
              <a:off x="214282" y="5715016"/>
              <a:ext cx="714380" cy="946147"/>
            </a:xfrm>
            <a:custGeom>
              <a:avLst/>
              <a:gdLst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60461 h 1160461"/>
                <a:gd name="connsiteX1" fmla="*/ 228600 w 1000125"/>
                <a:gd name="connsiteY1" fmla="*/ 574673 h 1160461"/>
                <a:gd name="connsiteX2" fmla="*/ 404812 w 1000125"/>
                <a:gd name="connsiteY2" fmla="*/ 574673 h 1160461"/>
                <a:gd name="connsiteX3" fmla="*/ 385762 w 1000125"/>
                <a:gd name="connsiteY3" fmla="*/ 384173 h 1160461"/>
                <a:gd name="connsiteX4" fmla="*/ 666750 w 1000125"/>
                <a:gd name="connsiteY4" fmla="*/ 350836 h 1160461"/>
                <a:gd name="connsiteX5" fmla="*/ 642937 w 1000125"/>
                <a:gd name="connsiteY5" fmla="*/ 150811 h 1160461"/>
                <a:gd name="connsiteX6" fmla="*/ 914400 w 1000125"/>
                <a:gd name="connsiteY6" fmla="*/ 12698 h 1160461"/>
                <a:gd name="connsiteX7" fmla="*/ 1000125 w 1000125"/>
                <a:gd name="connsiteY7" fmla="*/ 379411 h 1160461"/>
                <a:gd name="connsiteX8" fmla="*/ 828675 w 1000125"/>
                <a:gd name="connsiteY8" fmla="*/ 403223 h 1160461"/>
                <a:gd name="connsiteX9" fmla="*/ 852487 w 1000125"/>
                <a:gd name="connsiteY9" fmla="*/ 631823 h 1160461"/>
                <a:gd name="connsiteX10" fmla="*/ 638175 w 1000125"/>
                <a:gd name="connsiteY10" fmla="*/ 669923 h 1160461"/>
                <a:gd name="connsiteX11" fmla="*/ 638175 w 1000125"/>
                <a:gd name="connsiteY11" fmla="*/ 850898 h 1160461"/>
                <a:gd name="connsiteX12" fmla="*/ 0 w 1000125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76332" h="1160461">
                  <a:moveTo>
                    <a:pt x="0" y="1160461"/>
                  </a:moveTo>
                  <a:lnTo>
                    <a:pt x="228600" y="574673"/>
                  </a:lnTo>
                  <a:cubicBezTo>
                    <a:pt x="282586" y="474659"/>
                    <a:pt x="346075" y="574673"/>
                    <a:pt x="404812" y="574673"/>
                  </a:cubicBezTo>
                  <a:cubicBezTo>
                    <a:pt x="398462" y="511173"/>
                    <a:pt x="315923" y="481010"/>
                    <a:pt x="385762" y="384173"/>
                  </a:cubicBezTo>
                  <a:cubicBezTo>
                    <a:pt x="498486" y="268286"/>
                    <a:pt x="573087" y="361948"/>
                    <a:pt x="666750" y="350836"/>
                  </a:cubicBezTo>
                  <a:cubicBezTo>
                    <a:pt x="658812" y="284161"/>
                    <a:pt x="541347" y="212725"/>
                    <a:pt x="642937" y="150811"/>
                  </a:cubicBezTo>
                  <a:cubicBezTo>
                    <a:pt x="766771" y="0"/>
                    <a:pt x="823912" y="58736"/>
                    <a:pt x="914400" y="12698"/>
                  </a:cubicBezTo>
                  <a:cubicBezTo>
                    <a:pt x="942975" y="134936"/>
                    <a:pt x="1076332" y="180974"/>
                    <a:pt x="1000125" y="379411"/>
                  </a:cubicBezTo>
                  <a:cubicBezTo>
                    <a:pt x="919170" y="458786"/>
                    <a:pt x="885825" y="395286"/>
                    <a:pt x="828675" y="403223"/>
                  </a:cubicBezTo>
                  <a:cubicBezTo>
                    <a:pt x="836612" y="479423"/>
                    <a:pt x="982671" y="507997"/>
                    <a:pt x="852487" y="631823"/>
                  </a:cubicBezTo>
                  <a:cubicBezTo>
                    <a:pt x="766771" y="787396"/>
                    <a:pt x="709612" y="657223"/>
                    <a:pt x="638175" y="669923"/>
                  </a:cubicBezTo>
                  <a:cubicBezTo>
                    <a:pt x="638175" y="730248"/>
                    <a:pt x="719147" y="790570"/>
                    <a:pt x="638175" y="850898"/>
                  </a:cubicBezTo>
                  <a:lnTo>
                    <a:pt x="0" y="116046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>
                <a:rot lat="18000000" lon="0" rev="20099999"/>
              </a:camera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14" name="Полилиния 313"/>
            <p:cNvSpPr/>
            <p:nvPr/>
          </p:nvSpPr>
          <p:spPr>
            <a:xfrm rot="1839986">
              <a:off x="523281" y="5784561"/>
              <a:ext cx="488006" cy="785225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15" name="24-конечная звезда 314"/>
            <p:cNvSpPr/>
            <p:nvPr/>
          </p:nvSpPr>
          <p:spPr>
            <a:xfrm>
              <a:off x="571472" y="5643578"/>
              <a:ext cx="357190" cy="285752"/>
            </a:xfrm>
            <a:prstGeom prst="star24">
              <a:avLst>
                <a:gd name="adj" fmla="val 43333"/>
              </a:avLst>
            </a:prstGeom>
            <a:solidFill>
              <a:srgbClr val="FFFF00"/>
            </a:solidFill>
            <a:ln>
              <a:noFill/>
            </a:ln>
            <a:scene3d>
              <a:camera prst="orthographicFront"/>
              <a:lightRig rig="threePt" dir="t"/>
            </a:scene3d>
            <a:sp3d>
              <a:bevelT h="38100" prst="relaxedInse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</p:grpSp>
      <p:sp>
        <p:nvSpPr>
          <p:cNvPr id="316" name="Овал 315"/>
          <p:cNvSpPr/>
          <p:nvPr/>
        </p:nvSpPr>
        <p:spPr>
          <a:xfrm>
            <a:off x="285720" y="5615002"/>
            <a:ext cx="71438" cy="71438"/>
          </a:xfrm>
          <a:prstGeom prst="ellipse">
            <a:avLst/>
          </a:prstGeom>
          <a:solidFill>
            <a:srgbClr val="FFFF00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/>
          </a:p>
        </p:txBody>
      </p:sp>
      <p:sp>
        <p:nvSpPr>
          <p:cNvPr id="317" name="Овал 316"/>
          <p:cNvSpPr/>
          <p:nvPr/>
        </p:nvSpPr>
        <p:spPr>
          <a:xfrm>
            <a:off x="642910" y="5757878"/>
            <a:ext cx="71438" cy="71438"/>
          </a:xfrm>
          <a:prstGeom prst="ellipse">
            <a:avLst/>
          </a:prstGeom>
          <a:solidFill>
            <a:srgbClr val="FFFF00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/>
          </a:p>
        </p:txBody>
      </p:sp>
      <p:sp>
        <p:nvSpPr>
          <p:cNvPr id="318" name="Овал 317"/>
          <p:cNvSpPr/>
          <p:nvPr/>
        </p:nvSpPr>
        <p:spPr>
          <a:xfrm>
            <a:off x="1428728" y="5615002"/>
            <a:ext cx="71438" cy="71438"/>
          </a:xfrm>
          <a:prstGeom prst="ellipse">
            <a:avLst/>
          </a:prstGeom>
          <a:solidFill>
            <a:srgbClr val="FFFF00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/>
          </a:p>
        </p:txBody>
      </p:sp>
      <p:sp>
        <p:nvSpPr>
          <p:cNvPr id="319" name="Овал 318"/>
          <p:cNvSpPr/>
          <p:nvPr/>
        </p:nvSpPr>
        <p:spPr>
          <a:xfrm>
            <a:off x="1142976" y="5829316"/>
            <a:ext cx="71438" cy="71438"/>
          </a:xfrm>
          <a:prstGeom prst="ellipse">
            <a:avLst/>
          </a:prstGeom>
          <a:solidFill>
            <a:srgbClr val="FFFF00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/>
          </a:p>
        </p:txBody>
      </p:sp>
      <p:sp>
        <p:nvSpPr>
          <p:cNvPr id="320" name="Овал 319"/>
          <p:cNvSpPr/>
          <p:nvPr/>
        </p:nvSpPr>
        <p:spPr>
          <a:xfrm>
            <a:off x="1571604" y="6043630"/>
            <a:ext cx="71438" cy="71438"/>
          </a:xfrm>
          <a:prstGeom prst="ellipse">
            <a:avLst/>
          </a:prstGeom>
          <a:solidFill>
            <a:srgbClr val="FFFF00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/>
          </a:p>
        </p:txBody>
      </p:sp>
      <p:sp>
        <p:nvSpPr>
          <p:cNvPr id="321" name="Овал 320"/>
          <p:cNvSpPr/>
          <p:nvPr/>
        </p:nvSpPr>
        <p:spPr>
          <a:xfrm>
            <a:off x="2143108" y="5829316"/>
            <a:ext cx="71438" cy="71438"/>
          </a:xfrm>
          <a:prstGeom prst="ellipse">
            <a:avLst/>
          </a:prstGeom>
          <a:solidFill>
            <a:srgbClr val="FFFF00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/>
          </a:p>
        </p:txBody>
      </p:sp>
      <p:sp>
        <p:nvSpPr>
          <p:cNvPr id="322" name="Овал 321"/>
          <p:cNvSpPr/>
          <p:nvPr/>
        </p:nvSpPr>
        <p:spPr>
          <a:xfrm>
            <a:off x="2643174" y="5686440"/>
            <a:ext cx="71438" cy="71438"/>
          </a:xfrm>
          <a:prstGeom prst="ellipse">
            <a:avLst/>
          </a:prstGeom>
          <a:solidFill>
            <a:srgbClr val="FFFF00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/>
          </a:p>
        </p:txBody>
      </p:sp>
      <p:sp>
        <p:nvSpPr>
          <p:cNvPr id="323" name="Овал 322"/>
          <p:cNvSpPr/>
          <p:nvPr/>
        </p:nvSpPr>
        <p:spPr>
          <a:xfrm>
            <a:off x="3428992" y="5757878"/>
            <a:ext cx="71438" cy="71438"/>
          </a:xfrm>
          <a:prstGeom prst="ellipse">
            <a:avLst/>
          </a:prstGeom>
          <a:solidFill>
            <a:srgbClr val="FFFF00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/>
          </a:p>
        </p:txBody>
      </p:sp>
      <p:sp>
        <p:nvSpPr>
          <p:cNvPr id="324" name="Овал 323"/>
          <p:cNvSpPr/>
          <p:nvPr/>
        </p:nvSpPr>
        <p:spPr>
          <a:xfrm>
            <a:off x="4429124" y="5686440"/>
            <a:ext cx="71438" cy="71438"/>
          </a:xfrm>
          <a:prstGeom prst="ellipse">
            <a:avLst/>
          </a:prstGeom>
          <a:solidFill>
            <a:srgbClr val="FFFF00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/>
          </a:p>
        </p:txBody>
      </p:sp>
      <p:sp>
        <p:nvSpPr>
          <p:cNvPr id="325" name="Овал 324"/>
          <p:cNvSpPr/>
          <p:nvPr/>
        </p:nvSpPr>
        <p:spPr>
          <a:xfrm>
            <a:off x="4000496" y="5829316"/>
            <a:ext cx="71438" cy="71438"/>
          </a:xfrm>
          <a:prstGeom prst="ellipse">
            <a:avLst/>
          </a:prstGeom>
          <a:solidFill>
            <a:srgbClr val="FFFF00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/>
          </a:p>
        </p:txBody>
      </p:sp>
      <p:sp>
        <p:nvSpPr>
          <p:cNvPr id="326" name="Овал 325"/>
          <p:cNvSpPr/>
          <p:nvPr/>
        </p:nvSpPr>
        <p:spPr>
          <a:xfrm>
            <a:off x="5214942" y="5757878"/>
            <a:ext cx="71438" cy="71438"/>
          </a:xfrm>
          <a:prstGeom prst="ellipse">
            <a:avLst/>
          </a:prstGeom>
          <a:solidFill>
            <a:srgbClr val="FFFF00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/>
          </a:p>
        </p:txBody>
      </p:sp>
      <p:sp>
        <p:nvSpPr>
          <p:cNvPr id="327" name="Овал 326"/>
          <p:cNvSpPr/>
          <p:nvPr/>
        </p:nvSpPr>
        <p:spPr>
          <a:xfrm>
            <a:off x="5857884" y="5615002"/>
            <a:ext cx="71438" cy="71438"/>
          </a:xfrm>
          <a:prstGeom prst="ellipse">
            <a:avLst/>
          </a:prstGeom>
          <a:solidFill>
            <a:srgbClr val="FFFF00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/>
          </a:p>
        </p:txBody>
      </p:sp>
      <p:sp>
        <p:nvSpPr>
          <p:cNvPr id="328" name="Овал 327"/>
          <p:cNvSpPr/>
          <p:nvPr/>
        </p:nvSpPr>
        <p:spPr>
          <a:xfrm>
            <a:off x="6643702" y="5829316"/>
            <a:ext cx="71438" cy="71438"/>
          </a:xfrm>
          <a:prstGeom prst="ellipse">
            <a:avLst/>
          </a:prstGeom>
          <a:solidFill>
            <a:srgbClr val="FFFF00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/>
          </a:p>
        </p:txBody>
      </p:sp>
      <p:sp>
        <p:nvSpPr>
          <p:cNvPr id="329" name="Овал 328"/>
          <p:cNvSpPr/>
          <p:nvPr/>
        </p:nvSpPr>
        <p:spPr>
          <a:xfrm>
            <a:off x="7429520" y="5972192"/>
            <a:ext cx="71438" cy="71438"/>
          </a:xfrm>
          <a:prstGeom prst="ellipse">
            <a:avLst/>
          </a:prstGeom>
          <a:solidFill>
            <a:srgbClr val="FFFF00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/>
          </a:p>
        </p:txBody>
      </p:sp>
      <p:sp>
        <p:nvSpPr>
          <p:cNvPr id="330" name="Овал 329"/>
          <p:cNvSpPr/>
          <p:nvPr/>
        </p:nvSpPr>
        <p:spPr>
          <a:xfrm>
            <a:off x="8929718" y="5686440"/>
            <a:ext cx="71438" cy="71438"/>
          </a:xfrm>
          <a:prstGeom prst="ellipse">
            <a:avLst/>
          </a:prstGeom>
          <a:solidFill>
            <a:srgbClr val="FFFF00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/>
          </a:p>
        </p:txBody>
      </p:sp>
      <p:sp>
        <p:nvSpPr>
          <p:cNvPr id="331" name="Овал 330"/>
          <p:cNvSpPr/>
          <p:nvPr/>
        </p:nvSpPr>
        <p:spPr>
          <a:xfrm>
            <a:off x="8572528" y="5829316"/>
            <a:ext cx="71438" cy="71438"/>
          </a:xfrm>
          <a:prstGeom prst="ellipse">
            <a:avLst/>
          </a:prstGeom>
          <a:solidFill>
            <a:srgbClr val="FFCCFF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/>
          </a:p>
        </p:txBody>
      </p:sp>
      <p:sp>
        <p:nvSpPr>
          <p:cNvPr id="332" name="Овал 331"/>
          <p:cNvSpPr/>
          <p:nvPr/>
        </p:nvSpPr>
        <p:spPr>
          <a:xfrm>
            <a:off x="8001024" y="5900754"/>
            <a:ext cx="71438" cy="71438"/>
          </a:xfrm>
          <a:prstGeom prst="ellipse">
            <a:avLst/>
          </a:prstGeom>
          <a:solidFill>
            <a:srgbClr val="FFCCFF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/>
          </a:p>
        </p:txBody>
      </p:sp>
      <p:sp>
        <p:nvSpPr>
          <p:cNvPr id="333" name="Овал 332"/>
          <p:cNvSpPr/>
          <p:nvPr/>
        </p:nvSpPr>
        <p:spPr>
          <a:xfrm>
            <a:off x="7072330" y="5829316"/>
            <a:ext cx="71438" cy="71438"/>
          </a:xfrm>
          <a:prstGeom prst="ellipse">
            <a:avLst/>
          </a:prstGeom>
          <a:solidFill>
            <a:srgbClr val="FFCCFF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/>
          </a:p>
        </p:txBody>
      </p:sp>
      <p:sp>
        <p:nvSpPr>
          <p:cNvPr id="334" name="Овал 333"/>
          <p:cNvSpPr/>
          <p:nvPr/>
        </p:nvSpPr>
        <p:spPr>
          <a:xfrm>
            <a:off x="6429388" y="5615002"/>
            <a:ext cx="71438" cy="71438"/>
          </a:xfrm>
          <a:prstGeom prst="ellipse">
            <a:avLst/>
          </a:prstGeom>
          <a:solidFill>
            <a:srgbClr val="FFCCFF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/>
          </a:p>
        </p:txBody>
      </p:sp>
      <p:sp>
        <p:nvSpPr>
          <p:cNvPr id="335" name="Овал 334"/>
          <p:cNvSpPr/>
          <p:nvPr/>
        </p:nvSpPr>
        <p:spPr>
          <a:xfrm>
            <a:off x="6072198" y="5829316"/>
            <a:ext cx="71438" cy="71438"/>
          </a:xfrm>
          <a:prstGeom prst="ellipse">
            <a:avLst/>
          </a:prstGeom>
          <a:solidFill>
            <a:srgbClr val="FFCCFF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/>
          </a:p>
        </p:txBody>
      </p:sp>
      <p:sp>
        <p:nvSpPr>
          <p:cNvPr id="336" name="Овал 335"/>
          <p:cNvSpPr/>
          <p:nvPr/>
        </p:nvSpPr>
        <p:spPr>
          <a:xfrm>
            <a:off x="5500694" y="5757878"/>
            <a:ext cx="71438" cy="71438"/>
          </a:xfrm>
          <a:prstGeom prst="ellipse">
            <a:avLst/>
          </a:prstGeom>
          <a:solidFill>
            <a:srgbClr val="FFCCFF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/>
          </a:p>
        </p:txBody>
      </p:sp>
      <p:sp>
        <p:nvSpPr>
          <p:cNvPr id="337" name="Овал 336"/>
          <p:cNvSpPr/>
          <p:nvPr/>
        </p:nvSpPr>
        <p:spPr>
          <a:xfrm>
            <a:off x="4786314" y="5615002"/>
            <a:ext cx="71438" cy="71438"/>
          </a:xfrm>
          <a:prstGeom prst="ellipse">
            <a:avLst/>
          </a:prstGeom>
          <a:solidFill>
            <a:srgbClr val="FFCCFF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/>
          </a:p>
        </p:txBody>
      </p:sp>
      <p:sp>
        <p:nvSpPr>
          <p:cNvPr id="338" name="Овал 337"/>
          <p:cNvSpPr/>
          <p:nvPr/>
        </p:nvSpPr>
        <p:spPr>
          <a:xfrm>
            <a:off x="3857620" y="5686440"/>
            <a:ext cx="71438" cy="71438"/>
          </a:xfrm>
          <a:prstGeom prst="ellipse">
            <a:avLst/>
          </a:prstGeom>
          <a:solidFill>
            <a:srgbClr val="FFCCFF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/>
          </a:p>
        </p:txBody>
      </p:sp>
      <p:sp>
        <p:nvSpPr>
          <p:cNvPr id="339" name="Овал 338"/>
          <p:cNvSpPr/>
          <p:nvPr/>
        </p:nvSpPr>
        <p:spPr>
          <a:xfrm>
            <a:off x="2928926" y="5829316"/>
            <a:ext cx="71438" cy="71438"/>
          </a:xfrm>
          <a:prstGeom prst="ellipse">
            <a:avLst/>
          </a:prstGeom>
          <a:solidFill>
            <a:srgbClr val="FFCCFF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/>
          </a:p>
        </p:txBody>
      </p:sp>
      <p:sp>
        <p:nvSpPr>
          <p:cNvPr id="340" name="Овал 339"/>
          <p:cNvSpPr/>
          <p:nvPr/>
        </p:nvSpPr>
        <p:spPr>
          <a:xfrm>
            <a:off x="1785918" y="5686440"/>
            <a:ext cx="71438" cy="71438"/>
          </a:xfrm>
          <a:prstGeom prst="ellipse">
            <a:avLst/>
          </a:prstGeom>
          <a:solidFill>
            <a:srgbClr val="FFCCFF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/>
          </a:p>
        </p:txBody>
      </p:sp>
      <p:sp>
        <p:nvSpPr>
          <p:cNvPr id="341" name="Овал 340"/>
          <p:cNvSpPr/>
          <p:nvPr/>
        </p:nvSpPr>
        <p:spPr>
          <a:xfrm>
            <a:off x="1000100" y="6115068"/>
            <a:ext cx="71438" cy="71438"/>
          </a:xfrm>
          <a:prstGeom prst="ellipse">
            <a:avLst/>
          </a:prstGeom>
          <a:solidFill>
            <a:srgbClr val="FFCCFF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/>
          </a:p>
        </p:txBody>
      </p:sp>
      <p:grpSp>
        <p:nvGrpSpPr>
          <p:cNvPr id="28725" name="Группа 355"/>
          <p:cNvGrpSpPr>
            <a:grpSpLocks/>
          </p:cNvGrpSpPr>
          <p:nvPr/>
        </p:nvGrpSpPr>
        <p:grpSpPr bwMode="auto">
          <a:xfrm rot="3478556">
            <a:off x="156369" y="6490494"/>
            <a:ext cx="250825" cy="341313"/>
            <a:chOff x="2857488" y="4883951"/>
            <a:chExt cx="571504" cy="903297"/>
          </a:xfrm>
        </p:grpSpPr>
        <p:sp>
          <p:nvSpPr>
            <p:cNvPr id="346" name="Овал 345"/>
            <p:cNvSpPr/>
            <p:nvPr/>
          </p:nvSpPr>
          <p:spPr>
            <a:xfrm>
              <a:off x="3001417" y="4925491"/>
              <a:ext cx="285753" cy="142847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42" name="Овал 341"/>
            <p:cNvSpPr/>
            <p:nvPr/>
          </p:nvSpPr>
          <p:spPr>
            <a:xfrm>
              <a:off x="2857488" y="5000636"/>
              <a:ext cx="571504" cy="785818"/>
            </a:xfrm>
            <a:prstGeom prst="ellipse">
              <a:avLst/>
            </a:prstGeom>
            <a:solidFill>
              <a:srgbClr val="A50021"/>
            </a:solidFill>
            <a:ln w="6350">
              <a:solidFill>
                <a:schemeClr val="tx1"/>
              </a:solidFill>
            </a:ln>
            <a:scene3d>
              <a:camera prst="orthographicFront"/>
              <a:lightRig rig="threePt" dir="t"/>
            </a:scene3d>
            <a:sp3d prstMaterial="plastic">
              <a:bevelT w="260350" h="1270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cxnSp>
          <p:nvCxnSpPr>
            <p:cNvPr id="344" name="Прямая соединительная линия 343"/>
            <p:cNvCxnSpPr>
              <a:stCxn id="0" idx="0"/>
              <a:endCxn id="0" idx="4"/>
            </p:cNvCxnSpPr>
            <p:nvPr/>
          </p:nvCxnSpPr>
          <p:spPr>
            <a:xfrm rot="16200000" flipH="1">
              <a:off x="2748861" y="5393939"/>
              <a:ext cx="785658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47" name="Овал 346"/>
            <p:cNvSpPr/>
            <p:nvPr/>
          </p:nvSpPr>
          <p:spPr>
            <a:xfrm>
              <a:off x="3067838" y="4885046"/>
              <a:ext cx="141066" cy="71425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48" name="Овал 347"/>
            <p:cNvSpPr/>
            <p:nvPr/>
          </p:nvSpPr>
          <p:spPr>
            <a:xfrm>
              <a:off x="2998115" y="5145087"/>
              <a:ext cx="68724" cy="71425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49" name="Овал 348"/>
            <p:cNvSpPr/>
            <p:nvPr/>
          </p:nvSpPr>
          <p:spPr>
            <a:xfrm>
              <a:off x="2926100" y="5287348"/>
              <a:ext cx="72342" cy="71422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50" name="Овал 349"/>
            <p:cNvSpPr/>
            <p:nvPr/>
          </p:nvSpPr>
          <p:spPr>
            <a:xfrm>
              <a:off x="2925677" y="5430749"/>
              <a:ext cx="72342" cy="71425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51" name="Овал 350"/>
            <p:cNvSpPr/>
            <p:nvPr/>
          </p:nvSpPr>
          <p:spPr>
            <a:xfrm>
              <a:off x="2998762" y="5571728"/>
              <a:ext cx="68724" cy="71425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52" name="Овал 351"/>
            <p:cNvSpPr/>
            <p:nvPr/>
          </p:nvSpPr>
          <p:spPr>
            <a:xfrm>
              <a:off x="3212551" y="5143611"/>
              <a:ext cx="72342" cy="71425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53" name="Овал 352"/>
            <p:cNvSpPr/>
            <p:nvPr/>
          </p:nvSpPr>
          <p:spPr>
            <a:xfrm>
              <a:off x="3285635" y="5284591"/>
              <a:ext cx="68726" cy="71425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54" name="Овал 353"/>
            <p:cNvSpPr/>
            <p:nvPr/>
          </p:nvSpPr>
          <p:spPr>
            <a:xfrm>
              <a:off x="3285211" y="5427992"/>
              <a:ext cx="68726" cy="71422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55" name="Овал 354"/>
            <p:cNvSpPr/>
            <p:nvPr/>
          </p:nvSpPr>
          <p:spPr>
            <a:xfrm>
              <a:off x="3211280" y="5573813"/>
              <a:ext cx="72342" cy="71422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</p:grpSp>
      <p:grpSp>
        <p:nvGrpSpPr>
          <p:cNvPr id="28726" name="Группа 369"/>
          <p:cNvGrpSpPr>
            <a:grpSpLocks/>
          </p:cNvGrpSpPr>
          <p:nvPr/>
        </p:nvGrpSpPr>
        <p:grpSpPr bwMode="auto">
          <a:xfrm rot="1300059">
            <a:off x="4697413" y="6483350"/>
            <a:ext cx="250825" cy="339725"/>
            <a:chOff x="2857488" y="4883951"/>
            <a:chExt cx="571504" cy="903297"/>
          </a:xfrm>
        </p:grpSpPr>
        <p:sp>
          <p:nvSpPr>
            <p:cNvPr id="371" name="Овал 370"/>
            <p:cNvSpPr/>
            <p:nvPr/>
          </p:nvSpPr>
          <p:spPr>
            <a:xfrm>
              <a:off x="3000700" y="4927583"/>
              <a:ext cx="285753" cy="143514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72" name="Овал 371"/>
            <p:cNvSpPr/>
            <p:nvPr/>
          </p:nvSpPr>
          <p:spPr>
            <a:xfrm>
              <a:off x="2857488" y="5000636"/>
              <a:ext cx="571504" cy="785818"/>
            </a:xfrm>
            <a:prstGeom prst="ellipse">
              <a:avLst/>
            </a:prstGeom>
            <a:solidFill>
              <a:srgbClr val="A50021"/>
            </a:solidFill>
            <a:ln w="6350">
              <a:solidFill>
                <a:schemeClr val="tx1"/>
              </a:solidFill>
            </a:ln>
            <a:scene3d>
              <a:camera prst="orthographicFront"/>
              <a:lightRig rig="threePt" dir="t"/>
            </a:scene3d>
            <a:sp3d prstMaterial="plastic">
              <a:bevelT w="260350" h="1270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cxnSp>
          <p:nvCxnSpPr>
            <p:cNvPr id="373" name="Прямая соединительная линия 372"/>
            <p:cNvCxnSpPr>
              <a:stCxn id="0" idx="0"/>
              <a:endCxn id="0" idx="4"/>
            </p:cNvCxnSpPr>
            <p:nvPr/>
          </p:nvCxnSpPr>
          <p:spPr>
            <a:xfrm rot="16200000" flipH="1">
              <a:off x="2747877" y="5395950"/>
              <a:ext cx="785109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74" name="Овал 373"/>
            <p:cNvSpPr/>
            <p:nvPr/>
          </p:nvSpPr>
          <p:spPr>
            <a:xfrm>
              <a:off x="3068504" y="4881539"/>
              <a:ext cx="141069" cy="71759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75" name="Овал 374"/>
            <p:cNvSpPr/>
            <p:nvPr/>
          </p:nvSpPr>
          <p:spPr>
            <a:xfrm>
              <a:off x="2998033" y="5139911"/>
              <a:ext cx="68726" cy="71759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76" name="Овал 375"/>
            <p:cNvSpPr/>
            <p:nvPr/>
          </p:nvSpPr>
          <p:spPr>
            <a:xfrm>
              <a:off x="2927086" y="5285515"/>
              <a:ext cx="72342" cy="71756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77" name="Овал 376"/>
            <p:cNvSpPr/>
            <p:nvPr/>
          </p:nvSpPr>
          <p:spPr>
            <a:xfrm>
              <a:off x="2928149" y="5425821"/>
              <a:ext cx="72342" cy="71759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78" name="Овал 377"/>
            <p:cNvSpPr/>
            <p:nvPr/>
          </p:nvSpPr>
          <p:spPr>
            <a:xfrm>
              <a:off x="3000531" y="5570239"/>
              <a:ext cx="68724" cy="71756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79" name="Овал 378"/>
            <p:cNvSpPr/>
            <p:nvPr/>
          </p:nvSpPr>
          <p:spPr>
            <a:xfrm>
              <a:off x="3212172" y="5139715"/>
              <a:ext cx="72342" cy="71759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80" name="Овал 379"/>
            <p:cNvSpPr/>
            <p:nvPr/>
          </p:nvSpPr>
          <p:spPr>
            <a:xfrm>
              <a:off x="3284554" y="5284133"/>
              <a:ext cx="68724" cy="71756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81" name="Овал 380"/>
            <p:cNvSpPr/>
            <p:nvPr/>
          </p:nvSpPr>
          <p:spPr>
            <a:xfrm>
              <a:off x="3286952" y="5428363"/>
              <a:ext cx="68724" cy="71756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82" name="Овал 381"/>
            <p:cNvSpPr/>
            <p:nvPr/>
          </p:nvSpPr>
          <p:spPr>
            <a:xfrm>
              <a:off x="3211308" y="5571601"/>
              <a:ext cx="72342" cy="71756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</p:grpSp>
      <p:sp>
        <p:nvSpPr>
          <p:cNvPr id="389" name="Полилиния 388"/>
          <p:cNvSpPr/>
          <p:nvPr/>
        </p:nvSpPr>
        <p:spPr>
          <a:xfrm>
            <a:off x="263525" y="3248025"/>
            <a:ext cx="307975" cy="109538"/>
          </a:xfrm>
          <a:custGeom>
            <a:avLst/>
            <a:gdLst>
              <a:gd name="connsiteX0" fmla="*/ 0 w 420413"/>
              <a:gd name="connsiteY0" fmla="*/ 0 h 287282"/>
              <a:gd name="connsiteX1" fmla="*/ 220717 w 420413"/>
              <a:gd name="connsiteY1" fmla="*/ 283779 h 287282"/>
              <a:gd name="connsiteX2" fmla="*/ 420413 w 420413"/>
              <a:gd name="connsiteY2" fmla="*/ 21020 h 287282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  <a:gd name="connsiteX0" fmla="*/ 0 w 420413"/>
              <a:gd name="connsiteY0" fmla="*/ 6132 h 289911"/>
              <a:gd name="connsiteX1" fmla="*/ 220717 w 420413"/>
              <a:gd name="connsiteY1" fmla="*/ 289911 h 289911"/>
              <a:gd name="connsiteX2" fmla="*/ 420413 w 420413"/>
              <a:gd name="connsiteY2" fmla="*/ 27152 h 289911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420413" h="283779">
                <a:moveTo>
                  <a:pt x="0" y="0"/>
                </a:moveTo>
                <a:cubicBezTo>
                  <a:pt x="149090" y="93335"/>
                  <a:pt x="163486" y="80086"/>
                  <a:pt x="220717" y="283779"/>
                </a:cubicBezTo>
                <a:cubicBezTo>
                  <a:pt x="307893" y="34541"/>
                  <a:pt x="297355" y="100451"/>
                  <a:pt x="420413" y="21020"/>
                </a:cubicBezTo>
              </a:path>
            </a:pathLst>
          </a:custGeom>
          <a:ln w="15875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/>
          </a:p>
        </p:txBody>
      </p:sp>
      <p:sp>
        <p:nvSpPr>
          <p:cNvPr id="390" name="Полилиния 389"/>
          <p:cNvSpPr/>
          <p:nvPr/>
        </p:nvSpPr>
        <p:spPr>
          <a:xfrm>
            <a:off x="928688" y="3286125"/>
            <a:ext cx="307975" cy="109538"/>
          </a:xfrm>
          <a:custGeom>
            <a:avLst/>
            <a:gdLst>
              <a:gd name="connsiteX0" fmla="*/ 0 w 420413"/>
              <a:gd name="connsiteY0" fmla="*/ 0 h 287282"/>
              <a:gd name="connsiteX1" fmla="*/ 220717 w 420413"/>
              <a:gd name="connsiteY1" fmla="*/ 283779 h 287282"/>
              <a:gd name="connsiteX2" fmla="*/ 420413 w 420413"/>
              <a:gd name="connsiteY2" fmla="*/ 21020 h 287282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  <a:gd name="connsiteX0" fmla="*/ 0 w 420413"/>
              <a:gd name="connsiteY0" fmla="*/ 6132 h 289911"/>
              <a:gd name="connsiteX1" fmla="*/ 220717 w 420413"/>
              <a:gd name="connsiteY1" fmla="*/ 289911 h 289911"/>
              <a:gd name="connsiteX2" fmla="*/ 420413 w 420413"/>
              <a:gd name="connsiteY2" fmla="*/ 27152 h 289911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420413" h="283779">
                <a:moveTo>
                  <a:pt x="0" y="0"/>
                </a:moveTo>
                <a:cubicBezTo>
                  <a:pt x="149090" y="93335"/>
                  <a:pt x="163486" y="80086"/>
                  <a:pt x="220717" y="283779"/>
                </a:cubicBezTo>
                <a:cubicBezTo>
                  <a:pt x="307893" y="34541"/>
                  <a:pt x="297355" y="100451"/>
                  <a:pt x="420413" y="21020"/>
                </a:cubicBezTo>
              </a:path>
            </a:pathLst>
          </a:custGeom>
          <a:ln w="15875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/>
          </a:p>
        </p:txBody>
      </p:sp>
      <p:sp>
        <p:nvSpPr>
          <p:cNvPr id="391" name="Полилиния 390"/>
          <p:cNvSpPr/>
          <p:nvPr/>
        </p:nvSpPr>
        <p:spPr>
          <a:xfrm>
            <a:off x="428625" y="3071813"/>
            <a:ext cx="307975" cy="109537"/>
          </a:xfrm>
          <a:custGeom>
            <a:avLst/>
            <a:gdLst>
              <a:gd name="connsiteX0" fmla="*/ 0 w 420413"/>
              <a:gd name="connsiteY0" fmla="*/ 0 h 287282"/>
              <a:gd name="connsiteX1" fmla="*/ 220717 w 420413"/>
              <a:gd name="connsiteY1" fmla="*/ 283779 h 287282"/>
              <a:gd name="connsiteX2" fmla="*/ 420413 w 420413"/>
              <a:gd name="connsiteY2" fmla="*/ 21020 h 287282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  <a:gd name="connsiteX0" fmla="*/ 0 w 420413"/>
              <a:gd name="connsiteY0" fmla="*/ 6132 h 289911"/>
              <a:gd name="connsiteX1" fmla="*/ 220717 w 420413"/>
              <a:gd name="connsiteY1" fmla="*/ 289911 h 289911"/>
              <a:gd name="connsiteX2" fmla="*/ 420413 w 420413"/>
              <a:gd name="connsiteY2" fmla="*/ 27152 h 289911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420413" h="283779">
                <a:moveTo>
                  <a:pt x="0" y="0"/>
                </a:moveTo>
                <a:cubicBezTo>
                  <a:pt x="149090" y="93335"/>
                  <a:pt x="163486" y="80086"/>
                  <a:pt x="220717" y="283779"/>
                </a:cubicBezTo>
                <a:cubicBezTo>
                  <a:pt x="307893" y="34541"/>
                  <a:pt x="297355" y="100451"/>
                  <a:pt x="420413" y="21020"/>
                </a:cubicBezTo>
              </a:path>
            </a:pathLst>
          </a:custGeom>
          <a:ln w="15875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/>
          </a:p>
        </p:txBody>
      </p:sp>
      <p:sp>
        <p:nvSpPr>
          <p:cNvPr id="392" name="Полилиния 391"/>
          <p:cNvSpPr/>
          <p:nvPr/>
        </p:nvSpPr>
        <p:spPr>
          <a:xfrm>
            <a:off x="785813" y="3071813"/>
            <a:ext cx="307975" cy="109537"/>
          </a:xfrm>
          <a:custGeom>
            <a:avLst/>
            <a:gdLst>
              <a:gd name="connsiteX0" fmla="*/ 0 w 420413"/>
              <a:gd name="connsiteY0" fmla="*/ 0 h 287282"/>
              <a:gd name="connsiteX1" fmla="*/ 220717 w 420413"/>
              <a:gd name="connsiteY1" fmla="*/ 283779 h 287282"/>
              <a:gd name="connsiteX2" fmla="*/ 420413 w 420413"/>
              <a:gd name="connsiteY2" fmla="*/ 21020 h 287282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  <a:gd name="connsiteX0" fmla="*/ 0 w 420413"/>
              <a:gd name="connsiteY0" fmla="*/ 6132 h 289911"/>
              <a:gd name="connsiteX1" fmla="*/ 220717 w 420413"/>
              <a:gd name="connsiteY1" fmla="*/ 289911 h 289911"/>
              <a:gd name="connsiteX2" fmla="*/ 420413 w 420413"/>
              <a:gd name="connsiteY2" fmla="*/ 27152 h 289911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420413" h="283779">
                <a:moveTo>
                  <a:pt x="0" y="0"/>
                </a:moveTo>
                <a:cubicBezTo>
                  <a:pt x="149090" y="93335"/>
                  <a:pt x="163486" y="80086"/>
                  <a:pt x="220717" y="283779"/>
                </a:cubicBezTo>
                <a:cubicBezTo>
                  <a:pt x="307893" y="34541"/>
                  <a:pt x="297355" y="100451"/>
                  <a:pt x="420413" y="21020"/>
                </a:cubicBezTo>
              </a:path>
            </a:pathLst>
          </a:custGeom>
          <a:ln w="15875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/>
          </a:p>
        </p:txBody>
      </p:sp>
      <p:sp>
        <p:nvSpPr>
          <p:cNvPr id="393" name="Полилиния 392"/>
          <p:cNvSpPr/>
          <p:nvPr/>
        </p:nvSpPr>
        <p:spPr>
          <a:xfrm>
            <a:off x="642938" y="2857500"/>
            <a:ext cx="307975" cy="109538"/>
          </a:xfrm>
          <a:custGeom>
            <a:avLst/>
            <a:gdLst>
              <a:gd name="connsiteX0" fmla="*/ 0 w 420413"/>
              <a:gd name="connsiteY0" fmla="*/ 0 h 287282"/>
              <a:gd name="connsiteX1" fmla="*/ 220717 w 420413"/>
              <a:gd name="connsiteY1" fmla="*/ 283779 h 287282"/>
              <a:gd name="connsiteX2" fmla="*/ 420413 w 420413"/>
              <a:gd name="connsiteY2" fmla="*/ 21020 h 287282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  <a:gd name="connsiteX0" fmla="*/ 0 w 420413"/>
              <a:gd name="connsiteY0" fmla="*/ 6132 h 289911"/>
              <a:gd name="connsiteX1" fmla="*/ 220717 w 420413"/>
              <a:gd name="connsiteY1" fmla="*/ 289911 h 289911"/>
              <a:gd name="connsiteX2" fmla="*/ 420413 w 420413"/>
              <a:gd name="connsiteY2" fmla="*/ 27152 h 289911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420413" h="283779">
                <a:moveTo>
                  <a:pt x="0" y="0"/>
                </a:moveTo>
                <a:cubicBezTo>
                  <a:pt x="149090" y="93335"/>
                  <a:pt x="163486" y="80086"/>
                  <a:pt x="220717" y="283779"/>
                </a:cubicBezTo>
                <a:cubicBezTo>
                  <a:pt x="307893" y="34541"/>
                  <a:pt x="297355" y="100451"/>
                  <a:pt x="420413" y="21020"/>
                </a:cubicBezTo>
              </a:path>
            </a:pathLst>
          </a:custGeom>
          <a:ln w="15875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/>
          </a:p>
        </p:txBody>
      </p:sp>
      <p:sp>
        <p:nvSpPr>
          <p:cNvPr id="394" name="Овал 393"/>
          <p:cNvSpPr/>
          <p:nvPr/>
        </p:nvSpPr>
        <p:spPr>
          <a:xfrm>
            <a:off x="0" y="214290"/>
            <a:ext cx="1428728" cy="1357322"/>
          </a:xfrm>
          <a:prstGeom prst="ellipse">
            <a:avLst/>
          </a:prstGeom>
          <a:gradFill flip="none" rotWithShape="1">
            <a:gsLst>
              <a:gs pos="100000">
                <a:schemeClr val="bg1"/>
              </a:gs>
              <a:gs pos="26000">
                <a:schemeClr val="bg1">
                  <a:alpha val="0"/>
                </a:schemeClr>
              </a:gs>
            </a:gsLst>
            <a:path path="circle">
              <a:fillToRect l="50000" t="50000" r="50000" b="50000"/>
            </a:path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/>
          </a:p>
        </p:txBody>
      </p:sp>
      <p:sp>
        <p:nvSpPr>
          <p:cNvPr id="395" name="Заголовок 394"/>
          <p:cNvSpPr>
            <a:spLocks noGrp="1"/>
          </p:cNvSpPr>
          <p:nvPr>
            <p:ph type="title"/>
          </p:nvPr>
        </p:nvSpPr>
        <p:spPr>
          <a:xfrm>
            <a:off x="1779366" y="97413"/>
            <a:ext cx="5478277" cy="852109"/>
          </a:xfrm>
          <a:prstGeom prst="round2SameRect">
            <a:avLst>
              <a:gd name="adj1" fmla="val 16667"/>
              <a:gd name="adj2" fmla="val 38889"/>
            </a:avLst>
          </a:prstGeom>
          <a:gradFill>
            <a:gsLst>
              <a:gs pos="100000">
                <a:srgbClr val="FFCCCC"/>
              </a:gs>
              <a:gs pos="26000">
                <a:schemeClr val="bg1"/>
              </a:gs>
            </a:gsLst>
            <a:path path="circle">
              <a:fillToRect l="50000" t="50000" r="50000" b="50000"/>
            </a:path>
          </a:gradFill>
          <a:scene3d>
            <a:camera prst="orthographicFront"/>
            <a:lightRig rig="threePt" dir="t"/>
          </a:scene3d>
          <a:sp3d>
            <a:bevelT w="171450" h="31750"/>
          </a:sp3d>
        </p:spPr>
        <p:txBody>
          <a:bodyPr rtlCol="0">
            <a:noAutofit/>
          </a:bodyPr>
          <a:lstStyle/>
          <a:p>
            <a:pPr fontAlgn="auto">
              <a:spcAft>
                <a:spcPts val="0"/>
              </a:spcAft>
              <a:defRPr/>
            </a:pPr>
            <a:r>
              <a:rPr lang="ru-RU" sz="3200" b="1" dirty="0" smtClean="0">
                <a:ln>
                  <a:solidFill>
                    <a:sysClr val="windowText" lastClr="000000"/>
                  </a:solidFill>
                </a:ln>
                <a:solidFill>
                  <a:srgbClr val="FFCCCC"/>
                </a:solidFill>
                <a:effectLst>
                  <a:outerShdw blurRad="50800" dist="38100" dir="2700000" algn="tl" rotWithShape="0">
                    <a:prstClr val="black">
                      <a:alpha val="40000"/>
                    </a:prstClr>
                  </a:outerShdw>
                </a:effectLst>
              </a:rPr>
              <a:t>Спортивно-оздоровительная страница</a:t>
            </a:r>
            <a:endParaRPr lang="ru-RU" sz="3200" b="1" dirty="0">
              <a:ln>
                <a:solidFill>
                  <a:sysClr val="windowText" lastClr="000000"/>
                </a:solidFill>
              </a:ln>
              <a:solidFill>
                <a:srgbClr val="FFCCCC"/>
              </a:solidFill>
              <a:effectLst>
                <a:outerShdw blurRad="50800" dist="38100" dir="2700000" algn="tl" rotWithShape="0">
                  <a:prstClr val="black">
                    <a:alpha val="40000"/>
                  </a:prstClr>
                </a:outerShdw>
              </a:effectLst>
            </a:endParaRPr>
          </a:p>
        </p:txBody>
      </p:sp>
      <p:grpSp>
        <p:nvGrpSpPr>
          <p:cNvPr id="291" name="Группа 329"/>
          <p:cNvGrpSpPr/>
          <p:nvPr/>
        </p:nvGrpSpPr>
        <p:grpSpPr>
          <a:xfrm>
            <a:off x="714348" y="6143644"/>
            <a:ext cx="642942" cy="571504"/>
            <a:chOff x="3533771" y="2640017"/>
            <a:chExt cx="1789109" cy="1289049"/>
          </a:xfrm>
          <a:effectLst>
            <a:outerShdw blurRad="76200" dist="63500" dir="2700000" algn="tl" rotWithShape="0">
              <a:prstClr val="black">
                <a:alpha val="64000"/>
              </a:prstClr>
            </a:outerShdw>
          </a:effectLst>
        </p:grpSpPr>
        <p:sp>
          <p:nvSpPr>
            <p:cNvPr id="296" name="Скругленный прямоугольник 295"/>
            <p:cNvSpPr/>
            <p:nvPr/>
          </p:nvSpPr>
          <p:spPr>
            <a:xfrm>
              <a:off x="4357686" y="3357562"/>
              <a:ext cx="142876" cy="357190"/>
            </a:xfrm>
            <a:prstGeom prst="roundRect">
              <a:avLst>
                <a:gd name="adj" fmla="val 50000"/>
              </a:avLst>
            </a:prstGeom>
            <a:solidFill>
              <a:schemeClr val="accent6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01" name="Скругленный прямоугольник 300"/>
            <p:cNvSpPr/>
            <p:nvPr/>
          </p:nvSpPr>
          <p:spPr>
            <a:xfrm>
              <a:off x="4357686" y="3143248"/>
              <a:ext cx="142876" cy="285752"/>
            </a:xfrm>
            <a:prstGeom prst="roundRect">
              <a:avLst>
                <a:gd name="adj" fmla="val 30000"/>
              </a:avLst>
            </a:prstGeom>
            <a:solidFill>
              <a:srgbClr val="00B05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06" name="Полилиния 305">
              <a:hlinkClick r:id="" action="ppaction://hlinkshowjump?jump=endshow"/>
            </p:cNvPr>
            <p:cNvSpPr/>
            <p:nvPr/>
          </p:nvSpPr>
          <p:spPr>
            <a:xfrm flipV="1">
              <a:off x="4457695" y="3286124"/>
              <a:ext cx="571504" cy="642942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2"/>
            </a:lnRef>
            <a:fillRef idx="2">
              <a:schemeClr val="accent2"/>
            </a:fillRef>
            <a:effectRef idx="1">
              <a:schemeClr val="accent2"/>
            </a:effectRef>
            <a:fontRef idx="minor">
              <a:schemeClr val="dk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11" name="Полилиния 310">
              <a:hlinkClick r:id="" action="ppaction://hlinkshowjump?jump=endshow"/>
            </p:cNvPr>
            <p:cNvSpPr/>
            <p:nvPr/>
          </p:nvSpPr>
          <p:spPr>
            <a:xfrm flipH="1" flipV="1">
              <a:off x="3824286" y="3286124"/>
              <a:ext cx="571504" cy="642942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2"/>
            </a:lnRef>
            <a:fillRef idx="2">
              <a:schemeClr val="accent2"/>
            </a:fillRef>
            <a:effectRef idx="1">
              <a:schemeClr val="accent2"/>
            </a:effectRef>
            <a:fontRef idx="minor">
              <a:schemeClr val="dk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43" name="Скругленный прямоугольник 342"/>
            <p:cNvSpPr/>
            <p:nvPr/>
          </p:nvSpPr>
          <p:spPr>
            <a:xfrm>
              <a:off x="4357686" y="3071810"/>
              <a:ext cx="142876" cy="142876"/>
            </a:xfrm>
            <a:prstGeom prst="roundRect">
              <a:avLst>
                <a:gd name="adj" fmla="val 41111"/>
              </a:avLst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45" name="Полилиния 344">
              <a:hlinkClick r:id="" action="ppaction://hlinkshowjump?jump=endshow"/>
            </p:cNvPr>
            <p:cNvSpPr/>
            <p:nvPr/>
          </p:nvSpPr>
          <p:spPr>
            <a:xfrm>
              <a:off x="4457696" y="2640017"/>
              <a:ext cx="865184" cy="888998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2"/>
            </a:lnRef>
            <a:fillRef idx="2">
              <a:schemeClr val="accent2"/>
            </a:fillRef>
            <a:effectRef idx="1">
              <a:schemeClr val="accent2"/>
            </a:effectRef>
            <a:fontRef idx="minor">
              <a:schemeClr val="dk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56" name="Полилиния 355">
              <a:hlinkClick r:id="" action="ppaction://hlinkshowjump?jump=endshow"/>
            </p:cNvPr>
            <p:cNvSpPr/>
            <p:nvPr/>
          </p:nvSpPr>
          <p:spPr>
            <a:xfrm flipH="1">
              <a:off x="3533771" y="2647945"/>
              <a:ext cx="865184" cy="888998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2"/>
            </a:lnRef>
            <a:fillRef idx="2">
              <a:schemeClr val="accent2"/>
            </a:fillRef>
            <a:effectRef idx="1">
              <a:schemeClr val="accent2"/>
            </a:effectRef>
            <a:fontRef idx="minor">
              <a:schemeClr val="dk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</p:grpSp>
      <p:grpSp>
        <p:nvGrpSpPr>
          <p:cNvPr id="357" name="Группа 329"/>
          <p:cNvGrpSpPr/>
          <p:nvPr/>
        </p:nvGrpSpPr>
        <p:grpSpPr>
          <a:xfrm rot="16200000">
            <a:off x="7329611" y="6108409"/>
            <a:ext cx="635210" cy="578268"/>
            <a:chOff x="3533771" y="2640017"/>
            <a:chExt cx="1789109" cy="1289049"/>
          </a:xfrm>
          <a:effectLst>
            <a:outerShdw blurRad="76200" dist="63500" dir="2700000" algn="tl" rotWithShape="0">
              <a:prstClr val="black">
                <a:alpha val="64000"/>
              </a:prstClr>
            </a:outerShdw>
          </a:effectLst>
        </p:grpSpPr>
        <p:sp>
          <p:nvSpPr>
            <p:cNvPr id="370" name="Скругленный прямоугольник 369"/>
            <p:cNvSpPr/>
            <p:nvPr/>
          </p:nvSpPr>
          <p:spPr>
            <a:xfrm>
              <a:off x="4357686" y="3357562"/>
              <a:ext cx="142876" cy="357190"/>
            </a:xfrm>
            <a:prstGeom prst="roundRect">
              <a:avLst>
                <a:gd name="adj" fmla="val 50000"/>
              </a:avLst>
            </a:prstGeom>
            <a:solidFill>
              <a:schemeClr val="accent6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88" name="Скругленный прямоугольник 387"/>
            <p:cNvSpPr/>
            <p:nvPr/>
          </p:nvSpPr>
          <p:spPr>
            <a:xfrm>
              <a:off x="4357686" y="3143248"/>
              <a:ext cx="142876" cy="285752"/>
            </a:xfrm>
            <a:prstGeom prst="roundRect">
              <a:avLst>
                <a:gd name="adj" fmla="val 30000"/>
              </a:avLst>
            </a:prstGeom>
            <a:solidFill>
              <a:srgbClr val="00B05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97" name="Полилиния 396">
              <a:hlinkClick r:id="" action="ppaction://hlinkshowjump?jump=previousslide"/>
            </p:cNvPr>
            <p:cNvSpPr/>
            <p:nvPr/>
          </p:nvSpPr>
          <p:spPr>
            <a:xfrm flipV="1">
              <a:off x="4457695" y="3286124"/>
              <a:ext cx="571504" cy="642942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6"/>
            </a:lnRef>
            <a:fillRef idx="2">
              <a:schemeClr val="accent6"/>
            </a:fillRef>
            <a:effectRef idx="1">
              <a:schemeClr val="accent6"/>
            </a:effectRef>
            <a:fontRef idx="minor">
              <a:schemeClr val="dk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98" name="Полилиния 397">
              <a:hlinkClick r:id="" action="ppaction://hlinkshowjump?jump=previousslide"/>
            </p:cNvPr>
            <p:cNvSpPr/>
            <p:nvPr/>
          </p:nvSpPr>
          <p:spPr>
            <a:xfrm flipH="1" flipV="1">
              <a:off x="3824286" y="3286124"/>
              <a:ext cx="571504" cy="642942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6"/>
            </a:lnRef>
            <a:fillRef idx="2">
              <a:schemeClr val="accent6"/>
            </a:fillRef>
            <a:effectRef idx="1">
              <a:schemeClr val="accent6"/>
            </a:effectRef>
            <a:fontRef idx="minor">
              <a:schemeClr val="dk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99" name="Скругленный прямоугольник 398"/>
            <p:cNvSpPr/>
            <p:nvPr/>
          </p:nvSpPr>
          <p:spPr>
            <a:xfrm>
              <a:off x="4357686" y="3071810"/>
              <a:ext cx="142876" cy="142876"/>
            </a:xfrm>
            <a:prstGeom prst="roundRect">
              <a:avLst>
                <a:gd name="adj" fmla="val 41111"/>
              </a:avLst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400" name="Полилиния 399">
              <a:hlinkClick r:id="" action="ppaction://hlinkshowjump?jump=previousslide"/>
            </p:cNvPr>
            <p:cNvSpPr/>
            <p:nvPr/>
          </p:nvSpPr>
          <p:spPr>
            <a:xfrm>
              <a:off x="4457696" y="2640017"/>
              <a:ext cx="865184" cy="888998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6"/>
            </a:lnRef>
            <a:fillRef idx="2">
              <a:schemeClr val="accent6"/>
            </a:fillRef>
            <a:effectRef idx="1">
              <a:schemeClr val="accent6"/>
            </a:effectRef>
            <a:fontRef idx="minor">
              <a:schemeClr val="dk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401" name="Полилиния 400">
              <a:hlinkClick r:id="" action="ppaction://hlinkshowjump?jump=previousslide"/>
            </p:cNvPr>
            <p:cNvSpPr/>
            <p:nvPr/>
          </p:nvSpPr>
          <p:spPr>
            <a:xfrm flipH="1">
              <a:off x="3533771" y="2647945"/>
              <a:ext cx="865184" cy="888998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6"/>
            </a:lnRef>
            <a:fillRef idx="2">
              <a:schemeClr val="accent6"/>
            </a:fillRef>
            <a:effectRef idx="1">
              <a:schemeClr val="accent6"/>
            </a:effectRef>
            <a:fontRef idx="minor">
              <a:schemeClr val="dk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</p:grpSp>
      <p:grpSp>
        <p:nvGrpSpPr>
          <p:cNvPr id="402" name="Группа 329"/>
          <p:cNvGrpSpPr/>
          <p:nvPr/>
        </p:nvGrpSpPr>
        <p:grpSpPr>
          <a:xfrm rot="5400000">
            <a:off x="7897733" y="6111791"/>
            <a:ext cx="635210" cy="571504"/>
            <a:chOff x="3533771" y="2640017"/>
            <a:chExt cx="1789109" cy="1289049"/>
          </a:xfrm>
          <a:effectLst>
            <a:outerShdw blurRad="76200" dist="63500" dir="2700000" algn="tl" rotWithShape="0">
              <a:prstClr val="black">
                <a:alpha val="64000"/>
              </a:prstClr>
            </a:outerShdw>
          </a:effectLst>
        </p:grpSpPr>
        <p:sp>
          <p:nvSpPr>
            <p:cNvPr id="403" name="Скругленный прямоугольник 402"/>
            <p:cNvSpPr/>
            <p:nvPr/>
          </p:nvSpPr>
          <p:spPr>
            <a:xfrm>
              <a:off x="4357686" y="3357562"/>
              <a:ext cx="142876" cy="357190"/>
            </a:xfrm>
            <a:prstGeom prst="roundRect">
              <a:avLst>
                <a:gd name="adj" fmla="val 50000"/>
              </a:avLst>
            </a:prstGeom>
            <a:solidFill>
              <a:schemeClr val="accent6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404" name="Скругленный прямоугольник 403"/>
            <p:cNvSpPr/>
            <p:nvPr/>
          </p:nvSpPr>
          <p:spPr>
            <a:xfrm>
              <a:off x="4357686" y="3143248"/>
              <a:ext cx="142876" cy="285752"/>
            </a:xfrm>
            <a:prstGeom prst="roundRect">
              <a:avLst>
                <a:gd name="adj" fmla="val 30000"/>
              </a:avLst>
            </a:prstGeom>
            <a:solidFill>
              <a:srgbClr val="00B05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405" name="Полилиния 404">
              <a:hlinkClick r:id="" action="ppaction://hlinkshowjump?jump=nextslide"/>
            </p:cNvPr>
            <p:cNvSpPr/>
            <p:nvPr/>
          </p:nvSpPr>
          <p:spPr>
            <a:xfrm flipV="1">
              <a:off x="4457695" y="3286124"/>
              <a:ext cx="571504" cy="642942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3"/>
            </a:lnRef>
            <a:fillRef idx="2">
              <a:schemeClr val="accent3"/>
            </a:fillRef>
            <a:effectRef idx="1">
              <a:schemeClr val="accent3"/>
            </a:effectRef>
            <a:fontRef idx="minor">
              <a:schemeClr val="dk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406" name="Полилиния 405">
              <a:hlinkClick r:id="" action="ppaction://hlinkshowjump?jump=nextslide"/>
            </p:cNvPr>
            <p:cNvSpPr/>
            <p:nvPr/>
          </p:nvSpPr>
          <p:spPr>
            <a:xfrm flipH="1" flipV="1">
              <a:off x="3824286" y="3286124"/>
              <a:ext cx="571504" cy="642942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3"/>
            </a:lnRef>
            <a:fillRef idx="2">
              <a:schemeClr val="accent3"/>
            </a:fillRef>
            <a:effectRef idx="1">
              <a:schemeClr val="accent3"/>
            </a:effectRef>
            <a:fontRef idx="minor">
              <a:schemeClr val="dk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407" name="Скругленный прямоугольник 406"/>
            <p:cNvSpPr/>
            <p:nvPr/>
          </p:nvSpPr>
          <p:spPr>
            <a:xfrm>
              <a:off x="4357686" y="3071810"/>
              <a:ext cx="142876" cy="142876"/>
            </a:xfrm>
            <a:prstGeom prst="roundRect">
              <a:avLst>
                <a:gd name="adj" fmla="val 41111"/>
              </a:avLst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408" name="Полилиния 407">
              <a:hlinkClick r:id="" action="ppaction://hlinkshowjump?jump=nextslide"/>
            </p:cNvPr>
            <p:cNvSpPr/>
            <p:nvPr/>
          </p:nvSpPr>
          <p:spPr>
            <a:xfrm>
              <a:off x="4457696" y="2640017"/>
              <a:ext cx="865184" cy="888998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3"/>
            </a:lnRef>
            <a:fillRef idx="2">
              <a:schemeClr val="accent3"/>
            </a:fillRef>
            <a:effectRef idx="1">
              <a:schemeClr val="accent3"/>
            </a:effectRef>
            <a:fontRef idx="minor">
              <a:schemeClr val="dk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409" name="Полилиния 408">
              <a:hlinkClick r:id="" action="ppaction://hlinkshowjump?jump=nextslide"/>
            </p:cNvPr>
            <p:cNvSpPr/>
            <p:nvPr/>
          </p:nvSpPr>
          <p:spPr>
            <a:xfrm flipH="1">
              <a:off x="3533771" y="2647945"/>
              <a:ext cx="865184" cy="888998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3"/>
            </a:lnRef>
            <a:fillRef idx="2">
              <a:schemeClr val="accent3"/>
            </a:fillRef>
            <a:effectRef idx="1">
              <a:schemeClr val="accent3"/>
            </a:effectRef>
            <a:fontRef idx="minor">
              <a:schemeClr val="dk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</p:grpSp>
      <p:grpSp>
        <p:nvGrpSpPr>
          <p:cNvPr id="28739" name="Группа 285"/>
          <p:cNvGrpSpPr>
            <a:grpSpLocks/>
          </p:cNvGrpSpPr>
          <p:nvPr/>
        </p:nvGrpSpPr>
        <p:grpSpPr bwMode="auto">
          <a:xfrm>
            <a:off x="1428750" y="5929313"/>
            <a:ext cx="1000125" cy="1017587"/>
            <a:chOff x="214282" y="5643578"/>
            <a:chExt cx="1285884" cy="1017585"/>
          </a:xfrm>
        </p:grpSpPr>
        <p:sp>
          <p:nvSpPr>
            <p:cNvPr id="287" name="Полилиния 286"/>
            <p:cNvSpPr/>
            <p:nvPr/>
          </p:nvSpPr>
          <p:spPr>
            <a:xfrm>
              <a:off x="785786" y="5715016"/>
              <a:ext cx="714380" cy="946147"/>
            </a:xfrm>
            <a:custGeom>
              <a:avLst/>
              <a:gdLst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60461 h 1160461"/>
                <a:gd name="connsiteX1" fmla="*/ 228600 w 1000125"/>
                <a:gd name="connsiteY1" fmla="*/ 574673 h 1160461"/>
                <a:gd name="connsiteX2" fmla="*/ 404812 w 1000125"/>
                <a:gd name="connsiteY2" fmla="*/ 574673 h 1160461"/>
                <a:gd name="connsiteX3" fmla="*/ 385762 w 1000125"/>
                <a:gd name="connsiteY3" fmla="*/ 384173 h 1160461"/>
                <a:gd name="connsiteX4" fmla="*/ 666750 w 1000125"/>
                <a:gd name="connsiteY4" fmla="*/ 350836 h 1160461"/>
                <a:gd name="connsiteX5" fmla="*/ 642937 w 1000125"/>
                <a:gd name="connsiteY5" fmla="*/ 150811 h 1160461"/>
                <a:gd name="connsiteX6" fmla="*/ 914400 w 1000125"/>
                <a:gd name="connsiteY6" fmla="*/ 12698 h 1160461"/>
                <a:gd name="connsiteX7" fmla="*/ 1000125 w 1000125"/>
                <a:gd name="connsiteY7" fmla="*/ 379411 h 1160461"/>
                <a:gd name="connsiteX8" fmla="*/ 828675 w 1000125"/>
                <a:gd name="connsiteY8" fmla="*/ 403223 h 1160461"/>
                <a:gd name="connsiteX9" fmla="*/ 852487 w 1000125"/>
                <a:gd name="connsiteY9" fmla="*/ 631823 h 1160461"/>
                <a:gd name="connsiteX10" fmla="*/ 638175 w 1000125"/>
                <a:gd name="connsiteY10" fmla="*/ 669923 h 1160461"/>
                <a:gd name="connsiteX11" fmla="*/ 638175 w 1000125"/>
                <a:gd name="connsiteY11" fmla="*/ 850898 h 1160461"/>
                <a:gd name="connsiteX12" fmla="*/ 0 w 1000125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76332" h="1160461">
                  <a:moveTo>
                    <a:pt x="0" y="1160461"/>
                  </a:moveTo>
                  <a:lnTo>
                    <a:pt x="228600" y="574673"/>
                  </a:lnTo>
                  <a:cubicBezTo>
                    <a:pt x="282586" y="474659"/>
                    <a:pt x="346075" y="574673"/>
                    <a:pt x="404812" y="574673"/>
                  </a:cubicBezTo>
                  <a:cubicBezTo>
                    <a:pt x="398462" y="511173"/>
                    <a:pt x="315923" y="481010"/>
                    <a:pt x="385762" y="384173"/>
                  </a:cubicBezTo>
                  <a:cubicBezTo>
                    <a:pt x="498486" y="268286"/>
                    <a:pt x="573087" y="361948"/>
                    <a:pt x="666750" y="350836"/>
                  </a:cubicBezTo>
                  <a:cubicBezTo>
                    <a:pt x="658812" y="284161"/>
                    <a:pt x="541347" y="212725"/>
                    <a:pt x="642937" y="150811"/>
                  </a:cubicBezTo>
                  <a:cubicBezTo>
                    <a:pt x="766771" y="0"/>
                    <a:pt x="823912" y="58736"/>
                    <a:pt x="914400" y="12698"/>
                  </a:cubicBezTo>
                  <a:cubicBezTo>
                    <a:pt x="942975" y="134936"/>
                    <a:pt x="1076332" y="180974"/>
                    <a:pt x="1000125" y="379411"/>
                  </a:cubicBezTo>
                  <a:cubicBezTo>
                    <a:pt x="919170" y="458786"/>
                    <a:pt x="885825" y="395286"/>
                    <a:pt x="828675" y="403223"/>
                  </a:cubicBezTo>
                  <a:cubicBezTo>
                    <a:pt x="836612" y="479423"/>
                    <a:pt x="982671" y="507997"/>
                    <a:pt x="852487" y="631823"/>
                  </a:cubicBezTo>
                  <a:cubicBezTo>
                    <a:pt x="766771" y="787396"/>
                    <a:pt x="709612" y="657223"/>
                    <a:pt x="638175" y="669923"/>
                  </a:cubicBezTo>
                  <a:cubicBezTo>
                    <a:pt x="638175" y="730248"/>
                    <a:pt x="719147" y="790570"/>
                    <a:pt x="638175" y="850898"/>
                  </a:cubicBezTo>
                  <a:lnTo>
                    <a:pt x="0" y="116046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>
                <a:rot lat="20566233" lon="4218831" rev="19705992"/>
              </a:camera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88" name="Полилиния 287"/>
            <p:cNvSpPr/>
            <p:nvPr/>
          </p:nvSpPr>
          <p:spPr>
            <a:xfrm flipH="1">
              <a:off x="214282" y="5715016"/>
              <a:ext cx="714380" cy="946147"/>
            </a:xfrm>
            <a:custGeom>
              <a:avLst/>
              <a:gdLst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60461 h 1160461"/>
                <a:gd name="connsiteX1" fmla="*/ 228600 w 1000125"/>
                <a:gd name="connsiteY1" fmla="*/ 574673 h 1160461"/>
                <a:gd name="connsiteX2" fmla="*/ 404812 w 1000125"/>
                <a:gd name="connsiteY2" fmla="*/ 574673 h 1160461"/>
                <a:gd name="connsiteX3" fmla="*/ 385762 w 1000125"/>
                <a:gd name="connsiteY3" fmla="*/ 384173 h 1160461"/>
                <a:gd name="connsiteX4" fmla="*/ 666750 w 1000125"/>
                <a:gd name="connsiteY4" fmla="*/ 350836 h 1160461"/>
                <a:gd name="connsiteX5" fmla="*/ 642937 w 1000125"/>
                <a:gd name="connsiteY5" fmla="*/ 150811 h 1160461"/>
                <a:gd name="connsiteX6" fmla="*/ 914400 w 1000125"/>
                <a:gd name="connsiteY6" fmla="*/ 12698 h 1160461"/>
                <a:gd name="connsiteX7" fmla="*/ 1000125 w 1000125"/>
                <a:gd name="connsiteY7" fmla="*/ 379411 h 1160461"/>
                <a:gd name="connsiteX8" fmla="*/ 828675 w 1000125"/>
                <a:gd name="connsiteY8" fmla="*/ 403223 h 1160461"/>
                <a:gd name="connsiteX9" fmla="*/ 852487 w 1000125"/>
                <a:gd name="connsiteY9" fmla="*/ 631823 h 1160461"/>
                <a:gd name="connsiteX10" fmla="*/ 638175 w 1000125"/>
                <a:gd name="connsiteY10" fmla="*/ 669923 h 1160461"/>
                <a:gd name="connsiteX11" fmla="*/ 638175 w 1000125"/>
                <a:gd name="connsiteY11" fmla="*/ 850898 h 1160461"/>
                <a:gd name="connsiteX12" fmla="*/ 0 w 1000125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76332" h="1160461">
                  <a:moveTo>
                    <a:pt x="0" y="1160461"/>
                  </a:moveTo>
                  <a:lnTo>
                    <a:pt x="228600" y="574673"/>
                  </a:lnTo>
                  <a:cubicBezTo>
                    <a:pt x="282586" y="474659"/>
                    <a:pt x="346075" y="574673"/>
                    <a:pt x="404812" y="574673"/>
                  </a:cubicBezTo>
                  <a:cubicBezTo>
                    <a:pt x="398462" y="511173"/>
                    <a:pt x="315923" y="481010"/>
                    <a:pt x="385762" y="384173"/>
                  </a:cubicBezTo>
                  <a:cubicBezTo>
                    <a:pt x="498486" y="268286"/>
                    <a:pt x="573087" y="361948"/>
                    <a:pt x="666750" y="350836"/>
                  </a:cubicBezTo>
                  <a:cubicBezTo>
                    <a:pt x="658812" y="284161"/>
                    <a:pt x="541347" y="212725"/>
                    <a:pt x="642937" y="150811"/>
                  </a:cubicBezTo>
                  <a:cubicBezTo>
                    <a:pt x="766771" y="0"/>
                    <a:pt x="823912" y="58736"/>
                    <a:pt x="914400" y="12698"/>
                  </a:cubicBezTo>
                  <a:cubicBezTo>
                    <a:pt x="942975" y="134936"/>
                    <a:pt x="1076332" y="180974"/>
                    <a:pt x="1000125" y="379411"/>
                  </a:cubicBezTo>
                  <a:cubicBezTo>
                    <a:pt x="919170" y="458786"/>
                    <a:pt x="885825" y="395286"/>
                    <a:pt x="828675" y="403223"/>
                  </a:cubicBezTo>
                  <a:cubicBezTo>
                    <a:pt x="836612" y="479423"/>
                    <a:pt x="982671" y="507997"/>
                    <a:pt x="852487" y="631823"/>
                  </a:cubicBezTo>
                  <a:cubicBezTo>
                    <a:pt x="766771" y="787396"/>
                    <a:pt x="709612" y="657223"/>
                    <a:pt x="638175" y="669923"/>
                  </a:cubicBezTo>
                  <a:cubicBezTo>
                    <a:pt x="638175" y="730248"/>
                    <a:pt x="719147" y="790570"/>
                    <a:pt x="638175" y="850898"/>
                  </a:cubicBezTo>
                  <a:lnTo>
                    <a:pt x="0" y="116046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>
                <a:rot lat="18000000" lon="0" rev="20099999"/>
              </a:camera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89" name="Полилиния 288"/>
            <p:cNvSpPr/>
            <p:nvPr/>
          </p:nvSpPr>
          <p:spPr>
            <a:xfrm rot="1839986">
              <a:off x="523281" y="5784561"/>
              <a:ext cx="488006" cy="785225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90" name="24-конечная звезда 289"/>
            <p:cNvSpPr/>
            <p:nvPr/>
          </p:nvSpPr>
          <p:spPr>
            <a:xfrm>
              <a:off x="571472" y="5643578"/>
              <a:ext cx="357190" cy="285752"/>
            </a:xfrm>
            <a:prstGeom prst="star24">
              <a:avLst>
                <a:gd name="adj" fmla="val 43333"/>
              </a:avLst>
            </a:prstGeom>
            <a:solidFill>
              <a:srgbClr val="FFFF00"/>
            </a:solidFill>
            <a:ln>
              <a:noFill/>
            </a:ln>
            <a:scene3d>
              <a:camera prst="orthographicFront"/>
              <a:lightRig rig="threePt" dir="t"/>
            </a:scene3d>
            <a:sp3d>
              <a:bevelT h="38100" prst="relaxedInse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</p:grpSp>
      <p:grpSp>
        <p:nvGrpSpPr>
          <p:cNvPr id="28740" name="Группа 356"/>
          <p:cNvGrpSpPr>
            <a:grpSpLocks/>
          </p:cNvGrpSpPr>
          <p:nvPr/>
        </p:nvGrpSpPr>
        <p:grpSpPr bwMode="auto">
          <a:xfrm rot="-1531300">
            <a:off x="1657350" y="6384925"/>
            <a:ext cx="250825" cy="339725"/>
            <a:chOff x="2857488" y="4883951"/>
            <a:chExt cx="571504" cy="903297"/>
          </a:xfrm>
        </p:grpSpPr>
        <p:sp>
          <p:nvSpPr>
            <p:cNvPr id="358" name="Овал 357"/>
            <p:cNvSpPr/>
            <p:nvPr/>
          </p:nvSpPr>
          <p:spPr>
            <a:xfrm>
              <a:off x="2999959" y="4926842"/>
              <a:ext cx="285751" cy="143514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59" name="Овал 358"/>
            <p:cNvSpPr/>
            <p:nvPr/>
          </p:nvSpPr>
          <p:spPr>
            <a:xfrm>
              <a:off x="2857488" y="5000636"/>
              <a:ext cx="571504" cy="785818"/>
            </a:xfrm>
            <a:prstGeom prst="ellipse">
              <a:avLst/>
            </a:prstGeom>
            <a:solidFill>
              <a:srgbClr val="A50021"/>
            </a:solidFill>
            <a:ln w="6350">
              <a:solidFill>
                <a:schemeClr val="tx1"/>
              </a:solidFill>
            </a:ln>
            <a:scene3d>
              <a:camera prst="orthographicFront"/>
              <a:lightRig rig="threePt" dir="t"/>
            </a:scene3d>
            <a:sp3d prstMaterial="plastic">
              <a:bevelT w="260350" h="1270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cxnSp>
          <p:nvCxnSpPr>
            <p:cNvPr id="360" name="Прямая соединительная линия 359"/>
            <p:cNvCxnSpPr>
              <a:stCxn id="0" idx="0"/>
              <a:endCxn id="0" idx="4"/>
            </p:cNvCxnSpPr>
            <p:nvPr/>
          </p:nvCxnSpPr>
          <p:spPr>
            <a:xfrm rot="16200000" flipH="1">
              <a:off x="2751569" y="5392222"/>
              <a:ext cx="785109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61" name="Овал 360"/>
            <p:cNvSpPr/>
            <p:nvPr/>
          </p:nvSpPr>
          <p:spPr>
            <a:xfrm>
              <a:off x="3070195" y="4879694"/>
              <a:ext cx="141069" cy="71756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62" name="Овал 361"/>
            <p:cNvSpPr/>
            <p:nvPr/>
          </p:nvSpPr>
          <p:spPr>
            <a:xfrm>
              <a:off x="3000392" y="5138715"/>
              <a:ext cx="68726" cy="71756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63" name="Овал 362"/>
            <p:cNvSpPr/>
            <p:nvPr/>
          </p:nvSpPr>
          <p:spPr>
            <a:xfrm>
              <a:off x="2929645" y="5282724"/>
              <a:ext cx="72342" cy="71759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64" name="Овал 363"/>
            <p:cNvSpPr/>
            <p:nvPr/>
          </p:nvSpPr>
          <p:spPr>
            <a:xfrm>
              <a:off x="2930295" y="5428088"/>
              <a:ext cx="72342" cy="71756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65" name="Овал 364"/>
            <p:cNvSpPr/>
            <p:nvPr/>
          </p:nvSpPr>
          <p:spPr>
            <a:xfrm>
              <a:off x="3000639" y="5569176"/>
              <a:ext cx="68726" cy="71756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66" name="Овал 365"/>
            <p:cNvSpPr/>
            <p:nvPr/>
          </p:nvSpPr>
          <p:spPr>
            <a:xfrm>
              <a:off x="3217000" y="5138793"/>
              <a:ext cx="72342" cy="71756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67" name="Овал 366"/>
            <p:cNvSpPr/>
            <p:nvPr/>
          </p:nvSpPr>
          <p:spPr>
            <a:xfrm>
              <a:off x="3287344" y="5279881"/>
              <a:ext cx="68726" cy="71756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68" name="Овал 367"/>
            <p:cNvSpPr/>
            <p:nvPr/>
          </p:nvSpPr>
          <p:spPr>
            <a:xfrm>
              <a:off x="3287996" y="5425243"/>
              <a:ext cx="68724" cy="71759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69" name="Овал 368"/>
            <p:cNvSpPr/>
            <p:nvPr/>
          </p:nvSpPr>
          <p:spPr>
            <a:xfrm>
              <a:off x="3217247" y="5569254"/>
              <a:ext cx="72342" cy="71756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</p:grpSp>
      <p:grpSp>
        <p:nvGrpSpPr>
          <p:cNvPr id="28741" name="Группа 300"/>
          <p:cNvGrpSpPr>
            <a:grpSpLocks/>
          </p:cNvGrpSpPr>
          <p:nvPr/>
        </p:nvGrpSpPr>
        <p:grpSpPr bwMode="auto">
          <a:xfrm>
            <a:off x="6000750" y="5929313"/>
            <a:ext cx="1000125" cy="928687"/>
            <a:chOff x="214282" y="5643578"/>
            <a:chExt cx="1285884" cy="1017585"/>
          </a:xfrm>
        </p:grpSpPr>
        <p:sp>
          <p:nvSpPr>
            <p:cNvPr id="302" name="Полилиния 301"/>
            <p:cNvSpPr/>
            <p:nvPr/>
          </p:nvSpPr>
          <p:spPr>
            <a:xfrm>
              <a:off x="785786" y="5715016"/>
              <a:ext cx="714380" cy="946147"/>
            </a:xfrm>
            <a:custGeom>
              <a:avLst/>
              <a:gdLst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60461 h 1160461"/>
                <a:gd name="connsiteX1" fmla="*/ 228600 w 1000125"/>
                <a:gd name="connsiteY1" fmla="*/ 574673 h 1160461"/>
                <a:gd name="connsiteX2" fmla="*/ 404812 w 1000125"/>
                <a:gd name="connsiteY2" fmla="*/ 574673 h 1160461"/>
                <a:gd name="connsiteX3" fmla="*/ 385762 w 1000125"/>
                <a:gd name="connsiteY3" fmla="*/ 384173 h 1160461"/>
                <a:gd name="connsiteX4" fmla="*/ 666750 w 1000125"/>
                <a:gd name="connsiteY4" fmla="*/ 350836 h 1160461"/>
                <a:gd name="connsiteX5" fmla="*/ 642937 w 1000125"/>
                <a:gd name="connsiteY5" fmla="*/ 150811 h 1160461"/>
                <a:gd name="connsiteX6" fmla="*/ 914400 w 1000125"/>
                <a:gd name="connsiteY6" fmla="*/ 12698 h 1160461"/>
                <a:gd name="connsiteX7" fmla="*/ 1000125 w 1000125"/>
                <a:gd name="connsiteY7" fmla="*/ 379411 h 1160461"/>
                <a:gd name="connsiteX8" fmla="*/ 828675 w 1000125"/>
                <a:gd name="connsiteY8" fmla="*/ 403223 h 1160461"/>
                <a:gd name="connsiteX9" fmla="*/ 852487 w 1000125"/>
                <a:gd name="connsiteY9" fmla="*/ 631823 h 1160461"/>
                <a:gd name="connsiteX10" fmla="*/ 638175 w 1000125"/>
                <a:gd name="connsiteY10" fmla="*/ 669923 h 1160461"/>
                <a:gd name="connsiteX11" fmla="*/ 638175 w 1000125"/>
                <a:gd name="connsiteY11" fmla="*/ 850898 h 1160461"/>
                <a:gd name="connsiteX12" fmla="*/ 0 w 1000125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76332" h="1160461">
                  <a:moveTo>
                    <a:pt x="0" y="1160461"/>
                  </a:moveTo>
                  <a:lnTo>
                    <a:pt x="228600" y="574673"/>
                  </a:lnTo>
                  <a:cubicBezTo>
                    <a:pt x="282586" y="474659"/>
                    <a:pt x="346075" y="574673"/>
                    <a:pt x="404812" y="574673"/>
                  </a:cubicBezTo>
                  <a:cubicBezTo>
                    <a:pt x="398462" y="511173"/>
                    <a:pt x="315923" y="481010"/>
                    <a:pt x="385762" y="384173"/>
                  </a:cubicBezTo>
                  <a:cubicBezTo>
                    <a:pt x="498486" y="268286"/>
                    <a:pt x="573087" y="361948"/>
                    <a:pt x="666750" y="350836"/>
                  </a:cubicBezTo>
                  <a:cubicBezTo>
                    <a:pt x="658812" y="284161"/>
                    <a:pt x="541347" y="212725"/>
                    <a:pt x="642937" y="150811"/>
                  </a:cubicBezTo>
                  <a:cubicBezTo>
                    <a:pt x="766771" y="0"/>
                    <a:pt x="823912" y="58736"/>
                    <a:pt x="914400" y="12698"/>
                  </a:cubicBezTo>
                  <a:cubicBezTo>
                    <a:pt x="942975" y="134936"/>
                    <a:pt x="1076332" y="180974"/>
                    <a:pt x="1000125" y="379411"/>
                  </a:cubicBezTo>
                  <a:cubicBezTo>
                    <a:pt x="919170" y="458786"/>
                    <a:pt x="885825" y="395286"/>
                    <a:pt x="828675" y="403223"/>
                  </a:cubicBezTo>
                  <a:cubicBezTo>
                    <a:pt x="836612" y="479423"/>
                    <a:pt x="982671" y="507997"/>
                    <a:pt x="852487" y="631823"/>
                  </a:cubicBezTo>
                  <a:cubicBezTo>
                    <a:pt x="766771" y="787396"/>
                    <a:pt x="709612" y="657223"/>
                    <a:pt x="638175" y="669923"/>
                  </a:cubicBezTo>
                  <a:cubicBezTo>
                    <a:pt x="638175" y="730248"/>
                    <a:pt x="719147" y="790570"/>
                    <a:pt x="638175" y="850898"/>
                  </a:cubicBezTo>
                  <a:lnTo>
                    <a:pt x="0" y="116046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>
                <a:rot lat="20566233" lon="4218831" rev="19705992"/>
              </a:camera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03" name="Полилиния 302"/>
            <p:cNvSpPr/>
            <p:nvPr/>
          </p:nvSpPr>
          <p:spPr>
            <a:xfrm flipH="1">
              <a:off x="214282" y="5715016"/>
              <a:ext cx="714380" cy="946147"/>
            </a:xfrm>
            <a:custGeom>
              <a:avLst/>
              <a:gdLst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60461 h 1160461"/>
                <a:gd name="connsiteX1" fmla="*/ 228600 w 1000125"/>
                <a:gd name="connsiteY1" fmla="*/ 574673 h 1160461"/>
                <a:gd name="connsiteX2" fmla="*/ 404812 w 1000125"/>
                <a:gd name="connsiteY2" fmla="*/ 574673 h 1160461"/>
                <a:gd name="connsiteX3" fmla="*/ 385762 w 1000125"/>
                <a:gd name="connsiteY3" fmla="*/ 384173 h 1160461"/>
                <a:gd name="connsiteX4" fmla="*/ 666750 w 1000125"/>
                <a:gd name="connsiteY4" fmla="*/ 350836 h 1160461"/>
                <a:gd name="connsiteX5" fmla="*/ 642937 w 1000125"/>
                <a:gd name="connsiteY5" fmla="*/ 150811 h 1160461"/>
                <a:gd name="connsiteX6" fmla="*/ 914400 w 1000125"/>
                <a:gd name="connsiteY6" fmla="*/ 12698 h 1160461"/>
                <a:gd name="connsiteX7" fmla="*/ 1000125 w 1000125"/>
                <a:gd name="connsiteY7" fmla="*/ 379411 h 1160461"/>
                <a:gd name="connsiteX8" fmla="*/ 828675 w 1000125"/>
                <a:gd name="connsiteY8" fmla="*/ 403223 h 1160461"/>
                <a:gd name="connsiteX9" fmla="*/ 852487 w 1000125"/>
                <a:gd name="connsiteY9" fmla="*/ 631823 h 1160461"/>
                <a:gd name="connsiteX10" fmla="*/ 638175 w 1000125"/>
                <a:gd name="connsiteY10" fmla="*/ 669923 h 1160461"/>
                <a:gd name="connsiteX11" fmla="*/ 638175 w 1000125"/>
                <a:gd name="connsiteY11" fmla="*/ 850898 h 1160461"/>
                <a:gd name="connsiteX12" fmla="*/ 0 w 1000125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76332" h="1160461">
                  <a:moveTo>
                    <a:pt x="0" y="1160461"/>
                  </a:moveTo>
                  <a:lnTo>
                    <a:pt x="228600" y="574673"/>
                  </a:lnTo>
                  <a:cubicBezTo>
                    <a:pt x="282586" y="474659"/>
                    <a:pt x="346075" y="574673"/>
                    <a:pt x="404812" y="574673"/>
                  </a:cubicBezTo>
                  <a:cubicBezTo>
                    <a:pt x="398462" y="511173"/>
                    <a:pt x="315923" y="481010"/>
                    <a:pt x="385762" y="384173"/>
                  </a:cubicBezTo>
                  <a:cubicBezTo>
                    <a:pt x="498486" y="268286"/>
                    <a:pt x="573087" y="361948"/>
                    <a:pt x="666750" y="350836"/>
                  </a:cubicBezTo>
                  <a:cubicBezTo>
                    <a:pt x="658812" y="284161"/>
                    <a:pt x="541347" y="212725"/>
                    <a:pt x="642937" y="150811"/>
                  </a:cubicBezTo>
                  <a:cubicBezTo>
                    <a:pt x="766771" y="0"/>
                    <a:pt x="823912" y="58736"/>
                    <a:pt x="914400" y="12698"/>
                  </a:cubicBezTo>
                  <a:cubicBezTo>
                    <a:pt x="942975" y="134936"/>
                    <a:pt x="1076332" y="180974"/>
                    <a:pt x="1000125" y="379411"/>
                  </a:cubicBezTo>
                  <a:cubicBezTo>
                    <a:pt x="919170" y="458786"/>
                    <a:pt x="885825" y="395286"/>
                    <a:pt x="828675" y="403223"/>
                  </a:cubicBezTo>
                  <a:cubicBezTo>
                    <a:pt x="836612" y="479423"/>
                    <a:pt x="982671" y="507997"/>
                    <a:pt x="852487" y="631823"/>
                  </a:cubicBezTo>
                  <a:cubicBezTo>
                    <a:pt x="766771" y="787396"/>
                    <a:pt x="709612" y="657223"/>
                    <a:pt x="638175" y="669923"/>
                  </a:cubicBezTo>
                  <a:cubicBezTo>
                    <a:pt x="638175" y="730248"/>
                    <a:pt x="719147" y="790570"/>
                    <a:pt x="638175" y="850898"/>
                  </a:cubicBezTo>
                  <a:lnTo>
                    <a:pt x="0" y="116046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>
                <a:rot lat="18000000" lon="0" rev="20099999"/>
              </a:camera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04" name="Полилиния 303"/>
            <p:cNvSpPr/>
            <p:nvPr/>
          </p:nvSpPr>
          <p:spPr>
            <a:xfrm rot="1839986">
              <a:off x="523281" y="5784561"/>
              <a:ext cx="488006" cy="785225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05" name="24-конечная звезда 304"/>
            <p:cNvSpPr/>
            <p:nvPr/>
          </p:nvSpPr>
          <p:spPr>
            <a:xfrm>
              <a:off x="571472" y="5643578"/>
              <a:ext cx="357190" cy="285752"/>
            </a:xfrm>
            <a:prstGeom prst="star24">
              <a:avLst>
                <a:gd name="adj" fmla="val 43333"/>
              </a:avLst>
            </a:prstGeom>
            <a:solidFill>
              <a:srgbClr val="FFFF00"/>
            </a:solidFill>
            <a:ln>
              <a:noFill/>
            </a:ln>
            <a:scene3d>
              <a:camera prst="orthographicFront"/>
              <a:lightRig rig="threePt" dir="t"/>
            </a:scene3d>
            <a:sp3d>
              <a:bevelT h="38100" prst="relaxedInse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</p:grpSp>
      <p:sp>
        <p:nvSpPr>
          <p:cNvPr id="228" name="Объект 227"/>
          <p:cNvSpPr>
            <a:spLocks noGrp="1"/>
          </p:cNvSpPr>
          <p:nvPr>
            <p:ph idx="1"/>
          </p:nvPr>
        </p:nvSpPr>
        <p:spPr>
          <a:xfrm>
            <a:off x="404813" y="3670300"/>
            <a:ext cx="8229600" cy="1973263"/>
          </a:xfrm>
        </p:spPr>
        <p:txBody>
          <a:bodyPr rtlCol="0">
            <a:normAutofit fontScale="25000" lnSpcReduction="20000"/>
          </a:bodyPr>
          <a:lstStyle/>
          <a:p>
            <a:pPr marL="265176" indent="-265176" fontAlgn="auto">
              <a:lnSpc>
                <a:spcPct val="80000"/>
              </a:lnSpc>
              <a:spcAft>
                <a:spcPts val="0"/>
              </a:spcAft>
              <a:buFont typeface="Wingdings 2"/>
              <a:buChar char=""/>
              <a:defRPr/>
            </a:pPr>
            <a:endParaRPr lang="ru-RU" sz="2000" b="1" dirty="0" smtClean="0">
              <a:latin typeface="AnastasiaScript" pitchFamily="2" charset="0"/>
            </a:endParaRPr>
          </a:p>
          <a:p>
            <a:pPr marL="265176" indent="-265176" fontAlgn="auto">
              <a:lnSpc>
                <a:spcPct val="80000"/>
              </a:lnSpc>
              <a:spcAft>
                <a:spcPts val="0"/>
              </a:spcAft>
              <a:buFont typeface="Wingdings 2"/>
              <a:buChar char=""/>
              <a:defRPr/>
            </a:pPr>
            <a:endParaRPr lang="ru-RU" sz="2000" b="1" dirty="0">
              <a:latin typeface="AnastasiaScript" pitchFamily="2" charset="0"/>
            </a:endParaRPr>
          </a:p>
          <a:p>
            <a:pPr marL="265176" indent="-265176" fontAlgn="auto">
              <a:lnSpc>
                <a:spcPct val="80000"/>
              </a:lnSpc>
              <a:spcAft>
                <a:spcPts val="0"/>
              </a:spcAft>
              <a:buFont typeface="Wingdings 2"/>
              <a:buChar char=""/>
              <a:defRPr/>
            </a:pPr>
            <a:endParaRPr lang="ru-RU" sz="2000" b="1" dirty="0" smtClean="0">
              <a:latin typeface="AnastasiaScript" pitchFamily="2" charset="0"/>
            </a:endParaRPr>
          </a:p>
          <a:p>
            <a:pPr marL="265176" indent="-265176" fontAlgn="auto">
              <a:lnSpc>
                <a:spcPct val="80000"/>
              </a:lnSpc>
              <a:spcAft>
                <a:spcPts val="0"/>
              </a:spcAft>
              <a:buFont typeface="Wingdings 2"/>
              <a:buChar char=""/>
              <a:defRPr/>
            </a:pPr>
            <a:endParaRPr lang="ru-RU" sz="2000" b="1" dirty="0">
              <a:latin typeface="AnastasiaScript" pitchFamily="2" charset="0"/>
            </a:endParaRPr>
          </a:p>
          <a:p>
            <a:pPr marL="265176" indent="-265176" fontAlgn="auto">
              <a:lnSpc>
                <a:spcPct val="80000"/>
              </a:lnSpc>
              <a:spcAft>
                <a:spcPts val="0"/>
              </a:spcAft>
              <a:buFont typeface="Wingdings 2"/>
              <a:buChar char=""/>
              <a:defRPr/>
            </a:pPr>
            <a:endParaRPr lang="ru-RU" sz="2000" b="1" dirty="0" smtClean="0">
              <a:latin typeface="AnastasiaScript" pitchFamily="2" charset="0"/>
            </a:endParaRPr>
          </a:p>
          <a:p>
            <a:pPr marL="265176" indent="-265176" fontAlgn="auto">
              <a:lnSpc>
                <a:spcPct val="80000"/>
              </a:lnSpc>
              <a:spcAft>
                <a:spcPts val="0"/>
              </a:spcAft>
              <a:buFont typeface="Wingdings 2"/>
              <a:buChar char=""/>
              <a:defRPr/>
            </a:pPr>
            <a:endParaRPr lang="ru-RU" sz="2000" b="1" dirty="0">
              <a:latin typeface="AnastasiaScript" pitchFamily="2" charset="0"/>
            </a:endParaRPr>
          </a:p>
          <a:p>
            <a:pPr marL="265176" indent="-265176" fontAlgn="auto">
              <a:lnSpc>
                <a:spcPct val="80000"/>
              </a:lnSpc>
              <a:spcAft>
                <a:spcPts val="0"/>
              </a:spcAft>
              <a:buFont typeface="Wingdings 2"/>
              <a:buChar char=""/>
              <a:defRPr/>
            </a:pPr>
            <a:endParaRPr lang="ru-RU" sz="2000" b="1" dirty="0" smtClean="0">
              <a:latin typeface="AnastasiaScript" pitchFamily="2" charset="0"/>
            </a:endParaRPr>
          </a:p>
          <a:p>
            <a:pPr marL="265176" indent="-265176" fontAlgn="auto">
              <a:lnSpc>
                <a:spcPct val="80000"/>
              </a:lnSpc>
              <a:spcAft>
                <a:spcPts val="0"/>
              </a:spcAft>
              <a:buFont typeface="Wingdings 2"/>
              <a:buChar char=""/>
              <a:defRPr/>
            </a:pPr>
            <a:endParaRPr lang="ru-RU" sz="2000" b="1" dirty="0" smtClean="0">
              <a:latin typeface="AnastasiaScript" pitchFamily="2" charset="0"/>
            </a:endParaRPr>
          </a:p>
          <a:p>
            <a:pPr marL="265176" indent="-265176" fontAlgn="auto">
              <a:lnSpc>
                <a:spcPct val="80000"/>
              </a:lnSpc>
              <a:spcAft>
                <a:spcPts val="0"/>
              </a:spcAft>
              <a:buFont typeface="Wingdings 2"/>
              <a:buChar char=""/>
              <a:defRPr/>
            </a:pPr>
            <a:endParaRPr lang="ru-RU" sz="2000" b="1" dirty="0">
              <a:latin typeface="AnastasiaScript" pitchFamily="2" charset="0"/>
            </a:endParaRPr>
          </a:p>
          <a:p>
            <a:pPr marL="265176" indent="-265176" fontAlgn="auto">
              <a:lnSpc>
                <a:spcPct val="80000"/>
              </a:lnSpc>
              <a:spcAft>
                <a:spcPts val="0"/>
              </a:spcAft>
              <a:buFont typeface="Wingdings 2"/>
              <a:buChar char=""/>
              <a:defRPr/>
            </a:pPr>
            <a:r>
              <a:rPr lang="ru-RU" sz="7200" dirty="0" smtClean="0">
                <a:solidFill>
                  <a:srgbClr val="002060"/>
                </a:solidFill>
                <a:latin typeface="Arial" pitchFamily="34" charset="0"/>
                <a:cs typeface="Arial" pitchFamily="34" charset="0"/>
              </a:rPr>
              <a:t>1</a:t>
            </a:r>
            <a:r>
              <a:rPr lang="ru-RU" sz="7200" dirty="0">
                <a:solidFill>
                  <a:srgbClr val="002060"/>
                </a:solidFill>
                <a:latin typeface="Arial" pitchFamily="34" charset="0"/>
                <a:cs typeface="Arial" pitchFamily="34" charset="0"/>
              </a:rPr>
              <a:t>. </a:t>
            </a:r>
            <a:r>
              <a:rPr lang="ru-RU" sz="7200" i="1" dirty="0">
                <a:solidFill>
                  <a:srgbClr val="002060"/>
                </a:solidFill>
                <a:latin typeface="Arial" pitchFamily="34" charset="0"/>
                <a:cs typeface="Arial" pitchFamily="34" charset="0"/>
              </a:rPr>
              <a:t>Напишите 5-7 спортивных игр, героем которых является мяч.</a:t>
            </a:r>
          </a:p>
          <a:p>
            <a:pPr marL="265176" indent="-265176" fontAlgn="auto">
              <a:lnSpc>
                <a:spcPct val="80000"/>
              </a:lnSpc>
              <a:spcAft>
                <a:spcPts val="0"/>
              </a:spcAft>
              <a:buFont typeface="Wingdings 2"/>
              <a:buChar char=""/>
              <a:defRPr/>
            </a:pPr>
            <a:r>
              <a:rPr lang="ru-RU" sz="7200" dirty="0">
                <a:solidFill>
                  <a:srgbClr val="002060"/>
                </a:solidFill>
                <a:latin typeface="Arial" pitchFamily="34" charset="0"/>
                <a:cs typeface="Arial" pitchFamily="34" charset="0"/>
              </a:rPr>
              <a:t>2. </a:t>
            </a:r>
            <a:r>
              <a:rPr lang="ru-RU" sz="7200" i="1" dirty="0">
                <a:solidFill>
                  <a:srgbClr val="002060"/>
                </a:solidFill>
                <a:latin typeface="Arial" pitchFamily="34" charset="0"/>
                <a:cs typeface="Arial" pitchFamily="34" charset="0"/>
              </a:rPr>
              <a:t>Запишите предложение, заменив один из причастных оборотов придаточным определительным.</a:t>
            </a:r>
          </a:p>
          <a:p>
            <a:pPr marL="265176" indent="-265176" algn="just" fontAlgn="auto">
              <a:lnSpc>
                <a:spcPct val="80000"/>
              </a:lnSpc>
              <a:spcAft>
                <a:spcPts val="0"/>
              </a:spcAft>
              <a:buFont typeface="Wingdings 2"/>
              <a:buChar char=""/>
              <a:defRPr/>
            </a:pPr>
            <a:endParaRPr lang="ru-RU" sz="7200" dirty="0" smtClean="0">
              <a:solidFill>
                <a:srgbClr val="990000"/>
              </a:solidFill>
              <a:latin typeface="Arial" pitchFamily="34" charset="0"/>
              <a:cs typeface="Arial" pitchFamily="34" charset="0"/>
            </a:endParaRPr>
          </a:p>
          <a:p>
            <a:pPr marL="265176" indent="-265176" algn="just" fontAlgn="auto">
              <a:lnSpc>
                <a:spcPct val="80000"/>
              </a:lnSpc>
              <a:spcAft>
                <a:spcPts val="0"/>
              </a:spcAft>
              <a:buFont typeface="Wingdings 2"/>
              <a:buChar char=""/>
              <a:defRPr/>
            </a:pPr>
            <a:r>
              <a:rPr lang="ru-RU" sz="7200" i="1" dirty="0" smtClean="0">
                <a:solidFill>
                  <a:srgbClr val="990000"/>
                </a:solidFill>
                <a:latin typeface="Arial" pitchFamily="34" charset="0"/>
                <a:cs typeface="Arial" pitchFamily="34" charset="0"/>
              </a:rPr>
              <a:t>Великий </a:t>
            </a:r>
            <a:r>
              <a:rPr lang="ru-RU" sz="7200" i="1" dirty="0">
                <a:solidFill>
                  <a:srgbClr val="990000"/>
                </a:solidFill>
                <a:latin typeface="Arial" pitchFamily="34" charset="0"/>
                <a:cs typeface="Arial" pitchFamily="34" charset="0"/>
              </a:rPr>
              <a:t>философ Платон, всю жизнь занимавшийся гимнастикой, называл хромыми людей, пренебрегавших ежедневной тренировкой мышц.</a:t>
            </a:r>
          </a:p>
          <a:p>
            <a:pPr fontAlgn="auto">
              <a:spcAft>
                <a:spcPts val="0"/>
              </a:spcAft>
              <a:buFont typeface="Arial" pitchFamily="34" charset="0"/>
              <a:buChar char="•"/>
              <a:defRPr/>
            </a:pPr>
            <a:endParaRPr lang="ru-RU" sz="7200" dirty="0">
              <a:latin typeface="Arial" pitchFamily="34" charset="0"/>
              <a:cs typeface="Arial" pitchFamily="34" charset="0"/>
            </a:endParaRPr>
          </a:p>
        </p:txBody>
      </p:sp>
      <p:pic>
        <p:nvPicPr>
          <p:cNvPr id="28743" name="Рисунок 226"/>
          <p:cNvPicPr>
            <a:picLocks noChangeAspect="1"/>
          </p:cNvPicPr>
          <p:nvPr/>
        </p:nvPicPr>
        <p:blipFill>
          <a:blip r:embed="rId4" cstate="print"/>
          <a:srcRect/>
          <a:stretch>
            <a:fillRect/>
          </a:stretch>
        </p:blipFill>
        <p:spPr bwMode="auto">
          <a:xfrm>
            <a:off x="6283325" y="2698750"/>
            <a:ext cx="1670050" cy="15271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28744" name="Рисунок 234"/>
          <p:cNvPicPr>
            <a:picLocks noChangeAspect="1"/>
          </p:cNvPicPr>
          <p:nvPr/>
        </p:nvPicPr>
        <p:blipFill>
          <a:blip r:embed="rId5" cstate="print"/>
          <a:srcRect/>
          <a:stretch>
            <a:fillRect/>
          </a:stretch>
        </p:blipFill>
        <p:spPr bwMode="auto">
          <a:xfrm>
            <a:off x="7718425" y="3051175"/>
            <a:ext cx="1238250" cy="12382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28745" name="Picture 10" descr="книга"/>
          <p:cNvPicPr>
            <a:picLocks noChangeAspect="1" noChangeArrowheads="1"/>
          </p:cNvPicPr>
          <p:nvPr/>
        </p:nvPicPr>
        <p:blipFill>
          <a:blip r:embed="rId6" cstate="print"/>
          <a:srcRect/>
          <a:stretch>
            <a:fillRect/>
          </a:stretch>
        </p:blipFill>
        <p:spPr bwMode="auto">
          <a:xfrm>
            <a:off x="1357313" y="1155700"/>
            <a:ext cx="4051300" cy="30384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242" name="Прямоугольник 241"/>
          <p:cNvSpPr/>
          <p:nvPr/>
        </p:nvSpPr>
        <p:spPr>
          <a:xfrm>
            <a:off x="1646238" y="1217613"/>
            <a:ext cx="3629025" cy="2800350"/>
          </a:xfrm>
          <a:prstGeom prst="rect">
            <a:avLst/>
          </a:prstGeom>
        </p:spPr>
        <p:txBody>
          <a:bodyPr>
            <a:spAutoFit/>
          </a:bodyPr>
          <a:lstStyle/>
          <a:p>
            <a:pPr algn="ctr" fontAlgn="auto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defRPr/>
            </a:pPr>
            <a:endParaRPr lang="ru-RU" sz="2000" b="1" i="1" dirty="0">
              <a:solidFill>
                <a:srgbClr val="99000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nastasiaScript" pitchFamily="2" charset="0"/>
              <a:cs typeface="+mn-cs"/>
            </a:endParaRPr>
          </a:p>
          <a:p>
            <a:pPr algn="ctr" fontAlgn="auto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defRPr/>
            </a:pPr>
            <a:r>
              <a:rPr lang="ru-RU" sz="2000" b="1" i="1" dirty="0">
                <a:solidFill>
                  <a:srgbClr val="99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nastasiaScript" pitchFamily="2" charset="0"/>
                <a:cs typeface="+mn-cs"/>
              </a:rPr>
              <a:t>Словарь мудрых мыслей</a:t>
            </a:r>
          </a:p>
          <a:p>
            <a:pPr fontAlgn="auto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defRPr/>
            </a:pPr>
            <a:endParaRPr lang="ru-RU" b="1" i="1" dirty="0">
              <a:solidFill>
                <a:srgbClr val="990000"/>
              </a:solidFill>
              <a:latin typeface="AnastasiaScript" pitchFamily="2" charset="0"/>
              <a:cs typeface="+mn-cs"/>
            </a:endParaRPr>
          </a:p>
          <a:p>
            <a:pPr fontAlgn="auto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defRPr/>
            </a:pPr>
            <a:r>
              <a:rPr lang="ru-RU" b="1" dirty="0">
                <a:latin typeface="AnastasiaScript" pitchFamily="2" charset="0"/>
                <a:cs typeface="+mn-cs"/>
              </a:rPr>
              <a:t>1</a:t>
            </a:r>
            <a:r>
              <a:rPr lang="ru-RU" dirty="0">
                <a:latin typeface="AnastasiaScript" pitchFamily="2" charset="0"/>
                <a:cs typeface="+mn-cs"/>
              </a:rPr>
              <a:t>. Пешком ходить - долго жить.</a:t>
            </a:r>
          </a:p>
          <a:p>
            <a:pPr fontAlgn="auto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defRPr/>
            </a:pPr>
            <a:r>
              <a:rPr lang="ru-RU" dirty="0">
                <a:latin typeface="AnastasiaScript" pitchFamily="2" charset="0"/>
                <a:cs typeface="+mn-cs"/>
              </a:rPr>
              <a:t>2. Будешь двигаться - через хребет перевалишь, будешь сидеть - в яму скатишься</a:t>
            </a:r>
            <a:r>
              <a:rPr lang="ru-RU" dirty="0">
                <a:latin typeface="Century Gothic" pitchFamily="34" charset="0"/>
                <a:cs typeface="+mn-cs"/>
              </a:rPr>
              <a:t>.</a:t>
            </a:r>
          </a:p>
          <a:p>
            <a:pPr fontAlgn="auto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defRPr/>
            </a:pPr>
            <a:r>
              <a:rPr lang="ru-RU" dirty="0">
                <a:latin typeface="AnastasiaScript" pitchFamily="2" charset="0"/>
                <a:cs typeface="+mn-cs"/>
              </a:rPr>
              <a:t>3.</a:t>
            </a:r>
            <a:r>
              <a:rPr lang="ru-RU" dirty="0">
                <a:latin typeface="Century Gothic" pitchFamily="34" charset="0"/>
                <a:cs typeface="+mn-cs"/>
              </a:rPr>
              <a:t> </a:t>
            </a:r>
            <a:r>
              <a:rPr lang="ru-RU" dirty="0">
                <a:latin typeface="AnastasiaScript" pitchFamily="2" charset="0"/>
                <a:cs typeface="+mn-cs"/>
              </a:rPr>
              <a:t>Систематически заниматься спортом – значит заботиться о своём здоровье.</a:t>
            </a:r>
          </a:p>
          <a:p>
            <a:pPr fontAlgn="auto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defRPr/>
            </a:pPr>
            <a:r>
              <a:rPr lang="ru-RU" dirty="0">
                <a:latin typeface="AnastasiaScript" pitchFamily="2" charset="0"/>
                <a:cs typeface="+mn-cs"/>
              </a:rPr>
              <a:t>4. Воздух, солнце и вода – три кита здоровья”. </a:t>
            </a:r>
          </a:p>
          <a:p>
            <a:pPr marL="265176" indent="-265176" fontAlgn="auto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Font typeface="Wingdings 2"/>
              <a:buChar char=""/>
              <a:defRPr/>
            </a:pPr>
            <a:endParaRPr lang="ru-RU" b="1" dirty="0">
              <a:latin typeface="AnastasiaScript" pitchFamily="2" charset="0"/>
              <a:cs typeface="+mn-cs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9" name="Овал 108"/>
          <p:cNvSpPr/>
          <p:nvPr/>
        </p:nvSpPr>
        <p:spPr>
          <a:xfrm>
            <a:off x="163482" y="387328"/>
            <a:ext cx="1053703" cy="1006623"/>
          </a:xfrm>
          <a:prstGeom prst="ellipse">
            <a:avLst/>
          </a:prstGeom>
          <a:gradFill flip="none" rotWithShape="1">
            <a:gsLst>
              <a:gs pos="100000">
                <a:schemeClr val="bg1">
                  <a:alpha val="0"/>
                </a:schemeClr>
              </a:gs>
              <a:gs pos="46000">
                <a:schemeClr val="bg1"/>
              </a:gs>
            </a:gsLst>
            <a:path path="circle">
              <a:fillToRect l="50000" t="50000" r="50000" b="50000"/>
            </a:path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/>
          </a:p>
        </p:txBody>
      </p:sp>
      <p:grpSp>
        <p:nvGrpSpPr>
          <p:cNvPr id="30724" name="Группа 387"/>
          <p:cNvGrpSpPr>
            <a:grpSpLocks/>
          </p:cNvGrpSpPr>
          <p:nvPr/>
        </p:nvGrpSpPr>
        <p:grpSpPr bwMode="auto">
          <a:xfrm>
            <a:off x="-679450" y="1790700"/>
            <a:ext cx="6650038" cy="5227638"/>
            <a:chOff x="-836391" y="302553"/>
            <a:chExt cx="9285264" cy="7124638"/>
          </a:xfrm>
        </p:grpSpPr>
        <p:sp>
          <p:nvSpPr>
            <p:cNvPr id="383" name="Полилиния 382"/>
            <p:cNvSpPr/>
            <p:nvPr/>
          </p:nvSpPr>
          <p:spPr>
            <a:xfrm rot="1219034">
              <a:off x="208762" y="2054135"/>
              <a:ext cx="8240111" cy="621713"/>
            </a:xfrm>
            <a:custGeom>
              <a:avLst/>
              <a:gdLst>
                <a:gd name="connsiteX0" fmla="*/ 63062 w 8240111"/>
                <a:gd name="connsiteY0" fmla="*/ 0 h 809297"/>
                <a:gd name="connsiteX1" fmla="*/ 8240111 w 8240111"/>
                <a:gd name="connsiteY1" fmla="*/ 42041 h 809297"/>
                <a:gd name="connsiteX2" fmla="*/ 8219090 w 8240111"/>
                <a:gd name="connsiteY2" fmla="*/ 809297 h 809297"/>
                <a:gd name="connsiteX3" fmla="*/ 0 w 8240111"/>
                <a:gd name="connsiteY3" fmla="*/ 315310 h 809297"/>
                <a:gd name="connsiteX4" fmla="*/ 63062 w 8240111"/>
                <a:gd name="connsiteY4" fmla="*/ 0 h 809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40111" h="809297">
                  <a:moveTo>
                    <a:pt x="63062" y="0"/>
                  </a:moveTo>
                  <a:lnTo>
                    <a:pt x="8240111" y="42041"/>
                  </a:lnTo>
                  <a:lnTo>
                    <a:pt x="8219090" y="809297"/>
                  </a:lnTo>
                  <a:lnTo>
                    <a:pt x="0" y="315310"/>
                  </a:lnTo>
                  <a:lnTo>
                    <a:pt x="63062" y="0"/>
                  </a:lnTo>
                  <a:close/>
                </a:path>
              </a:pathLst>
            </a:custGeom>
            <a:gradFill flip="none" rotWithShape="1">
              <a:gsLst>
                <a:gs pos="100000">
                  <a:schemeClr val="bg1">
                    <a:alpha val="54000"/>
                  </a:schemeClr>
                </a:gs>
                <a:gs pos="0">
                  <a:schemeClr val="bg1">
                    <a:alpha val="0"/>
                  </a:schemeClr>
                </a:gs>
              </a:gsLst>
              <a:lin ang="9000000" scaled="0"/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84" name="Полилиния 383"/>
            <p:cNvSpPr/>
            <p:nvPr/>
          </p:nvSpPr>
          <p:spPr>
            <a:xfrm rot="1635534">
              <a:off x="184862" y="2709745"/>
              <a:ext cx="8240111" cy="621713"/>
            </a:xfrm>
            <a:custGeom>
              <a:avLst/>
              <a:gdLst>
                <a:gd name="connsiteX0" fmla="*/ 63062 w 8240111"/>
                <a:gd name="connsiteY0" fmla="*/ 0 h 809297"/>
                <a:gd name="connsiteX1" fmla="*/ 8240111 w 8240111"/>
                <a:gd name="connsiteY1" fmla="*/ 42041 h 809297"/>
                <a:gd name="connsiteX2" fmla="*/ 8219090 w 8240111"/>
                <a:gd name="connsiteY2" fmla="*/ 809297 h 809297"/>
                <a:gd name="connsiteX3" fmla="*/ 0 w 8240111"/>
                <a:gd name="connsiteY3" fmla="*/ 315310 h 809297"/>
                <a:gd name="connsiteX4" fmla="*/ 63062 w 8240111"/>
                <a:gd name="connsiteY4" fmla="*/ 0 h 809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40111" h="809297">
                  <a:moveTo>
                    <a:pt x="63062" y="0"/>
                  </a:moveTo>
                  <a:lnTo>
                    <a:pt x="8240111" y="42041"/>
                  </a:lnTo>
                  <a:lnTo>
                    <a:pt x="8219090" y="809297"/>
                  </a:lnTo>
                  <a:lnTo>
                    <a:pt x="0" y="315310"/>
                  </a:lnTo>
                  <a:lnTo>
                    <a:pt x="63062" y="0"/>
                  </a:lnTo>
                  <a:close/>
                </a:path>
              </a:pathLst>
            </a:custGeom>
            <a:gradFill flip="none" rotWithShape="1">
              <a:gsLst>
                <a:gs pos="100000">
                  <a:schemeClr val="bg1">
                    <a:alpha val="54000"/>
                  </a:schemeClr>
                </a:gs>
                <a:gs pos="0">
                  <a:schemeClr val="bg1">
                    <a:alpha val="0"/>
                  </a:schemeClr>
                </a:gs>
              </a:gsLst>
              <a:lin ang="9000000" scaled="0"/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85" name="Полилиния 384"/>
            <p:cNvSpPr/>
            <p:nvPr/>
          </p:nvSpPr>
          <p:spPr>
            <a:xfrm rot="2120141">
              <a:off x="-7745" y="3397179"/>
              <a:ext cx="8240111" cy="621713"/>
            </a:xfrm>
            <a:custGeom>
              <a:avLst/>
              <a:gdLst>
                <a:gd name="connsiteX0" fmla="*/ 63062 w 8240111"/>
                <a:gd name="connsiteY0" fmla="*/ 0 h 809297"/>
                <a:gd name="connsiteX1" fmla="*/ 8240111 w 8240111"/>
                <a:gd name="connsiteY1" fmla="*/ 42041 h 809297"/>
                <a:gd name="connsiteX2" fmla="*/ 8219090 w 8240111"/>
                <a:gd name="connsiteY2" fmla="*/ 809297 h 809297"/>
                <a:gd name="connsiteX3" fmla="*/ 0 w 8240111"/>
                <a:gd name="connsiteY3" fmla="*/ 315310 h 809297"/>
                <a:gd name="connsiteX4" fmla="*/ 63062 w 8240111"/>
                <a:gd name="connsiteY4" fmla="*/ 0 h 809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40111" h="809297">
                  <a:moveTo>
                    <a:pt x="63062" y="0"/>
                  </a:moveTo>
                  <a:lnTo>
                    <a:pt x="8240111" y="42041"/>
                  </a:lnTo>
                  <a:lnTo>
                    <a:pt x="8219090" y="809297"/>
                  </a:lnTo>
                  <a:lnTo>
                    <a:pt x="0" y="315310"/>
                  </a:lnTo>
                  <a:lnTo>
                    <a:pt x="63062" y="0"/>
                  </a:lnTo>
                  <a:close/>
                </a:path>
              </a:pathLst>
            </a:custGeom>
            <a:gradFill flip="none" rotWithShape="1">
              <a:gsLst>
                <a:gs pos="100000">
                  <a:schemeClr val="bg1">
                    <a:alpha val="54000"/>
                  </a:schemeClr>
                </a:gs>
                <a:gs pos="0">
                  <a:schemeClr val="bg1">
                    <a:alpha val="0"/>
                  </a:schemeClr>
                </a:gs>
              </a:gsLst>
              <a:lin ang="9000000" scaled="0"/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86" name="Полилиния 385"/>
            <p:cNvSpPr/>
            <p:nvPr/>
          </p:nvSpPr>
          <p:spPr>
            <a:xfrm rot="2683881">
              <a:off x="-836391" y="3656663"/>
              <a:ext cx="8240111" cy="621713"/>
            </a:xfrm>
            <a:custGeom>
              <a:avLst/>
              <a:gdLst>
                <a:gd name="connsiteX0" fmla="*/ 63062 w 8240111"/>
                <a:gd name="connsiteY0" fmla="*/ 0 h 809297"/>
                <a:gd name="connsiteX1" fmla="*/ 8240111 w 8240111"/>
                <a:gd name="connsiteY1" fmla="*/ 42041 h 809297"/>
                <a:gd name="connsiteX2" fmla="*/ 8219090 w 8240111"/>
                <a:gd name="connsiteY2" fmla="*/ 809297 h 809297"/>
                <a:gd name="connsiteX3" fmla="*/ 0 w 8240111"/>
                <a:gd name="connsiteY3" fmla="*/ 315310 h 809297"/>
                <a:gd name="connsiteX4" fmla="*/ 63062 w 8240111"/>
                <a:gd name="connsiteY4" fmla="*/ 0 h 809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40111" h="809297">
                  <a:moveTo>
                    <a:pt x="63062" y="0"/>
                  </a:moveTo>
                  <a:lnTo>
                    <a:pt x="8240111" y="42041"/>
                  </a:lnTo>
                  <a:lnTo>
                    <a:pt x="8219090" y="809297"/>
                  </a:lnTo>
                  <a:lnTo>
                    <a:pt x="0" y="315310"/>
                  </a:lnTo>
                  <a:lnTo>
                    <a:pt x="63062" y="0"/>
                  </a:lnTo>
                  <a:close/>
                </a:path>
              </a:pathLst>
            </a:custGeom>
            <a:gradFill flip="none" rotWithShape="1">
              <a:gsLst>
                <a:gs pos="100000">
                  <a:schemeClr val="bg1">
                    <a:alpha val="54000"/>
                  </a:schemeClr>
                </a:gs>
                <a:gs pos="0">
                  <a:schemeClr val="bg1">
                    <a:alpha val="0"/>
                  </a:schemeClr>
                </a:gs>
              </a:gsLst>
              <a:lin ang="9000000" scaled="0"/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87" name="Полилиния 386"/>
            <p:cNvSpPr/>
            <p:nvPr/>
          </p:nvSpPr>
          <p:spPr>
            <a:xfrm rot="3406944">
              <a:off x="-1350748" y="3554015"/>
              <a:ext cx="7124638" cy="621713"/>
            </a:xfrm>
            <a:custGeom>
              <a:avLst/>
              <a:gdLst>
                <a:gd name="connsiteX0" fmla="*/ 63062 w 8240111"/>
                <a:gd name="connsiteY0" fmla="*/ 0 h 809297"/>
                <a:gd name="connsiteX1" fmla="*/ 8240111 w 8240111"/>
                <a:gd name="connsiteY1" fmla="*/ 42041 h 809297"/>
                <a:gd name="connsiteX2" fmla="*/ 8219090 w 8240111"/>
                <a:gd name="connsiteY2" fmla="*/ 809297 h 809297"/>
                <a:gd name="connsiteX3" fmla="*/ 0 w 8240111"/>
                <a:gd name="connsiteY3" fmla="*/ 315310 h 809297"/>
                <a:gd name="connsiteX4" fmla="*/ 63062 w 8240111"/>
                <a:gd name="connsiteY4" fmla="*/ 0 h 809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40111" h="809297">
                  <a:moveTo>
                    <a:pt x="63062" y="0"/>
                  </a:moveTo>
                  <a:lnTo>
                    <a:pt x="8240111" y="42041"/>
                  </a:lnTo>
                  <a:lnTo>
                    <a:pt x="8219090" y="809297"/>
                  </a:lnTo>
                  <a:lnTo>
                    <a:pt x="0" y="315310"/>
                  </a:lnTo>
                  <a:lnTo>
                    <a:pt x="63062" y="0"/>
                  </a:lnTo>
                  <a:close/>
                </a:path>
              </a:pathLst>
            </a:custGeom>
            <a:gradFill flip="none" rotWithShape="1">
              <a:gsLst>
                <a:gs pos="100000">
                  <a:schemeClr val="bg1">
                    <a:alpha val="54000"/>
                  </a:schemeClr>
                </a:gs>
                <a:gs pos="0">
                  <a:schemeClr val="bg1">
                    <a:alpha val="0"/>
                  </a:schemeClr>
                </a:gs>
              </a:gsLst>
              <a:lin ang="9000000" scaled="0"/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dirty="0"/>
            </a:p>
          </p:txBody>
        </p:sp>
      </p:grpSp>
      <p:sp>
        <p:nvSpPr>
          <p:cNvPr id="107" name="Облако 106"/>
          <p:cNvSpPr/>
          <p:nvPr/>
        </p:nvSpPr>
        <p:spPr>
          <a:xfrm>
            <a:off x="2571736" y="571480"/>
            <a:ext cx="5000660" cy="857256"/>
          </a:xfrm>
          <a:prstGeom prst="cloud">
            <a:avLst/>
          </a:prstGeom>
          <a:gradFill flip="none" rotWithShape="1">
            <a:gsLst>
              <a:gs pos="0">
                <a:srgbClr val="AAE1F4"/>
              </a:gs>
              <a:gs pos="100000">
                <a:schemeClr val="accent1">
                  <a:lumMod val="20000"/>
                  <a:lumOff val="80000"/>
                </a:schemeClr>
              </a:gs>
            </a:gsLst>
            <a:lin ang="10200000" scaled="0"/>
            <a:tileRect/>
          </a:gradFill>
          <a:ln>
            <a:noFill/>
          </a:ln>
          <a:scene3d>
            <a:camera prst="orthographicFront"/>
            <a:lightRig rig="threePt" dir="t"/>
          </a:scene3d>
          <a:sp3d>
            <a:bevelT w="18415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/>
          </a:p>
        </p:txBody>
      </p:sp>
      <p:sp>
        <p:nvSpPr>
          <p:cNvPr id="108" name="Облако 107"/>
          <p:cNvSpPr/>
          <p:nvPr/>
        </p:nvSpPr>
        <p:spPr>
          <a:xfrm>
            <a:off x="5429256" y="1928802"/>
            <a:ext cx="3429024" cy="714380"/>
          </a:xfrm>
          <a:prstGeom prst="cloud">
            <a:avLst/>
          </a:prstGeom>
          <a:gradFill flip="none" rotWithShape="1">
            <a:gsLst>
              <a:gs pos="0">
                <a:srgbClr val="AAE1F4"/>
              </a:gs>
              <a:gs pos="100000">
                <a:schemeClr val="accent1">
                  <a:lumMod val="20000"/>
                  <a:lumOff val="80000"/>
                </a:schemeClr>
              </a:gs>
            </a:gsLst>
            <a:lin ang="10200000" scaled="0"/>
            <a:tileRect/>
          </a:gradFill>
          <a:ln>
            <a:noFill/>
          </a:ln>
          <a:scene3d>
            <a:camera prst="orthographicFront"/>
            <a:lightRig rig="threePt" dir="t"/>
          </a:scene3d>
          <a:sp3d>
            <a:bevelT w="18415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/>
          </a:p>
        </p:txBody>
      </p:sp>
      <p:grpSp>
        <p:nvGrpSpPr>
          <p:cNvPr id="30731" name="Группа 56"/>
          <p:cNvGrpSpPr>
            <a:grpSpLocks/>
          </p:cNvGrpSpPr>
          <p:nvPr/>
        </p:nvGrpSpPr>
        <p:grpSpPr bwMode="auto">
          <a:xfrm>
            <a:off x="5072063" y="0"/>
            <a:ext cx="4762500" cy="3000375"/>
            <a:chOff x="5214942" y="-71462"/>
            <a:chExt cx="4191236" cy="2724650"/>
          </a:xfrm>
        </p:grpSpPr>
        <p:sp>
          <p:nvSpPr>
            <p:cNvPr id="4" name="Полилиния 3"/>
            <p:cNvSpPr/>
            <p:nvPr/>
          </p:nvSpPr>
          <p:spPr>
            <a:xfrm>
              <a:off x="5318235" y="785794"/>
              <a:ext cx="3825765" cy="1734207"/>
            </a:xfrm>
            <a:custGeom>
              <a:avLst/>
              <a:gdLst>
                <a:gd name="connsiteX0" fmla="*/ 3825765 w 3825765"/>
                <a:gd name="connsiteY0" fmla="*/ 546538 h 1734207"/>
                <a:gd name="connsiteX1" fmla="*/ 2816772 w 3825765"/>
                <a:gd name="connsiteY1" fmla="*/ 714703 h 1734207"/>
                <a:gd name="connsiteX2" fmla="*/ 2028496 w 3825765"/>
                <a:gd name="connsiteY2" fmla="*/ 767255 h 1734207"/>
                <a:gd name="connsiteX3" fmla="*/ 1334813 w 3825765"/>
                <a:gd name="connsiteY3" fmla="*/ 31531 h 1734207"/>
                <a:gd name="connsiteX4" fmla="*/ 1902372 w 3825765"/>
                <a:gd name="connsiteY4" fmla="*/ 767255 h 1734207"/>
                <a:gd name="connsiteX5" fmla="*/ 935420 w 3825765"/>
                <a:gd name="connsiteY5" fmla="*/ 567559 h 1734207"/>
                <a:gd name="connsiteX6" fmla="*/ 945931 w 3825765"/>
                <a:gd name="connsiteY6" fmla="*/ 0 h 1734207"/>
                <a:gd name="connsiteX7" fmla="*/ 819806 w 3825765"/>
                <a:gd name="connsiteY7" fmla="*/ 536028 h 1734207"/>
                <a:gd name="connsiteX8" fmla="*/ 0 w 3825765"/>
                <a:gd name="connsiteY8" fmla="*/ 430924 h 1734207"/>
                <a:gd name="connsiteX9" fmla="*/ 746234 w 3825765"/>
                <a:gd name="connsiteY9" fmla="*/ 630621 h 1734207"/>
                <a:gd name="connsiteX10" fmla="*/ 262758 w 3825765"/>
                <a:gd name="connsiteY10" fmla="*/ 893379 h 1734207"/>
                <a:gd name="connsiteX11" fmla="*/ 914400 w 3825765"/>
                <a:gd name="connsiteY11" fmla="*/ 683172 h 1734207"/>
                <a:gd name="connsiteX12" fmla="*/ 1965434 w 3825765"/>
                <a:gd name="connsiteY12" fmla="*/ 956441 h 1734207"/>
                <a:gd name="connsiteX13" fmla="*/ 1566041 w 3825765"/>
                <a:gd name="connsiteY13" fmla="*/ 1303283 h 1734207"/>
                <a:gd name="connsiteX14" fmla="*/ 882868 w 3825765"/>
                <a:gd name="connsiteY14" fmla="*/ 1208690 h 1734207"/>
                <a:gd name="connsiteX15" fmla="*/ 1492468 w 3825765"/>
                <a:gd name="connsiteY15" fmla="*/ 1355834 h 1734207"/>
                <a:gd name="connsiteX16" fmla="*/ 998482 w 3825765"/>
                <a:gd name="connsiteY16" fmla="*/ 1692166 h 1734207"/>
                <a:gd name="connsiteX17" fmla="*/ 1597572 w 3825765"/>
                <a:gd name="connsiteY17" fmla="*/ 1429407 h 1734207"/>
                <a:gd name="connsiteX18" fmla="*/ 2028496 w 3825765"/>
                <a:gd name="connsiteY18" fmla="*/ 1734207 h 1734207"/>
                <a:gd name="connsiteX19" fmla="*/ 1713186 w 3825765"/>
                <a:gd name="connsiteY19" fmla="*/ 1366345 h 1734207"/>
                <a:gd name="connsiteX20" fmla="*/ 2133600 w 3825765"/>
                <a:gd name="connsiteY20" fmla="*/ 966952 h 1734207"/>
                <a:gd name="connsiteX21" fmla="*/ 2900855 w 3825765"/>
                <a:gd name="connsiteY21" fmla="*/ 935421 h 1734207"/>
                <a:gd name="connsiteX22" fmla="*/ 3815255 w 3825765"/>
                <a:gd name="connsiteY22" fmla="*/ 809297 h 1734207"/>
                <a:gd name="connsiteX23" fmla="*/ 3825765 w 3825765"/>
                <a:gd name="connsiteY23" fmla="*/ 546538 h 17342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3825765" h="1734207">
                  <a:moveTo>
                    <a:pt x="3825765" y="546538"/>
                  </a:moveTo>
                  <a:lnTo>
                    <a:pt x="2816772" y="714703"/>
                  </a:lnTo>
                  <a:lnTo>
                    <a:pt x="2028496" y="767255"/>
                  </a:lnTo>
                  <a:lnTo>
                    <a:pt x="1334813" y="31531"/>
                  </a:lnTo>
                  <a:lnTo>
                    <a:pt x="1902372" y="767255"/>
                  </a:lnTo>
                  <a:lnTo>
                    <a:pt x="935420" y="567559"/>
                  </a:lnTo>
                  <a:lnTo>
                    <a:pt x="945931" y="0"/>
                  </a:lnTo>
                  <a:lnTo>
                    <a:pt x="819806" y="536028"/>
                  </a:lnTo>
                  <a:lnTo>
                    <a:pt x="0" y="430924"/>
                  </a:lnTo>
                  <a:lnTo>
                    <a:pt x="746234" y="630621"/>
                  </a:lnTo>
                  <a:lnTo>
                    <a:pt x="262758" y="893379"/>
                  </a:lnTo>
                  <a:lnTo>
                    <a:pt x="914400" y="683172"/>
                  </a:lnTo>
                  <a:lnTo>
                    <a:pt x="1965434" y="956441"/>
                  </a:lnTo>
                  <a:lnTo>
                    <a:pt x="1566041" y="1303283"/>
                  </a:lnTo>
                  <a:lnTo>
                    <a:pt x="882868" y="1208690"/>
                  </a:lnTo>
                  <a:lnTo>
                    <a:pt x="1492468" y="1355834"/>
                  </a:lnTo>
                  <a:lnTo>
                    <a:pt x="998482" y="1692166"/>
                  </a:lnTo>
                  <a:lnTo>
                    <a:pt x="1597572" y="1429407"/>
                  </a:lnTo>
                  <a:lnTo>
                    <a:pt x="2028496" y="1734207"/>
                  </a:lnTo>
                  <a:lnTo>
                    <a:pt x="1713186" y="1366345"/>
                  </a:lnTo>
                  <a:lnTo>
                    <a:pt x="2133600" y="966952"/>
                  </a:lnTo>
                  <a:cubicBezTo>
                    <a:pt x="2389346" y="956296"/>
                    <a:pt x="2644887" y="935421"/>
                    <a:pt x="2900855" y="935421"/>
                  </a:cubicBezTo>
                  <a:lnTo>
                    <a:pt x="3815255" y="809297"/>
                  </a:lnTo>
                  <a:lnTo>
                    <a:pt x="3825765" y="546538"/>
                  </a:lnTo>
                  <a:close/>
                </a:path>
              </a:pathLst>
            </a:custGeom>
            <a:blipFill>
              <a:blip r:embed="rId3" cstate="print"/>
              <a:tile tx="0" ty="0" sx="100000" sy="100000" flip="none" algn="tl"/>
            </a:blipFill>
            <a:ln>
              <a:noFill/>
            </a:ln>
            <a:scene3d>
              <a:camera prst="orthographicFront"/>
              <a:lightRig rig="threePt" dir="t"/>
            </a:scene3d>
            <a:sp3d>
              <a:bevelT w="133350" h="444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11" name="Полилиния 10"/>
            <p:cNvSpPr/>
            <p:nvPr/>
          </p:nvSpPr>
          <p:spPr>
            <a:xfrm rot="860733" flipV="1">
              <a:off x="6909393" y="3183"/>
              <a:ext cx="2496785" cy="1305578"/>
            </a:xfrm>
            <a:custGeom>
              <a:avLst/>
              <a:gdLst>
                <a:gd name="connsiteX0" fmla="*/ 3825765 w 3825765"/>
                <a:gd name="connsiteY0" fmla="*/ 546538 h 1734207"/>
                <a:gd name="connsiteX1" fmla="*/ 2816772 w 3825765"/>
                <a:gd name="connsiteY1" fmla="*/ 714703 h 1734207"/>
                <a:gd name="connsiteX2" fmla="*/ 2028496 w 3825765"/>
                <a:gd name="connsiteY2" fmla="*/ 767255 h 1734207"/>
                <a:gd name="connsiteX3" fmla="*/ 1334813 w 3825765"/>
                <a:gd name="connsiteY3" fmla="*/ 31531 h 1734207"/>
                <a:gd name="connsiteX4" fmla="*/ 1902372 w 3825765"/>
                <a:gd name="connsiteY4" fmla="*/ 767255 h 1734207"/>
                <a:gd name="connsiteX5" fmla="*/ 935420 w 3825765"/>
                <a:gd name="connsiteY5" fmla="*/ 567559 h 1734207"/>
                <a:gd name="connsiteX6" fmla="*/ 945931 w 3825765"/>
                <a:gd name="connsiteY6" fmla="*/ 0 h 1734207"/>
                <a:gd name="connsiteX7" fmla="*/ 819806 w 3825765"/>
                <a:gd name="connsiteY7" fmla="*/ 536028 h 1734207"/>
                <a:gd name="connsiteX8" fmla="*/ 0 w 3825765"/>
                <a:gd name="connsiteY8" fmla="*/ 430924 h 1734207"/>
                <a:gd name="connsiteX9" fmla="*/ 746234 w 3825765"/>
                <a:gd name="connsiteY9" fmla="*/ 630621 h 1734207"/>
                <a:gd name="connsiteX10" fmla="*/ 262758 w 3825765"/>
                <a:gd name="connsiteY10" fmla="*/ 893379 h 1734207"/>
                <a:gd name="connsiteX11" fmla="*/ 914400 w 3825765"/>
                <a:gd name="connsiteY11" fmla="*/ 683172 h 1734207"/>
                <a:gd name="connsiteX12" fmla="*/ 1965434 w 3825765"/>
                <a:gd name="connsiteY12" fmla="*/ 956441 h 1734207"/>
                <a:gd name="connsiteX13" fmla="*/ 1566041 w 3825765"/>
                <a:gd name="connsiteY13" fmla="*/ 1303283 h 1734207"/>
                <a:gd name="connsiteX14" fmla="*/ 882868 w 3825765"/>
                <a:gd name="connsiteY14" fmla="*/ 1208690 h 1734207"/>
                <a:gd name="connsiteX15" fmla="*/ 1492468 w 3825765"/>
                <a:gd name="connsiteY15" fmla="*/ 1355834 h 1734207"/>
                <a:gd name="connsiteX16" fmla="*/ 998482 w 3825765"/>
                <a:gd name="connsiteY16" fmla="*/ 1692166 h 1734207"/>
                <a:gd name="connsiteX17" fmla="*/ 1597572 w 3825765"/>
                <a:gd name="connsiteY17" fmla="*/ 1429407 h 1734207"/>
                <a:gd name="connsiteX18" fmla="*/ 2028496 w 3825765"/>
                <a:gd name="connsiteY18" fmla="*/ 1734207 h 1734207"/>
                <a:gd name="connsiteX19" fmla="*/ 1713186 w 3825765"/>
                <a:gd name="connsiteY19" fmla="*/ 1366345 h 1734207"/>
                <a:gd name="connsiteX20" fmla="*/ 2133600 w 3825765"/>
                <a:gd name="connsiteY20" fmla="*/ 966952 h 1734207"/>
                <a:gd name="connsiteX21" fmla="*/ 2900855 w 3825765"/>
                <a:gd name="connsiteY21" fmla="*/ 935421 h 1734207"/>
                <a:gd name="connsiteX22" fmla="*/ 3815255 w 3825765"/>
                <a:gd name="connsiteY22" fmla="*/ 809297 h 1734207"/>
                <a:gd name="connsiteX23" fmla="*/ 3825765 w 3825765"/>
                <a:gd name="connsiteY23" fmla="*/ 546538 h 17342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3825765" h="1734207">
                  <a:moveTo>
                    <a:pt x="3825765" y="546538"/>
                  </a:moveTo>
                  <a:lnTo>
                    <a:pt x="2816772" y="714703"/>
                  </a:lnTo>
                  <a:lnTo>
                    <a:pt x="2028496" y="767255"/>
                  </a:lnTo>
                  <a:lnTo>
                    <a:pt x="1334813" y="31531"/>
                  </a:lnTo>
                  <a:lnTo>
                    <a:pt x="1902372" y="767255"/>
                  </a:lnTo>
                  <a:lnTo>
                    <a:pt x="935420" y="567559"/>
                  </a:lnTo>
                  <a:lnTo>
                    <a:pt x="945931" y="0"/>
                  </a:lnTo>
                  <a:lnTo>
                    <a:pt x="819806" y="536028"/>
                  </a:lnTo>
                  <a:lnTo>
                    <a:pt x="0" y="430924"/>
                  </a:lnTo>
                  <a:lnTo>
                    <a:pt x="746234" y="630621"/>
                  </a:lnTo>
                  <a:lnTo>
                    <a:pt x="262758" y="893379"/>
                  </a:lnTo>
                  <a:lnTo>
                    <a:pt x="914400" y="683172"/>
                  </a:lnTo>
                  <a:lnTo>
                    <a:pt x="1965434" y="956441"/>
                  </a:lnTo>
                  <a:lnTo>
                    <a:pt x="1566041" y="1303283"/>
                  </a:lnTo>
                  <a:lnTo>
                    <a:pt x="882868" y="1208690"/>
                  </a:lnTo>
                  <a:lnTo>
                    <a:pt x="1492468" y="1355834"/>
                  </a:lnTo>
                  <a:lnTo>
                    <a:pt x="998482" y="1692166"/>
                  </a:lnTo>
                  <a:lnTo>
                    <a:pt x="1597572" y="1429407"/>
                  </a:lnTo>
                  <a:lnTo>
                    <a:pt x="2028496" y="1734207"/>
                  </a:lnTo>
                  <a:lnTo>
                    <a:pt x="1713186" y="1366345"/>
                  </a:lnTo>
                  <a:lnTo>
                    <a:pt x="2133600" y="966952"/>
                  </a:lnTo>
                  <a:cubicBezTo>
                    <a:pt x="2389346" y="956296"/>
                    <a:pt x="2644887" y="935421"/>
                    <a:pt x="2900855" y="935421"/>
                  </a:cubicBezTo>
                  <a:lnTo>
                    <a:pt x="3815255" y="809297"/>
                  </a:lnTo>
                  <a:lnTo>
                    <a:pt x="3825765" y="546538"/>
                  </a:lnTo>
                  <a:close/>
                </a:path>
              </a:pathLst>
            </a:custGeom>
            <a:blipFill>
              <a:blip r:embed="rId3" cstate="print"/>
              <a:tile tx="0" ty="0" sx="100000" sy="100000" flip="none" algn="tl"/>
            </a:blipFill>
            <a:ln>
              <a:noFill/>
            </a:ln>
            <a:scene3d>
              <a:camera prst="orthographicFront"/>
              <a:lightRig rig="threePt" dir="t"/>
            </a:scene3d>
            <a:sp3d>
              <a:bevelT w="133350" h="444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10" name="Полилиния 9"/>
            <p:cNvSpPr/>
            <p:nvPr/>
          </p:nvSpPr>
          <p:spPr>
            <a:xfrm>
              <a:off x="7000892" y="214290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12" name="Полилиния 11"/>
            <p:cNvSpPr/>
            <p:nvPr/>
          </p:nvSpPr>
          <p:spPr>
            <a:xfrm rot="19708205">
              <a:off x="7500958" y="71414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13" name="Полилиния 12"/>
            <p:cNvSpPr/>
            <p:nvPr/>
          </p:nvSpPr>
          <p:spPr>
            <a:xfrm>
              <a:off x="8143900" y="-71462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14" name="Полилиния 13"/>
            <p:cNvSpPr/>
            <p:nvPr/>
          </p:nvSpPr>
          <p:spPr>
            <a:xfrm>
              <a:off x="7786710" y="-71462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15" name="Полилиния 14"/>
            <p:cNvSpPr/>
            <p:nvPr/>
          </p:nvSpPr>
          <p:spPr>
            <a:xfrm>
              <a:off x="7358082" y="428604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16" name="Полилиния 15"/>
            <p:cNvSpPr/>
            <p:nvPr/>
          </p:nvSpPr>
          <p:spPr>
            <a:xfrm>
              <a:off x="6715140" y="500042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17" name="Полилиния 16"/>
            <p:cNvSpPr/>
            <p:nvPr/>
          </p:nvSpPr>
          <p:spPr>
            <a:xfrm>
              <a:off x="7286644" y="928670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18" name="Полилиния 17"/>
            <p:cNvSpPr/>
            <p:nvPr/>
          </p:nvSpPr>
          <p:spPr>
            <a:xfrm>
              <a:off x="7215206" y="642918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19" name="Полилиния 18"/>
            <p:cNvSpPr/>
            <p:nvPr/>
          </p:nvSpPr>
          <p:spPr>
            <a:xfrm>
              <a:off x="7572396" y="1000108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0" name="Полилиния 19"/>
            <p:cNvSpPr/>
            <p:nvPr/>
          </p:nvSpPr>
          <p:spPr>
            <a:xfrm rot="1969772">
              <a:off x="7844062" y="911072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1" name="Полилиния 20"/>
            <p:cNvSpPr/>
            <p:nvPr/>
          </p:nvSpPr>
          <p:spPr>
            <a:xfrm>
              <a:off x="7786710" y="428604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2" name="Полилиния 21"/>
            <p:cNvSpPr/>
            <p:nvPr/>
          </p:nvSpPr>
          <p:spPr>
            <a:xfrm>
              <a:off x="8286776" y="500042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3" name="Полилиния 22"/>
            <p:cNvSpPr/>
            <p:nvPr/>
          </p:nvSpPr>
          <p:spPr>
            <a:xfrm>
              <a:off x="6572264" y="785794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4" name="Полилиния 23"/>
            <p:cNvSpPr/>
            <p:nvPr/>
          </p:nvSpPr>
          <p:spPr>
            <a:xfrm rot="20410928">
              <a:off x="6072198" y="714356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5" name="Полилиния 24"/>
            <p:cNvSpPr/>
            <p:nvPr/>
          </p:nvSpPr>
          <p:spPr>
            <a:xfrm rot="587691">
              <a:off x="5214942" y="1071546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6" name="Полилиния 25"/>
            <p:cNvSpPr/>
            <p:nvPr/>
          </p:nvSpPr>
          <p:spPr>
            <a:xfrm rot="20411730">
              <a:off x="5429256" y="1500174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7" name="Полилиния 26"/>
            <p:cNvSpPr/>
            <p:nvPr/>
          </p:nvSpPr>
          <p:spPr>
            <a:xfrm rot="1771934">
              <a:off x="6072198" y="1857364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8" name="Полилиния 27"/>
            <p:cNvSpPr/>
            <p:nvPr/>
          </p:nvSpPr>
          <p:spPr>
            <a:xfrm rot="1666315">
              <a:off x="6215074" y="2285992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9" name="Полилиния 28"/>
            <p:cNvSpPr/>
            <p:nvPr/>
          </p:nvSpPr>
          <p:spPr>
            <a:xfrm>
              <a:off x="7143768" y="2357430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0" name="Полилиния 29"/>
            <p:cNvSpPr/>
            <p:nvPr/>
          </p:nvSpPr>
          <p:spPr>
            <a:xfrm>
              <a:off x="7215206" y="1785926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1" name="Полилиния 30"/>
            <p:cNvSpPr/>
            <p:nvPr/>
          </p:nvSpPr>
          <p:spPr>
            <a:xfrm>
              <a:off x="6072198" y="1071546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2" name="Полилиния 31"/>
            <p:cNvSpPr/>
            <p:nvPr/>
          </p:nvSpPr>
          <p:spPr>
            <a:xfrm rot="1065905">
              <a:off x="5500694" y="1000108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3" name="Полилиния 32"/>
            <p:cNvSpPr/>
            <p:nvPr/>
          </p:nvSpPr>
          <p:spPr>
            <a:xfrm rot="19191918">
              <a:off x="5715008" y="1500174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4" name="Полилиния 33"/>
            <p:cNvSpPr/>
            <p:nvPr/>
          </p:nvSpPr>
          <p:spPr>
            <a:xfrm rot="1361292">
              <a:off x="5857884" y="1214422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5" name="Полилиния 34"/>
            <p:cNvSpPr/>
            <p:nvPr/>
          </p:nvSpPr>
          <p:spPr>
            <a:xfrm rot="1099206">
              <a:off x="6000760" y="1428736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6" name="Полилиния 35"/>
            <p:cNvSpPr/>
            <p:nvPr/>
          </p:nvSpPr>
          <p:spPr>
            <a:xfrm rot="20247737">
              <a:off x="6689470" y="1043576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7" name="Полилиния 36"/>
            <p:cNvSpPr/>
            <p:nvPr/>
          </p:nvSpPr>
          <p:spPr>
            <a:xfrm>
              <a:off x="6929454" y="1000108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8" name="Полилиния 37"/>
            <p:cNvSpPr/>
            <p:nvPr/>
          </p:nvSpPr>
          <p:spPr>
            <a:xfrm>
              <a:off x="6858016" y="1357298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9" name="Полилиния 38"/>
            <p:cNvSpPr/>
            <p:nvPr/>
          </p:nvSpPr>
          <p:spPr>
            <a:xfrm>
              <a:off x="7215206" y="1285860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40" name="Полилиния 39"/>
            <p:cNvSpPr/>
            <p:nvPr/>
          </p:nvSpPr>
          <p:spPr>
            <a:xfrm>
              <a:off x="5643570" y="1214422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41" name="Полилиния 40"/>
            <p:cNvSpPr/>
            <p:nvPr/>
          </p:nvSpPr>
          <p:spPr>
            <a:xfrm rot="20716111">
              <a:off x="6286512" y="1285860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42" name="Полилиния 41"/>
            <p:cNvSpPr/>
            <p:nvPr/>
          </p:nvSpPr>
          <p:spPr>
            <a:xfrm>
              <a:off x="5857884" y="1000108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43" name="Полилиния 42"/>
            <p:cNvSpPr/>
            <p:nvPr/>
          </p:nvSpPr>
          <p:spPr>
            <a:xfrm>
              <a:off x="6286512" y="1714488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44" name="Полилиния 43"/>
            <p:cNvSpPr/>
            <p:nvPr/>
          </p:nvSpPr>
          <p:spPr>
            <a:xfrm rot="1666315">
              <a:off x="6410397" y="1978341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45" name="Полилиния 44"/>
            <p:cNvSpPr/>
            <p:nvPr/>
          </p:nvSpPr>
          <p:spPr>
            <a:xfrm>
              <a:off x="6500826" y="2214554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46" name="Полилиния 45"/>
            <p:cNvSpPr/>
            <p:nvPr/>
          </p:nvSpPr>
          <p:spPr>
            <a:xfrm>
              <a:off x="6572264" y="1785926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47" name="Полилиния 46"/>
            <p:cNvSpPr/>
            <p:nvPr/>
          </p:nvSpPr>
          <p:spPr>
            <a:xfrm rot="1771934">
              <a:off x="6698031" y="2051454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48" name="Полилиния 47"/>
            <p:cNvSpPr/>
            <p:nvPr/>
          </p:nvSpPr>
          <p:spPr>
            <a:xfrm rot="1771934">
              <a:off x="7055221" y="2051454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49" name="Полилиния 48"/>
            <p:cNvSpPr/>
            <p:nvPr/>
          </p:nvSpPr>
          <p:spPr>
            <a:xfrm>
              <a:off x="6858016" y="1785926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50" name="Полилиния 49"/>
            <p:cNvSpPr/>
            <p:nvPr/>
          </p:nvSpPr>
          <p:spPr>
            <a:xfrm rot="1874304">
              <a:off x="7556933" y="552698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51" name="Полилиния 50"/>
            <p:cNvSpPr/>
            <p:nvPr/>
          </p:nvSpPr>
          <p:spPr>
            <a:xfrm rot="1874304">
              <a:off x="6985430" y="481260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52" name="Полилиния 51"/>
            <p:cNvSpPr/>
            <p:nvPr/>
          </p:nvSpPr>
          <p:spPr>
            <a:xfrm>
              <a:off x="7929586" y="142852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53" name="Полилиния 52"/>
            <p:cNvSpPr/>
            <p:nvPr/>
          </p:nvSpPr>
          <p:spPr>
            <a:xfrm>
              <a:off x="7643834" y="214290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54" name="Полилиния 53"/>
            <p:cNvSpPr/>
            <p:nvPr/>
          </p:nvSpPr>
          <p:spPr>
            <a:xfrm>
              <a:off x="7929586" y="642918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55" name="Полилиния 54"/>
            <p:cNvSpPr/>
            <p:nvPr/>
          </p:nvSpPr>
          <p:spPr>
            <a:xfrm rot="1874304">
              <a:off x="8056999" y="409823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56" name="Полилиния 55"/>
            <p:cNvSpPr/>
            <p:nvPr/>
          </p:nvSpPr>
          <p:spPr>
            <a:xfrm>
              <a:off x="6572264" y="1357298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</p:grpSp>
      <p:grpSp>
        <p:nvGrpSpPr>
          <p:cNvPr id="30732" name="Группа 218"/>
          <p:cNvGrpSpPr>
            <a:grpSpLocks/>
          </p:cNvGrpSpPr>
          <p:nvPr/>
        </p:nvGrpSpPr>
        <p:grpSpPr bwMode="auto">
          <a:xfrm>
            <a:off x="-55563" y="3786188"/>
            <a:ext cx="9248776" cy="3103562"/>
            <a:chOff x="-65581" y="3302758"/>
            <a:chExt cx="9247681" cy="3555242"/>
          </a:xfrm>
        </p:grpSpPr>
        <p:sp>
          <p:nvSpPr>
            <p:cNvPr id="117" name="Полилиния 116"/>
            <p:cNvSpPr/>
            <p:nvPr/>
          </p:nvSpPr>
          <p:spPr>
            <a:xfrm>
              <a:off x="-12700" y="5146130"/>
              <a:ext cx="9156700" cy="1711869"/>
            </a:xfrm>
            <a:custGeom>
              <a:avLst/>
              <a:gdLst>
                <a:gd name="connsiteX0" fmla="*/ 0 w 7531100"/>
                <a:gd name="connsiteY0" fmla="*/ 0 h 1384300"/>
                <a:gd name="connsiteX1" fmla="*/ 3200400 w 7531100"/>
                <a:gd name="connsiteY1" fmla="*/ 12700 h 1384300"/>
                <a:gd name="connsiteX2" fmla="*/ 6070600 w 7531100"/>
                <a:gd name="connsiteY2" fmla="*/ 241300 h 1384300"/>
                <a:gd name="connsiteX3" fmla="*/ 7531100 w 7531100"/>
                <a:gd name="connsiteY3" fmla="*/ 1371600 h 1384300"/>
                <a:gd name="connsiteX4" fmla="*/ 0 w 7531100"/>
                <a:gd name="connsiteY4" fmla="*/ 1384300 h 1384300"/>
                <a:gd name="connsiteX5" fmla="*/ 0 w 7531100"/>
                <a:gd name="connsiteY5" fmla="*/ 0 h 1384300"/>
                <a:gd name="connsiteX0" fmla="*/ 0 w 7531100"/>
                <a:gd name="connsiteY0" fmla="*/ 327569 h 1711869"/>
                <a:gd name="connsiteX1" fmla="*/ 3200400 w 7531100"/>
                <a:gd name="connsiteY1" fmla="*/ 340269 h 1711869"/>
                <a:gd name="connsiteX2" fmla="*/ 6070600 w 7531100"/>
                <a:gd name="connsiteY2" fmla="*/ 568869 h 1711869"/>
                <a:gd name="connsiteX3" fmla="*/ 7531100 w 7531100"/>
                <a:gd name="connsiteY3" fmla="*/ 1699169 h 1711869"/>
                <a:gd name="connsiteX4" fmla="*/ 0 w 7531100"/>
                <a:gd name="connsiteY4" fmla="*/ 1711869 h 1711869"/>
                <a:gd name="connsiteX5" fmla="*/ 0 w 7531100"/>
                <a:gd name="connsiteY5" fmla="*/ 327569 h 1711869"/>
                <a:gd name="connsiteX0" fmla="*/ 0 w 7531100"/>
                <a:gd name="connsiteY0" fmla="*/ 327569 h 1711869"/>
                <a:gd name="connsiteX1" fmla="*/ 3200400 w 7531100"/>
                <a:gd name="connsiteY1" fmla="*/ 340269 h 1711869"/>
                <a:gd name="connsiteX2" fmla="*/ 6070600 w 7531100"/>
                <a:gd name="connsiteY2" fmla="*/ 568869 h 1711869"/>
                <a:gd name="connsiteX3" fmla="*/ 7531100 w 7531100"/>
                <a:gd name="connsiteY3" fmla="*/ 1699169 h 1711869"/>
                <a:gd name="connsiteX4" fmla="*/ 0 w 7531100"/>
                <a:gd name="connsiteY4" fmla="*/ 1711869 h 1711869"/>
                <a:gd name="connsiteX5" fmla="*/ 0 w 7531100"/>
                <a:gd name="connsiteY5" fmla="*/ 327569 h 1711869"/>
                <a:gd name="connsiteX0" fmla="*/ 0 w 7531100"/>
                <a:gd name="connsiteY0" fmla="*/ 327569 h 1711869"/>
                <a:gd name="connsiteX1" fmla="*/ 3200400 w 7531100"/>
                <a:gd name="connsiteY1" fmla="*/ 340269 h 1711869"/>
                <a:gd name="connsiteX2" fmla="*/ 6070600 w 7531100"/>
                <a:gd name="connsiteY2" fmla="*/ 568869 h 1711869"/>
                <a:gd name="connsiteX3" fmla="*/ 7531100 w 7531100"/>
                <a:gd name="connsiteY3" fmla="*/ 1699169 h 1711869"/>
                <a:gd name="connsiteX4" fmla="*/ 0 w 7531100"/>
                <a:gd name="connsiteY4" fmla="*/ 1711869 h 1711869"/>
                <a:gd name="connsiteX5" fmla="*/ 0 w 7531100"/>
                <a:gd name="connsiteY5" fmla="*/ 327569 h 1711869"/>
                <a:gd name="connsiteX0" fmla="*/ 0 w 7531100"/>
                <a:gd name="connsiteY0" fmla="*/ 327569 h 1711869"/>
                <a:gd name="connsiteX1" fmla="*/ 3200400 w 7531100"/>
                <a:gd name="connsiteY1" fmla="*/ 340269 h 1711869"/>
                <a:gd name="connsiteX2" fmla="*/ 6070600 w 7531100"/>
                <a:gd name="connsiteY2" fmla="*/ 568869 h 1711869"/>
                <a:gd name="connsiteX3" fmla="*/ 7531100 w 7531100"/>
                <a:gd name="connsiteY3" fmla="*/ 1699169 h 1711869"/>
                <a:gd name="connsiteX4" fmla="*/ 0 w 7531100"/>
                <a:gd name="connsiteY4" fmla="*/ 1711869 h 1711869"/>
                <a:gd name="connsiteX5" fmla="*/ 0 w 7531100"/>
                <a:gd name="connsiteY5" fmla="*/ 327569 h 1711869"/>
                <a:gd name="connsiteX0" fmla="*/ 0 w 7531100"/>
                <a:gd name="connsiteY0" fmla="*/ 327569 h 1711869"/>
                <a:gd name="connsiteX1" fmla="*/ 3200400 w 7531100"/>
                <a:gd name="connsiteY1" fmla="*/ 340269 h 1711869"/>
                <a:gd name="connsiteX2" fmla="*/ 6070600 w 7531100"/>
                <a:gd name="connsiteY2" fmla="*/ 568869 h 1711869"/>
                <a:gd name="connsiteX3" fmla="*/ 7518023 w 7531100"/>
                <a:gd name="connsiteY3" fmla="*/ 311666 h 1711869"/>
                <a:gd name="connsiteX4" fmla="*/ 7531100 w 7531100"/>
                <a:gd name="connsiteY4" fmla="*/ 1699169 h 1711869"/>
                <a:gd name="connsiteX5" fmla="*/ 0 w 7531100"/>
                <a:gd name="connsiteY5" fmla="*/ 1711869 h 1711869"/>
                <a:gd name="connsiteX6" fmla="*/ 0 w 7531100"/>
                <a:gd name="connsiteY6" fmla="*/ 327569 h 1711869"/>
                <a:gd name="connsiteX0" fmla="*/ 0 w 7531100"/>
                <a:gd name="connsiteY0" fmla="*/ 327569 h 1711869"/>
                <a:gd name="connsiteX1" fmla="*/ 3200400 w 7531100"/>
                <a:gd name="connsiteY1" fmla="*/ 340269 h 1711869"/>
                <a:gd name="connsiteX2" fmla="*/ 6070600 w 7531100"/>
                <a:gd name="connsiteY2" fmla="*/ 568869 h 1711869"/>
                <a:gd name="connsiteX3" fmla="*/ 7518023 w 7531100"/>
                <a:gd name="connsiteY3" fmla="*/ 311666 h 1711869"/>
                <a:gd name="connsiteX4" fmla="*/ 7531100 w 7531100"/>
                <a:gd name="connsiteY4" fmla="*/ 1699169 h 1711869"/>
                <a:gd name="connsiteX5" fmla="*/ 0 w 7531100"/>
                <a:gd name="connsiteY5" fmla="*/ 1711869 h 1711869"/>
                <a:gd name="connsiteX6" fmla="*/ 0 w 7531100"/>
                <a:gd name="connsiteY6" fmla="*/ 327569 h 1711869"/>
                <a:gd name="connsiteX0" fmla="*/ 0 w 7531100"/>
                <a:gd name="connsiteY0" fmla="*/ 327569 h 1711869"/>
                <a:gd name="connsiteX1" fmla="*/ 3200400 w 7531100"/>
                <a:gd name="connsiteY1" fmla="*/ 340269 h 1711869"/>
                <a:gd name="connsiteX2" fmla="*/ 6070600 w 7531100"/>
                <a:gd name="connsiteY2" fmla="*/ 568869 h 1711869"/>
                <a:gd name="connsiteX3" fmla="*/ 7518023 w 7531100"/>
                <a:gd name="connsiteY3" fmla="*/ 311666 h 1711869"/>
                <a:gd name="connsiteX4" fmla="*/ 7531100 w 7531100"/>
                <a:gd name="connsiteY4" fmla="*/ 1699169 h 1711869"/>
                <a:gd name="connsiteX5" fmla="*/ 0 w 7531100"/>
                <a:gd name="connsiteY5" fmla="*/ 1711869 h 1711869"/>
                <a:gd name="connsiteX6" fmla="*/ 0 w 7531100"/>
                <a:gd name="connsiteY6" fmla="*/ 327569 h 17118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531100" h="1711869">
                  <a:moveTo>
                    <a:pt x="0" y="327569"/>
                  </a:moveTo>
                  <a:cubicBezTo>
                    <a:pt x="998562" y="0"/>
                    <a:pt x="2157430" y="512234"/>
                    <a:pt x="3200400" y="340269"/>
                  </a:cubicBezTo>
                  <a:cubicBezTo>
                    <a:pt x="4225399" y="178329"/>
                    <a:pt x="5274201" y="94191"/>
                    <a:pt x="6070600" y="568869"/>
                  </a:cubicBezTo>
                  <a:cubicBezTo>
                    <a:pt x="6563499" y="668857"/>
                    <a:pt x="7177844" y="446598"/>
                    <a:pt x="7518023" y="311666"/>
                  </a:cubicBezTo>
                  <a:lnTo>
                    <a:pt x="7531100" y="1699169"/>
                  </a:lnTo>
                  <a:lnTo>
                    <a:pt x="0" y="1711869"/>
                  </a:lnTo>
                  <a:lnTo>
                    <a:pt x="0" y="327569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 prstMaterial="matte">
              <a:bevelT w="488950" h="1016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grpSp>
          <p:nvGrpSpPr>
            <p:cNvPr id="31173" name="Группа 119"/>
            <p:cNvGrpSpPr>
              <a:grpSpLocks/>
            </p:cNvGrpSpPr>
            <p:nvPr/>
          </p:nvGrpSpPr>
          <p:grpSpPr bwMode="auto">
            <a:xfrm>
              <a:off x="428596" y="3632354"/>
              <a:ext cx="1109662" cy="1971543"/>
              <a:chOff x="428596" y="3632354"/>
              <a:chExt cx="1109662" cy="1971543"/>
            </a:xfrm>
          </p:grpSpPr>
          <p:sp>
            <p:nvSpPr>
              <p:cNvPr id="118" name="Равнобедренный треугольник 117"/>
              <p:cNvSpPr/>
              <p:nvPr/>
            </p:nvSpPr>
            <p:spPr>
              <a:xfrm>
                <a:off x="859577" y="4460889"/>
                <a:ext cx="214314" cy="1143008"/>
              </a:xfrm>
              <a:prstGeom prst="triangle">
                <a:avLst/>
              </a:prstGeom>
              <a:blipFill>
                <a:blip r:embed="rId3" cstate="print"/>
                <a:tile tx="0" ty="0" sx="100000" sy="100000" flip="none" algn="tl"/>
              </a:blip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9050" h="190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  <p:sp>
            <p:nvSpPr>
              <p:cNvPr id="119" name="Полилиния 118"/>
              <p:cNvSpPr/>
              <p:nvPr/>
            </p:nvSpPr>
            <p:spPr>
              <a:xfrm>
                <a:off x="428596" y="3632354"/>
                <a:ext cx="1109662" cy="1812775"/>
              </a:xfrm>
              <a:custGeom>
                <a:avLst/>
                <a:gdLst>
                  <a:gd name="connsiteX0" fmla="*/ 0 w 642942"/>
                  <a:gd name="connsiteY0" fmla="*/ 1143008 h 1143008"/>
                  <a:gd name="connsiteX1" fmla="*/ 321471 w 642942"/>
                  <a:gd name="connsiteY1" fmla="*/ 0 h 1143008"/>
                  <a:gd name="connsiteX2" fmla="*/ 642942 w 642942"/>
                  <a:gd name="connsiteY2" fmla="*/ 1143008 h 1143008"/>
                  <a:gd name="connsiteX3" fmla="*/ 0 w 642942"/>
                  <a:gd name="connsiteY3" fmla="*/ 1143008 h 1143008"/>
                  <a:gd name="connsiteX0" fmla="*/ 0 w 642942"/>
                  <a:gd name="connsiteY0" fmla="*/ 1225565 h 1225565"/>
                  <a:gd name="connsiteX1" fmla="*/ 321471 w 642942"/>
                  <a:gd name="connsiteY1" fmla="*/ 82557 h 1225565"/>
                  <a:gd name="connsiteX2" fmla="*/ 642942 w 642942"/>
                  <a:gd name="connsiteY2" fmla="*/ 1225565 h 1225565"/>
                  <a:gd name="connsiteX3" fmla="*/ 0 w 642942"/>
                  <a:gd name="connsiteY3" fmla="*/ 1225565 h 1225565"/>
                  <a:gd name="connsiteX0" fmla="*/ 0 w 642942"/>
                  <a:gd name="connsiteY0" fmla="*/ 1246203 h 1246203"/>
                  <a:gd name="connsiteX1" fmla="*/ 321471 w 642942"/>
                  <a:gd name="connsiteY1" fmla="*/ 103195 h 1246203"/>
                  <a:gd name="connsiteX2" fmla="*/ 642942 w 642942"/>
                  <a:gd name="connsiteY2" fmla="*/ 1246203 h 1246203"/>
                  <a:gd name="connsiteX3" fmla="*/ 0 w 642942"/>
                  <a:gd name="connsiteY3" fmla="*/ 1246203 h 1246203"/>
                  <a:gd name="connsiteX0" fmla="*/ 0 w 892995"/>
                  <a:gd name="connsiteY0" fmla="*/ 1246203 h 1390650"/>
                  <a:gd name="connsiteX1" fmla="*/ 321471 w 892995"/>
                  <a:gd name="connsiteY1" fmla="*/ 103195 h 1390650"/>
                  <a:gd name="connsiteX2" fmla="*/ 642942 w 892995"/>
                  <a:gd name="connsiteY2" fmla="*/ 1246203 h 1390650"/>
                  <a:gd name="connsiteX3" fmla="*/ 0 w 892995"/>
                  <a:gd name="connsiteY3" fmla="*/ 1246203 h 1390650"/>
                  <a:gd name="connsiteX0" fmla="*/ 216667 w 1109662"/>
                  <a:gd name="connsiteY0" fmla="*/ 1246203 h 1428750"/>
                  <a:gd name="connsiteX1" fmla="*/ 538138 w 1109662"/>
                  <a:gd name="connsiteY1" fmla="*/ 103195 h 1428750"/>
                  <a:gd name="connsiteX2" fmla="*/ 859609 w 1109662"/>
                  <a:gd name="connsiteY2" fmla="*/ 1246203 h 1428750"/>
                  <a:gd name="connsiteX3" fmla="*/ 216667 w 1109662"/>
                  <a:gd name="connsiteY3" fmla="*/ 1246203 h 1428750"/>
                  <a:gd name="connsiteX0" fmla="*/ 216667 w 1109662"/>
                  <a:gd name="connsiteY0" fmla="*/ 1246203 h 1444625"/>
                  <a:gd name="connsiteX1" fmla="*/ 538138 w 1109662"/>
                  <a:gd name="connsiteY1" fmla="*/ 103195 h 1444625"/>
                  <a:gd name="connsiteX2" fmla="*/ 859609 w 1109662"/>
                  <a:gd name="connsiteY2" fmla="*/ 1246203 h 1444625"/>
                  <a:gd name="connsiteX3" fmla="*/ 216667 w 1109662"/>
                  <a:gd name="connsiteY3" fmla="*/ 1246203 h 1444625"/>
                  <a:gd name="connsiteX0" fmla="*/ 216667 w 1109662"/>
                  <a:gd name="connsiteY0" fmla="*/ 1246203 h 1444625"/>
                  <a:gd name="connsiteX1" fmla="*/ 538138 w 1109662"/>
                  <a:gd name="connsiteY1" fmla="*/ 103195 h 1444625"/>
                  <a:gd name="connsiteX2" fmla="*/ 859609 w 1109662"/>
                  <a:gd name="connsiteY2" fmla="*/ 1246203 h 1444625"/>
                  <a:gd name="connsiteX3" fmla="*/ 216667 w 1109662"/>
                  <a:gd name="connsiteY3" fmla="*/ 1246203 h 14446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09662" h="1444625">
                    <a:moveTo>
                      <a:pt x="216667" y="1246203"/>
                    </a:moveTo>
                    <a:cubicBezTo>
                      <a:pt x="0" y="1428750"/>
                      <a:pt x="396081" y="0"/>
                      <a:pt x="538138" y="103195"/>
                    </a:cubicBezTo>
                    <a:cubicBezTo>
                      <a:pt x="675481" y="20638"/>
                      <a:pt x="1109662" y="1390650"/>
                      <a:pt x="859609" y="1246203"/>
                    </a:cubicBezTo>
                    <a:cubicBezTo>
                      <a:pt x="650081" y="1444625"/>
                      <a:pt x="523081" y="1406525"/>
                      <a:pt x="216667" y="1246203"/>
                    </a:cubicBezTo>
                    <a:close/>
                  </a:path>
                </a:pathLst>
              </a:custGeom>
              <a:gradFill>
                <a:gsLst>
                  <a:gs pos="100000">
                    <a:srgbClr val="92D050"/>
                  </a:gs>
                  <a:gs pos="0">
                    <a:schemeClr val="accent3">
                      <a:lumMod val="50000"/>
                    </a:schemeClr>
                  </a:gs>
                </a:gsLst>
                <a:lin ang="16200000" scaled="1"/>
              </a:gradFill>
              <a:ln>
                <a:noFill/>
              </a:ln>
              <a:effectLst>
                <a:outerShdw blurRad="266700" dist="165100" dir="3960000" sx="90000" sy="-19000" rotWithShape="0">
                  <a:prstClr val="black">
                    <a:alpha val="39000"/>
                  </a:prstClr>
                </a:outerShdw>
              </a:effectLst>
              <a:scene3d>
                <a:camera prst="orthographicFront"/>
                <a:lightRig rig="threePt" dir="t"/>
              </a:scene3d>
              <a:sp3d prstMaterial="matte">
                <a:bevelT w="4318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</p:grpSp>
        <p:grpSp>
          <p:nvGrpSpPr>
            <p:cNvPr id="31174" name="Группа 120"/>
            <p:cNvGrpSpPr>
              <a:grpSpLocks/>
            </p:cNvGrpSpPr>
            <p:nvPr/>
          </p:nvGrpSpPr>
          <p:grpSpPr bwMode="auto">
            <a:xfrm>
              <a:off x="7858148" y="4209144"/>
              <a:ext cx="928694" cy="1537629"/>
              <a:chOff x="428596" y="3829035"/>
              <a:chExt cx="1109662" cy="1774862"/>
            </a:xfrm>
          </p:grpSpPr>
          <p:sp>
            <p:nvSpPr>
              <p:cNvPr id="122" name="Равнобедренный треугольник 121"/>
              <p:cNvSpPr/>
              <p:nvPr/>
            </p:nvSpPr>
            <p:spPr>
              <a:xfrm>
                <a:off x="859577" y="4460889"/>
                <a:ext cx="214314" cy="1143008"/>
              </a:xfrm>
              <a:prstGeom prst="triangle">
                <a:avLst/>
              </a:prstGeom>
              <a:blipFill>
                <a:blip r:embed="rId3" cstate="print"/>
                <a:tile tx="0" ty="0" sx="100000" sy="100000" flip="none" algn="tl"/>
              </a:blip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9050" h="190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  <p:sp>
            <p:nvSpPr>
              <p:cNvPr id="123" name="Полилиния 122"/>
              <p:cNvSpPr/>
              <p:nvPr/>
            </p:nvSpPr>
            <p:spPr>
              <a:xfrm>
                <a:off x="428596" y="3829035"/>
                <a:ext cx="1109662" cy="1616093"/>
              </a:xfrm>
              <a:custGeom>
                <a:avLst/>
                <a:gdLst>
                  <a:gd name="connsiteX0" fmla="*/ 0 w 642942"/>
                  <a:gd name="connsiteY0" fmla="*/ 1143008 h 1143008"/>
                  <a:gd name="connsiteX1" fmla="*/ 321471 w 642942"/>
                  <a:gd name="connsiteY1" fmla="*/ 0 h 1143008"/>
                  <a:gd name="connsiteX2" fmla="*/ 642942 w 642942"/>
                  <a:gd name="connsiteY2" fmla="*/ 1143008 h 1143008"/>
                  <a:gd name="connsiteX3" fmla="*/ 0 w 642942"/>
                  <a:gd name="connsiteY3" fmla="*/ 1143008 h 1143008"/>
                  <a:gd name="connsiteX0" fmla="*/ 0 w 642942"/>
                  <a:gd name="connsiteY0" fmla="*/ 1225565 h 1225565"/>
                  <a:gd name="connsiteX1" fmla="*/ 321471 w 642942"/>
                  <a:gd name="connsiteY1" fmla="*/ 82557 h 1225565"/>
                  <a:gd name="connsiteX2" fmla="*/ 642942 w 642942"/>
                  <a:gd name="connsiteY2" fmla="*/ 1225565 h 1225565"/>
                  <a:gd name="connsiteX3" fmla="*/ 0 w 642942"/>
                  <a:gd name="connsiteY3" fmla="*/ 1225565 h 1225565"/>
                  <a:gd name="connsiteX0" fmla="*/ 0 w 642942"/>
                  <a:gd name="connsiteY0" fmla="*/ 1246203 h 1246203"/>
                  <a:gd name="connsiteX1" fmla="*/ 321471 w 642942"/>
                  <a:gd name="connsiteY1" fmla="*/ 103195 h 1246203"/>
                  <a:gd name="connsiteX2" fmla="*/ 642942 w 642942"/>
                  <a:gd name="connsiteY2" fmla="*/ 1246203 h 1246203"/>
                  <a:gd name="connsiteX3" fmla="*/ 0 w 642942"/>
                  <a:gd name="connsiteY3" fmla="*/ 1246203 h 1246203"/>
                  <a:gd name="connsiteX0" fmla="*/ 0 w 892995"/>
                  <a:gd name="connsiteY0" fmla="*/ 1246203 h 1390650"/>
                  <a:gd name="connsiteX1" fmla="*/ 321471 w 892995"/>
                  <a:gd name="connsiteY1" fmla="*/ 103195 h 1390650"/>
                  <a:gd name="connsiteX2" fmla="*/ 642942 w 892995"/>
                  <a:gd name="connsiteY2" fmla="*/ 1246203 h 1390650"/>
                  <a:gd name="connsiteX3" fmla="*/ 0 w 892995"/>
                  <a:gd name="connsiteY3" fmla="*/ 1246203 h 1390650"/>
                  <a:gd name="connsiteX0" fmla="*/ 216667 w 1109662"/>
                  <a:gd name="connsiteY0" fmla="*/ 1246203 h 1428750"/>
                  <a:gd name="connsiteX1" fmla="*/ 538138 w 1109662"/>
                  <a:gd name="connsiteY1" fmla="*/ 103195 h 1428750"/>
                  <a:gd name="connsiteX2" fmla="*/ 859609 w 1109662"/>
                  <a:gd name="connsiteY2" fmla="*/ 1246203 h 1428750"/>
                  <a:gd name="connsiteX3" fmla="*/ 216667 w 1109662"/>
                  <a:gd name="connsiteY3" fmla="*/ 1246203 h 1428750"/>
                  <a:gd name="connsiteX0" fmla="*/ 216667 w 1109662"/>
                  <a:gd name="connsiteY0" fmla="*/ 1246203 h 1444625"/>
                  <a:gd name="connsiteX1" fmla="*/ 538138 w 1109662"/>
                  <a:gd name="connsiteY1" fmla="*/ 103195 h 1444625"/>
                  <a:gd name="connsiteX2" fmla="*/ 859609 w 1109662"/>
                  <a:gd name="connsiteY2" fmla="*/ 1246203 h 1444625"/>
                  <a:gd name="connsiteX3" fmla="*/ 216667 w 1109662"/>
                  <a:gd name="connsiteY3" fmla="*/ 1246203 h 1444625"/>
                  <a:gd name="connsiteX0" fmla="*/ 216667 w 1109662"/>
                  <a:gd name="connsiteY0" fmla="*/ 1246203 h 1444625"/>
                  <a:gd name="connsiteX1" fmla="*/ 538138 w 1109662"/>
                  <a:gd name="connsiteY1" fmla="*/ 103195 h 1444625"/>
                  <a:gd name="connsiteX2" fmla="*/ 859609 w 1109662"/>
                  <a:gd name="connsiteY2" fmla="*/ 1246203 h 1444625"/>
                  <a:gd name="connsiteX3" fmla="*/ 216667 w 1109662"/>
                  <a:gd name="connsiteY3" fmla="*/ 1246203 h 14446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09662" h="1444625">
                    <a:moveTo>
                      <a:pt x="216667" y="1246203"/>
                    </a:moveTo>
                    <a:cubicBezTo>
                      <a:pt x="0" y="1428750"/>
                      <a:pt x="396081" y="0"/>
                      <a:pt x="538138" y="103195"/>
                    </a:cubicBezTo>
                    <a:cubicBezTo>
                      <a:pt x="675481" y="20638"/>
                      <a:pt x="1109662" y="1390650"/>
                      <a:pt x="859609" y="1246203"/>
                    </a:cubicBezTo>
                    <a:cubicBezTo>
                      <a:pt x="650081" y="1444625"/>
                      <a:pt x="523081" y="1406525"/>
                      <a:pt x="216667" y="1246203"/>
                    </a:cubicBezTo>
                    <a:close/>
                  </a:path>
                </a:pathLst>
              </a:custGeom>
              <a:gradFill>
                <a:gsLst>
                  <a:gs pos="100000">
                    <a:srgbClr val="92D050"/>
                  </a:gs>
                  <a:gs pos="0">
                    <a:schemeClr val="accent3">
                      <a:lumMod val="50000"/>
                    </a:schemeClr>
                  </a:gs>
                </a:gsLst>
                <a:lin ang="16200000" scaled="1"/>
              </a:gradFill>
              <a:ln>
                <a:noFill/>
              </a:ln>
              <a:effectLst>
                <a:outerShdw blurRad="266700" dist="165100" dir="3960000" sx="90000" sy="-19000" rotWithShape="0">
                  <a:prstClr val="black">
                    <a:alpha val="39000"/>
                  </a:prstClr>
                </a:outerShdw>
              </a:effectLst>
              <a:scene3d>
                <a:camera prst="orthographicFront"/>
                <a:lightRig rig="threePt" dir="t"/>
              </a:scene3d>
              <a:sp3d prstMaterial="matte">
                <a:bevelT w="4318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</p:grpSp>
        <p:grpSp>
          <p:nvGrpSpPr>
            <p:cNvPr id="31175" name="Группа 123"/>
            <p:cNvGrpSpPr>
              <a:grpSpLocks/>
            </p:cNvGrpSpPr>
            <p:nvPr/>
          </p:nvGrpSpPr>
          <p:grpSpPr bwMode="auto">
            <a:xfrm>
              <a:off x="4500562" y="3302758"/>
              <a:ext cx="1357322" cy="2269381"/>
              <a:chOff x="428596" y="3644850"/>
              <a:chExt cx="1109662" cy="1959047"/>
            </a:xfrm>
          </p:grpSpPr>
          <p:sp>
            <p:nvSpPr>
              <p:cNvPr id="125" name="Равнобедренный треугольник 124"/>
              <p:cNvSpPr/>
              <p:nvPr/>
            </p:nvSpPr>
            <p:spPr>
              <a:xfrm>
                <a:off x="859577" y="4460889"/>
                <a:ext cx="214314" cy="1143008"/>
              </a:xfrm>
              <a:prstGeom prst="triangle">
                <a:avLst/>
              </a:prstGeom>
              <a:blipFill>
                <a:blip r:embed="rId3" cstate="print"/>
                <a:tile tx="0" ty="0" sx="100000" sy="100000" flip="none" algn="tl"/>
              </a:blip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9050" h="190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  <p:sp>
            <p:nvSpPr>
              <p:cNvPr id="126" name="Полилиния 125"/>
              <p:cNvSpPr/>
              <p:nvPr/>
            </p:nvSpPr>
            <p:spPr>
              <a:xfrm>
                <a:off x="428596" y="3644850"/>
                <a:ext cx="1109662" cy="1800279"/>
              </a:xfrm>
              <a:custGeom>
                <a:avLst/>
                <a:gdLst>
                  <a:gd name="connsiteX0" fmla="*/ 0 w 642942"/>
                  <a:gd name="connsiteY0" fmla="*/ 1143008 h 1143008"/>
                  <a:gd name="connsiteX1" fmla="*/ 321471 w 642942"/>
                  <a:gd name="connsiteY1" fmla="*/ 0 h 1143008"/>
                  <a:gd name="connsiteX2" fmla="*/ 642942 w 642942"/>
                  <a:gd name="connsiteY2" fmla="*/ 1143008 h 1143008"/>
                  <a:gd name="connsiteX3" fmla="*/ 0 w 642942"/>
                  <a:gd name="connsiteY3" fmla="*/ 1143008 h 1143008"/>
                  <a:gd name="connsiteX0" fmla="*/ 0 w 642942"/>
                  <a:gd name="connsiteY0" fmla="*/ 1225565 h 1225565"/>
                  <a:gd name="connsiteX1" fmla="*/ 321471 w 642942"/>
                  <a:gd name="connsiteY1" fmla="*/ 82557 h 1225565"/>
                  <a:gd name="connsiteX2" fmla="*/ 642942 w 642942"/>
                  <a:gd name="connsiteY2" fmla="*/ 1225565 h 1225565"/>
                  <a:gd name="connsiteX3" fmla="*/ 0 w 642942"/>
                  <a:gd name="connsiteY3" fmla="*/ 1225565 h 1225565"/>
                  <a:gd name="connsiteX0" fmla="*/ 0 w 642942"/>
                  <a:gd name="connsiteY0" fmla="*/ 1246203 h 1246203"/>
                  <a:gd name="connsiteX1" fmla="*/ 321471 w 642942"/>
                  <a:gd name="connsiteY1" fmla="*/ 103195 h 1246203"/>
                  <a:gd name="connsiteX2" fmla="*/ 642942 w 642942"/>
                  <a:gd name="connsiteY2" fmla="*/ 1246203 h 1246203"/>
                  <a:gd name="connsiteX3" fmla="*/ 0 w 642942"/>
                  <a:gd name="connsiteY3" fmla="*/ 1246203 h 1246203"/>
                  <a:gd name="connsiteX0" fmla="*/ 0 w 892995"/>
                  <a:gd name="connsiteY0" fmla="*/ 1246203 h 1390650"/>
                  <a:gd name="connsiteX1" fmla="*/ 321471 w 892995"/>
                  <a:gd name="connsiteY1" fmla="*/ 103195 h 1390650"/>
                  <a:gd name="connsiteX2" fmla="*/ 642942 w 892995"/>
                  <a:gd name="connsiteY2" fmla="*/ 1246203 h 1390650"/>
                  <a:gd name="connsiteX3" fmla="*/ 0 w 892995"/>
                  <a:gd name="connsiteY3" fmla="*/ 1246203 h 1390650"/>
                  <a:gd name="connsiteX0" fmla="*/ 216667 w 1109662"/>
                  <a:gd name="connsiteY0" fmla="*/ 1246203 h 1428750"/>
                  <a:gd name="connsiteX1" fmla="*/ 538138 w 1109662"/>
                  <a:gd name="connsiteY1" fmla="*/ 103195 h 1428750"/>
                  <a:gd name="connsiteX2" fmla="*/ 859609 w 1109662"/>
                  <a:gd name="connsiteY2" fmla="*/ 1246203 h 1428750"/>
                  <a:gd name="connsiteX3" fmla="*/ 216667 w 1109662"/>
                  <a:gd name="connsiteY3" fmla="*/ 1246203 h 1428750"/>
                  <a:gd name="connsiteX0" fmla="*/ 216667 w 1109662"/>
                  <a:gd name="connsiteY0" fmla="*/ 1246203 h 1444625"/>
                  <a:gd name="connsiteX1" fmla="*/ 538138 w 1109662"/>
                  <a:gd name="connsiteY1" fmla="*/ 103195 h 1444625"/>
                  <a:gd name="connsiteX2" fmla="*/ 859609 w 1109662"/>
                  <a:gd name="connsiteY2" fmla="*/ 1246203 h 1444625"/>
                  <a:gd name="connsiteX3" fmla="*/ 216667 w 1109662"/>
                  <a:gd name="connsiteY3" fmla="*/ 1246203 h 1444625"/>
                  <a:gd name="connsiteX0" fmla="*/ 216667 w 1109662"/>
                  <a:gd name="connsiteY0" fmla="*/ 1246203 h 1444625"/>
                  <a:gd name="connsiteX1" fmla="*/ 538138 w 1109662"/>
                  <a:gd name="connsiteY1" fmla="*/ 103195 h 1444625"/>
                  <a:gd name="connsiteX2" fmla="*/ 859609 w 1109662"/>
                  <a:gd name="connsiteY2" fmla="*/ 1246203 h 1444625"/>
                  <a:gd name="connsiteX3" fmla="*/ 216667 w 1109662"/>
                  <a:gd name="connsiteY3" fmla="*/ 1246203 h 14446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09662" h="1444625">
                    <a:moveTo>
                      <a:pt x="216667" y="1246203"/>
                    </a:moveTo>
                    <a:cubicBezTo>
                      <a:pt x="0" y="1428750"/>
                      <a:pt x="396081" y="0"/>
                      <a:pt x="538138" y="103195"/>
                    </a:cubicBezTo>
                    <a:cubicBezTo>
                      <a:pt x="675481" y="20638"/>
                      <a:pt x="1109662" y="1390650"/>
                      <a:pt x="859609" y="1246203"/>
                    </a:cubicBezTo>
                    <a:cubicBezTo>
                      <a:pt x="650081" y="1444625"/>
                      <a:pt x="523081" y="1406525"/>
                      <a:pt x="216667" y="1246203"/>
                    </a:cubicBezTo>
                    <a:close/>
                  </a:path>
                </a:pathLst>
              </a:custGeom>
              <a:gradFill>
                <a:gsLst>
                  <a:gs pos="100000">
                    <a:srgbClr val="92D050"/>
                  </a:gs>
                  <a:gs pos="0">
                    <a:schemeClr val="accent3">
                      <a:lumMod val="50000"/>
                    </a:schemeClr>
                  </a:gs>
                </a:gsLst>
                <a:lin ang="16200000" scaled="1"/>
              </a:gradFill>
              <a:ln>
                <a:noFill/>
              </a:ln>
              <a:effectLst>
                <a:outerShdw blurRad="266700" dist="165100" dir="3960000" sx="90000" sy="-19000" rotWithShape="0">
                  <a:prstClr val="black">
                    <a:alpha val="39000"/>
                  </a:prstClr>
                </a:outerShdw>
              </a:effectLst>
              <a:scene3d>
                <a:camera prst="orthographicFront"/>
                <a:lightRig rig="threePt" dir="t"/>
              </a:scene3d>
              <a:sp3d prstMaterial="matte">
                <a:bevelT w="4318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</p:grpSp>
        <p:sp>
          <p:nvSpPr>
            <p:cNvPr id="116" name="Полилиния 115"/>
            <p:cNvSpPr/>
            <p:nvPr/>
          </p:nvSpPr>
          <p:spPr>
            <a:xfrm>
              <a:off x="-65581" y="5715016"/>
              <a:ext cx="9247681" cy="1142984"/>
            </a:xfrm>
            <a:custGeom>
              <a:avLst/>
              <a:gdLst>
                <a:gd name="connsiteX0" fmla="*/ 9194800 w 9781117"/>
                <a:gd name="connsiteY0" fmla="*/ 511588 h 2492788"/>
                <a:gd name="connsiteX1" fmla="*/ 5715000 w 9781117"/>
                <a:gd name="connsiteY1" fmla="*/ 295688 h 2492788"/>
                <a:gd name="connsiteX2" fmla="*/ 1765300 w 9781117"/>
                <a:gd name="connsiteY2" fmla="*/ 943388 h 2492788"/>
                <a:gd name="connsiteX3" fmla="*/ 63500 w 9781117"/>
                <a:gd name="connsiteY3" fmla="*/ 816388 h 2492788"/>
                <a:gd name="connsiteX4" fmla="*/ 0 w 9781117"/>
                <a:gd name="connsiteY4" fmla="*/ 2480088 h 2492788"/>
                <a:gd name="connsiteX5" fmla="*/ 9232900 w 9781117"/>
                <a:gd name="connsiteY5" fmla="*/ 2492788 h 2492788"/>
                <a:gd name="connsiteX6" fmla="*/ 9194800 w 9781117"/>
                <a:gd name="connsiteY6" fmla="*/ 511588 h 2492788"/>
                <a:gd name="connsiteX0" fmla="*/ 9194800 w 9247681"/>
                <a:gd name="connsiteY0" fmla="*/ 511588 h 2492788"/>
                <a:gd name="connsiteX1" fmla="*/ 5715000 w 9247681"/>
                <a:gd name="connsiteY1" fmla="*/ 295688 h 2492788"/>
                <a:gd name="connsiteX2" fmla="*/ 1765300 w 9247681"/>
                <a:gd name="connsiteY2" fmla="*/ 943388 h 2492788"/>
                <a:gd name="connsiteX3" fmla="*/ 63500 w 9247681"/>
                <a:gd name="connsiteY3" fmla="*/ 816388 h 2492788"/>
                <a:gd name="connsiteX4" fmla="*/ 0 w 9247681"/>
                <a:gd name="connsiteY4" fmla="*/ 2480088 h 2492788"/>
                <a:gd name="connsiteX5" fmla="*/ 9232900 w 9247681"/>
                <a:gd name="connsiteY5" fmla="*/ 2492788 h 2492788"/>
                <a:gd name="connsiteX6" fmla="*/ 9194800 w 9247681"/>
                <a:gd name="connsiteY6" fmla="*/ 511588 h 2492788"/>
                <a:gd name="connsiteX0" fmla="*/ 9194800 w 9247681"/>
                <a:gd name="connsiteY0" fmla="*/ 511588 h 2492788"/>
                <a:gd name="connsiteX1" fmla="*/ 5715000 w 9247681"/>
                <a:gd name="connsiteY1" fmla="*/ 295688 h 2492788"/>
                <a:gd name="connsiteX2" fmla="*/ 1765300 w 9247681"/>
                <a:gd name="connsiteY2" fmla="*/ 943388 h 2492788"/>
                <a:gd name="connsiteX3" fmla="*/ 63500 w 9247681"/>
                <a:gd name="connsiteY3" fmla="*/ 816388 h 2492788"/>
                <a:gd name="connsiteX4" fmla="*/ 0 w 9247681"/>
                <a:gd name="connsiteY4" fmla="*/ 2480088 h 2492788"/>
                <a:gd name="connsiteX5" fmla="*/ 9232900 w 9247681"/>
                <a:gd name="connsiteY5" fmla="*/ 2492788 h 2492788"/>
                <a:gd name="connsiteX6" fmla="*/ 9194800 w 9247681"/>
                <a:gd name="connsiteY6" fmla="*/ 511588 h 2492788"/>
                <a:gd name="connsiteX0" fmla="*/ 9194800 w 9247681"/>
                <a:gd name="connsiteY0" fmla="*/ 511588 h 2492788"/>
                <a:gd name="connsiteX1" fmla="*/ 5715000 w 9247681"/>
                <a:gd name="connsiteY1" fmla="*/ 295688 h 2492788"/>
                <a:gd name="connsiteX2" fmla="*/ 1765300 w 9247681"/>
                <a:gd name="connsiteY2" fmla="*/ 943388 h 2492788"/>
                <a:gd name="connsiteX3" fmla="*/ 63500 w 9247681"/>
                <a:gd name="connsiteY3" fmla="*/ 816388 h 2492788"/>
                <a:gd name="connsiteX4" fmla="*/ 0 w 9247681"/>
                <a:gd name="connsiteY4" fmla="*/ 2480088 h 2492788"/>
                <a:gd name="connsiteX5" fmla="*/ 9232900 w 9247681"/>
                <a:gd name="connsiteY5" fmla="*/ 2492788 h 2492788"/>
                <a:gd name="connsiteX6" fmla="*/ 9194800 w 9247681"/>
                <a:gd name="connsiteY6" fmla="*/ 511588 h 2492788"/>
                <a:gd name="connsiteX0" fmla="*/ 9194800 w 9247681"/>
                <a:gd name="connsiteY0" fmla="*/ 487658 h 2468858"/>
                <a:gd name="connsiteX1" fmla="*/ 5715000 w 9247681"/>
                <a:gd name="connsiteY1" fmla="*/ 271758 h 2468858"/>
                <a:gd name="connsiteX2" fmla="*/ 1765300 w 9247681"/>
                <a:gd name="connsiteY2" fmla="*/ 919458 h 2468858"/>
                <a:gd name="connsiteX3" fmla="*/ 63500 w 9247681"/>
                <a:gd name="connsiteY3" fmla="*/ 792458 h 2468858"/>
                <a:gd name="connsiteX4" fmla="*/ 0 w 9247681"/>
                <a:gd name="connsiteY4" fmla="*/ 2456158 h 2468858"/>
                <a:gd name="connsiteX5" fmla="*/ 9232900 w 9247681"/>
                <a:gd name="connsiteY5" fmla="*/ 2468858 h 2468858"/>
                <a:gd name="connsiteX6" fmla="*/ 9194800 w 9247681"/>
                <a:gd name="connsiteY6" fmla="*/ 487658 h 2468858"/>
                <a:gd name="connsiteX0" fmla="*/ 9194800 w 9247681"/>
                <a:gd name="connsiteY0" fmla="*/ 487658 h 2468858"/>
                <a:gd name="connsiteX1" fmla="*/ 5715000 w 9247681"/>
                <a:gd name="connsiteY1" fmla="*/ 271758 h 2468858"/>
                <a:gd name="connsiteX2" fmla="*/ 1765300 w 9247681"/>
                <a:gd name="connsiteY2" fmla="*/ 919458 h 2468858"/>
                <a:gd name="connsiteX3" fmla="*/ 63500 w 9247681"/>
                <a:gd name="connsiteY3" fmla="*/ 792458 h 2468858"/>
                <a:gd name="connsiteX4" fmla="*/ 0 w 9247681"/>
                <a:gd name="connsiteY4" fmla="*/ 2456158 h 2468858"/>
                <a:gd name="connsiteX5" fmla="*/ 9232900 w 9247681"/>
                <a:gd name="connsiteY5" fmla="*/ 2468858 h 2468858"/>
                <a:gd name="connsiteX6" fmla="*/ 9194800 w 9247681"/>
                <a:gd name="connsiteY6" fmla="*/ 487658 h 2468858"/>
                <a:gd name="connsiteX0" fmla="*/ 9194800 w 9247681"/>
                <a:gd name="connsiteY0" fmla="*/ 487658 h 2468858"/>
                <a:gd name="connsiteX1" fmla="*/ 5715000 w 9247681"/>
                <a:gd name="connsiteY1" fmla="*/ 271758 h 2468858"/>
                <a:gd name="connsiteX2" fmla="*/ 1765300 w 9247681"/>
                <a:gd name="connsiteY2" fmla="*/ 919458 h 2468858"/>
                <a:gd name="connsiteX3" fmla="*/ 63500 w 9247681"/>
                <a:gd name="connsiteY3" fmla="*/ 792458 h 2468858"/>
                <a:gd name="connsiteX4" fmla="*/ 0 w 9247681"/>
                <a:gd name="connsiteY4" fmla="*/ 2456158 h 2468858"/>
                <a:gd name="connsiteX5" fmla="*/ 9232900 w 9247681"/>
                <a:gd name="connsiteY5" fmla="*/ 2468858 h 2468858"/>
                <a:gd name="connsiteX6" fmla="*/ 9194800 w 9247681"/>
                <a:gd name="connsiteY6" fmla="*/ 487658 h 24688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247681" h="2468858">
                  <a:moveTo>
                    <a:pt x="9194800" y="487658"/>
                  </a:moveTo>
                  <a:cubicBezTo>
                    <a:pt x="8608483" y="121475"/>
                    <a:pt x="6832055" y="802503"/>
                    <a:pt x="5715000" y="271758"/>
                  </a:cubicBezTo>
                  <a:cubicBezTo>
                    <a:pt x="5445623" y="0"/>
                    <a:pt x="2116574" y="444364"/>
                    <a:pt x="1765300" y="919458"/>
                  </a:cubicBezTo>
                  <a:cubicBezTo>
                    <a:pt x="1117095" y="1140637"/>
                    <a:pt x="630767" y="834791"/>
                    <a:pt x="63500" y="792458"/>
                  </a:cubicBezTo>
                  <a:lnTo>
                    <a:pt x="0" y="2456158"/>
                  </a:lnTo>
                  <a:lnTo>
                    <a:pt x="9232900" y="2468858"/>
                  </a:lnTo>
                  <a:cubicBezTo>
                    <a:pt x="9215861" y="1804322"/>
                    <a:pt x="9247681" y="1320553"/>
                    <a:pt x="9194800" y="487658"/>
                  </a:cubicBez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 prstMaterial="matte">
              <a:bevelT w="488950" h="1016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</p:grpSp>
      <p:grpSp>
        <p:nvGrpSpPr>
          <p:cNvPr id="30733" name="Группа 143"/>
          <p:cNvGrpSpPr>
            <a:grpSpLocks/>
          </p:cNvGrpSpPr>
          <p:nvPr/>
        </p:nvGrpSpPr>
        <p:grpSpPr bwMode="auto">
          <a:xfrm rot="626960">
            <a:off x="7869238" y="5934075"/>
            <a:ext cx="928687" cy="1000125"/>
            <a:chOff x="5898071" y="4400554"/>
            <a:chExt cx="2324143" cy="2470145"/>
          </a:xfrm>
        </p:grpSpPr>
        <p:sp>
          <p:nvSpPr>
            <p:cNvPr id="145" name="Полилиния 144"/>
            <p:cNvSpPr/>
            <p:nvPr/>
          </p:nvSpPr>
          <p:spPr>
            <a:xfrm>
              <a:off x="5898071" y="4931288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146" name="Полилиния 145"/>
            <p:cNvSpPr/>
            <p:nvPr/>
          </p:nvSpPr>
          <p:spPr>
            <a:xfrm>
              <a:off x="6357950" y="4918589"/>
              <a:ext cx="79269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147" name="Полилиния 146"/>
            <p:cNvSpPr/>
            <p:nvPr/>
          </p:nvSpPr>
          <p:spPr>
            <a:xfrm>
              <a:off x="6072198" y="4918589"/>
              <a:ext cx="114988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148" name="Полилиния 147"/>
            <p:cNvSpPr/>
            <p:nvPr/>
          </p:nvSpPr>
          <p:spPr>
            <a:xfrm flipH="1">
              <a:off x="7000892" y="4918589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149" name="Полилиния 148"/>
            <p:cNvSpPr/>
            <p:nvPr/>
          </p:nvSpPr>
          <p:spPr>
            <a:xfrm flipH="1">
              <a:off x="7000892" y="4918589"/>
              <a:ext cx="785818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150" name="Полилиния 149"/>
            <p:cNvSpPr/>
            <p:nvPr/>
          </p:nvSpPr>
          <p:spPr>
            <a:xfrm flipH="1">
              <a:off x="6929454" y="4918589"/>
              <a:ext cx="500066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grpSp>
          <p:nvGrpSpPr>
            <p:cNvPr id="31150" name="Группа 137"/>
            <p:cNvGrpSpPr>
              <a:grpSpLocks/>
            </p:cNvGrpSpPr>
            <p:nvPr/>
          </p:nvGrpSpPr>
          <p:grpSpPr bwMode="auto">
            <a:xfrm rot="-169710">
              <a:off x="6560974" y="4400554"/>
              <a:ext cx="798923" cy="2457470"/>
              <a:chOff x="6586553" y="4400554"/>
              <a:chExt cx="798923" cy="2457470"/>
            </a:xfrm>
          </p:grpSpPr>
          <p:sp>
            <p:nvSpPr>
              <p:cNvPr id="156" name="Полилиния 155"/>
              <p:cNvSpPr/>
              <p:nvPr/>
            </p:nvSpPr>
            <p:spPr>
              <a:xfrm flipH="1">
                <a:off x="6929454" y="5143512"/>
                <a:ext cx="142905" cy="1714512"/>
              </a:xfrm>
              <a:custGeom>
                <a:avLst/>
                <a:gdLst>
                  <a:gd name="connsiteX0" fmla="*/ 1016000 w 1016000"/>
                  <a:gd name="connsiteY0" fmla="*/ 1778000 h 1803400"/>
                  <a:gd name="connsiteX1" fmla="*/ 0 w 1016000"/>
                  <a:gd name="connsiteY1" fmla="*/ 0 h 1803400"/>
                  <a:gd name="connsiteX2" fmla="*/ 901700 w 1016000"/>
                  <a:gd name="connsiteY2" fmla="*/ 1803400 h 1803400"/>
                  <a:gd name="connsiteX3" fmla="*/ 1016000 w 1016000"/>
                  <a:gd name="connsiteY3" fmla="*/ 1778000 h 1803400"/>
                  <a:gd name="connsiteX0" fmla="*/ 1016000 w 1016000"/>
                  <a:gd name="connsiteY0" fmla="*/ 1914011 h 1939411"/>
                  <a:gd name="connsiteX1" fmla="*/ 0 w 1016000"/>
                  <a:gd name="connsiteY1" fmla="*/ 136011 h 1939411"/>
                  <a:gd name="connsiteX2" fmla="*/ 901700 w 1016000"/>
                  <a:gd name="connsiteY2" fmla="*/ 1939411 h 1939411"/>
                  <a:gd name="connsiteX3" fmla="*/ 1016000 w 1016000"/>
                  <a:gd name="connsiteY3" fmla="*/ 1914011 h 1939411"/>
                  <a:gd name="connsiteX0" fmla="*/ 1269483 w 1269483"/>
                  <a:gd name="connsiteY0" fmla="*/ 2019845 h 2045245"/>
                  <a:gd name="connsiteX1" fmla="*/ 253483 w 1269483"/>
                  <a:gd name="connsiteY1" fmla="*/ 241845 h 2045245"/>
                  <a:gd name="connsiteX2" fmla="*/ 1155183 w 1269483"/>
                  <a:gd name="connsiteY2" fmla="*/ 2045245 h 2045245"/>
                  <a:gd name="connsiteX3" fmla="*/ 1269483 w 1269483"/>
                  <a:gd name="connsiteY3" fmla="*/ 2019845 h 2045245"/>
                  <a:gd name="connsiteX0" fmla="*/ 1175829 w 1175829"/>
                  <a:gd name="connsiteY0" fmla="*/ 1914011 h 1939411"/>
                  <a:gd name="connsiteX1" fmla="*/ 159829 w 1175829"/>
                  <a:gd name="connsiteY1" fmla="*/ 136011 h 1939411"/>
                  <a:gd name="connsiteX2" fmla="*/ 1061529 w 1175829"/>
                  <a:gd name="connsiteY2" fmla="*/ 1939411 h 1939411"/>
                  <a:gd name="connsiteX3" fmla="*/ 1175829 w 1175829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538181 w 697974"/>
                  <a:gd name="connsiteY2" fmla="*/ 1939411 h 1939411"/>
                  <a:gd name="connsiteX3" fmla="*/ 652481 w 697974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363701 w 697974"/>
                  <a:gd name="connsiteY2" fmla="*/ 1939411 h 1939411"/>
                  <a:gd name="connsiteX3" fmla="*/ 652481 w 697974"/>
                  <a:gd name="connsiteY3" fmla="*/ 1914011 h 1939411"/>
                  <a:gd name="connsiteX0" fmla="*/ 477999 w 523492"/>
                  <a:gd name="connsiteY0" fmla="*/ 1914011 h 1939411"/>
                  <a:gd name="connsiteX1" fmla="*/ 159828 w 523492"/>
                  <a:gd name="connsiteY1" fmla="*/ 136011 h 1939411"/>
                  <a:gd name="connsiteX2" fmla="*/ 363701 w 523492"/>
                  <a:gd name="connsiteY2" fmla="*/ 1939411 h 1939411"/>
                  <a:gd name="connsiteX3" fmla="*/ 477999 w 523492"/>
                  <a:gd name="connsiteY3" fmla="*/ 1914011 h 1939411"/>
                  <a:gd name="connsiteX0" fmla="*/ 129045 w 215906"/>
                  <a:gd name="connsiteY0" fmla="*/ 1914011 h 1939411"/>
                  <a:gd name="connsiteX1" fmla="*/ 159828 w 215906"/>
                  <a:gd name="connsiteY1" fmla="*/ 136011 h 1939411"/>
                  <a:gd name="connsiteX2" fmla="*/ 14747 w 215906"/>
                  <a:gd name="connsiteY2" fmla="*/ 1939411 h 1939411"/>
                  <a:gd name="connsiteX3" fmla="*/ 129045 w 215906"/>
                  <a:gd name="connsiteY3" fmla="*/ 1914011 h 1939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5906" h="1939411">
                    <a:moveTo>
                      <a:pt x="129045" y="1914011"/>
                    </a:moveTo>
                    <a:cubicBezTo>
                      <a:pt x="174538" y="948262"/>
                      <a:pt x="215907" y="0"/>
                      <a:pt x="159828" y="136011"/>
                    </a:cubicBezTo>
                    <a:cubicBezTo>
                      <a:pt x="-1" y="124344"/>
                      <a:pt x="106262" y="806428"/>
                      <a:pt x="14747" y="1939411"/>
                    </a:cubicBezTo>
                    <a:lnTo>
                      <a:pt x="129045" y="1914011"/>
                    </a:lnTo>
                    <a:close/>
                  </a:path>
                </a:pathLst>
              </a:custGeom>
              <a:gradFill>
                <a:gsLst>
                  <a:gs pos="100000">
                    <a:srgbClr val="92D050"/>
                  </a:gs>
                  <a:gs pos="0">
                    <a:schemeClr val="accent3">
                      <a:lumMod val="50000"/>
                    </a:schemeClr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9050" h="190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  <p:sp>
            <p:nvSpPr>
              <p:cNvPr id="157" name="Полилиния 156"/>
              <p:cNvSpPr/>
              <p:nvPr/>
            </p:nvSpPr>
            <p:spPr>
              <a:xfrm>
                <a:off x="6586553" y="440522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  <p:sp>
            <p:nvSpPr>
              <p:cNvPr id="158" name="Полилиния 157"/>
              <p:cNvSpPr/>
              <p:nvPr/>
            </p:nvSpPr>
            <p:spPr>
              <a:xfrm>
                <a:off x="6663958" y="440055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</p:grpSp>
        <p:grpSp>
          <p:nvGrpSpPr>
            <p:cNvPr id="31151" name="Группа 138"/>
            <p:cNvGrpSpPr>
              <a:grpSpLocks/>
            </p:cNvGrpSpPr>
            <p:nvPr/>
          </p:nvGrpSpPr>
          <p:grpSpPr bwMode="auto">
            <a:xfrm rot="639347">
              <a:off x="6792579" y="4410371"/>
              <a:ext cx="798923" cy="2457470"/>
              <a:chOff x="6586553" y="4400554"/>
              <a:chExt cx="798923" cy="2457470"/>
            </a:xfrm>
          </p:grpSpPr>
          <p:sp>
            <p:nvSpPr>
              <p:cNvPr id="153" name="Полилиния 152"/>
              <p:cNvSpPr/>
              <p:nvPr/>
            </p:nvSpPr>
            <p:spPr>
              <a:xfrm flipH="1">
                <a:off x="6929454" y="5143512"/>
                <a:ext cx="142905" cy="1714512"/>
              </a:xfrm>
              <a:custGeom>
                <a:avLst/>
                <a:gdLst>
                  <a:gd name="connsiteX0" fmla="*/ 1016000 w 1016000"/>
                  <a:gd name="connsiteY0" fmla="*/ 1778000 h 1803400"/>
                  <a:gd name="connsiteX1" fmla="*/ 0 w 1016000"/>
                  <a:gd name="connsiteY1" fmla="*/ 0 h 1803400"/>
                  <a:gd name="connsiteX2" fmla="*/ 901700 w 1016000"/>
                  <a:gd name="connsiteY2" fmla="*/ 1803400 h 1803400"/>
                  <a:gd name="connsiteX3" fmla="*/ 1016000 w 1016000"/>
                  <a:gd name="connsiteY3" fmla="*/ 1778000 h 1803400"/>
                  <a:gd name="connsiteX0" fmla="*/ 1016000 w 1016000"/>
                  <a:gd name="connsiteY0" fmla="*/ 1914011 h 1939411"/>
                  <a:gd name="connsiteX1" fmla="*/ 0 w 1016000"/>
                  <a:gd name="connsiteY1" fmla="*/ 136011 h 1939411"/>
                  <a:gd name="connsiteX2" fmla="*/ 901700 w 1016000"/>
                  <a:gd name="connsiteY2" fmla="*/ 1939411 h 1939411"/>
                  <a:gd name="connsiteX3" fmla="*/ 1016000 w 1016000"/>
                  <a:gd name="connsiteY3" fmla="*/ 1914011 h 1939411"/>
                  <a:gd name="connsiteX0" fmla="*/ 1269483 w 1269483"/>
                  <a:gd name="connsiteY0" fmla="*/ 2019845 h 2045245"/>
                  <a:gd name="connsiteX1" fmla="*/ 253483 w 1269483"/>
                  <a:gd name="connsiteY1" fmla="*/ 241845 h 2045245"/>
                  <a:gd name="connsiteX2" fmla="*/ 1155183 w 1269483"/>
                  <a:gd name="connsiteY2" fmla="*/ 2045245 h 2045245"/>
                  <a:gd name="connsiteX3" fmla="*/ 1269483 w 1269483"/>
                  <a:gd name="connsiteY3" fmla="*/ 2019845 h 2045245"/>
                  <a:gd name="connsiteX0" fmla="*/ 1175829 w 1175829"/>
                  <a:gd name="connsiteY0" fmla="*/ 1914011 h 1939411"/>
                  <a:gd name="connsiteX1" fmla="*/ 159829 w 1175829"/>
                  <a:gd name="connsiteY1" fmla="*/ 136011 h 1939411"/>
                  <a:gd name="connsiteX2" fmla="*/ 1061529 w 1175829"/>
                  <a:gd name="connsiteY2" fmla="*/ 1939411 h 1939411"/>
                  <a:gd name="connsiteX3" fmla="*/ 1175829 w 1175829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538181 w 697974"/>
                  <a:gd name="connsiteY2" fmla="*/ 1939411 h 1939411"/>
                  <a:gd name="connsiteX3" fmla="*/ 652481 w 697974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363701 w 697974"/>
                  <a:gd name="connsiteY2" fmla="*/ 1939411 h 1939411"/>
                  <a:gd name="connsiteX3" fmla="*/ 652481 w 697974"/>
                  <a:gd name="connsiteY3" fmla="*/ 1914011 h 1939411"/>
                  <a:gd name="connsiteX0" fmla="*/ 477999 w 523492"/>
                  <a:gd name="connsiteY0" fmla="*/ 1914011 h 1939411"/>
                  <a:gd name="connsiteX1" fmla="*/ 159828 w 523492"/>
                  <a:gd name="connsiteY1" fmla="*/ 136011 h 1939411"/>
                  <a:gd name="connsiteX2" fmla="*/ 363701 w 523492"/>
                  <a:gd name="connsiteY2" fmla="*/ 1939411 h 1939411"/>
                  <a:gd name="connsiteX3" fmla="*/ 477999 w 523492"/>
                  <a:gd name="connsiteY3" fmla="*/ 1914011 h 1939411"/>
                  <a:gd name="connsiteX0" fmla="*/ 129045 w 215906"/>
                  <a:gd name="connsiteY0" fmla="*/ 1914011 h 1939411"/>
                  <a:gd name="connsiteX1" fmla="*/ 159828 w 215906"/>
                  <a:gd name="connsiteY1" fmla="*/ 136011 h 1939411"/>
                  <a:gd name="connsiteX2" fmla="*/ 14747 w 215906"/>
                  <a:gd name="connsiteY2" fmla="*/ 1939411 h 1939411"/>
                  <a:gd name="connsiteX3" fmla="*/ 129045 w 215906"/>
                  <a:gd name="connsiteY3" fmla="*/ 1914011 h 1939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5906" h="1939411">
                    <a:moveTo>
                      <a:pt x="129045" y="1914011"/>
                    </a:moveTo>
                    <a:cubicBezTo>
                      <a:pt x="174538" y="948262"/>
                      <a:pt x="215907" y="0"/>
                      <a:pt x="159828" y="136011"/>
                    </a:cubicBezTo>
                    <a:cubicBezTo>
                      <a:pt x="-1" y="124344"/>
                      <a:pt x="106262" y="806428"/>
                      <a:pt x="14747" y="1939411"/>
                    </a:cubicBezTo>
                    <a:lnTo>
                      <a:pt x="129045" y="1914011"/>
                    </a:lnTo>
                    <a:close/>
                  </a:path>
                </a:pathLst>
              </a:custGeom>
              <a:gradFill>
                <a:gsLst>
                  <a:gs pos="100000">
                    <a:srgbClr val="92D050"/>
                  </a:gs>
                  <a:gs pos="0">
                    <a:schemeClr val="accent3">
                      <a:lumMod val="50000"/>
                    </a:schemeClr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9050" h="190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  <p:sp>
            <p:nvSpPr>
              <p:cNvPr id="154" name="Полилиния 153"/>
              <p:cNvSpPr/>
              <p:nvPr/>
            </p:nvSpPr>
            <p:spPr>
              <a:xfrm>
                <a:off x="6586553" y="440522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  <p:sp>
            <p:nvSpPr>
              <p:cNvPr id="155" name="Полилиния 154"/>
              <p:cNvSpPr/>
              <p:nvPr/>
            </p:nvSpPr>
            <p:spPr>
              <a:xfrm>
                <a:off x="6663958" y="440055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</p:grpSp>
      </p:grpSp>
      <p:grpSp>
        <p:nvGrpSpPr>
          <p:cNvPr id="30734" name="Группа 158"/>
          <p:cNvGrpSpPr>
            <a:grpSpLocks/>
          </p:cNvGrpSpPr>
          <p:nvPr/>
        </p:nvGrpSpPr>
        <p:grpSpPr bwMode="auto">
          <a:xfrm rot="388224">
            <a:off x="6557963" y="5856288"/>
            <a:ext cx="1292225" cy="1084262"/>
            <a:chOff x="5898071" y="4400554"/>
            <a:chExt cx="2324143" cy="2470145"/>
          </a:xfrm>
        </p:grpSpPr>
        <p:sp>
          <p:nvSpPr>
            <p:cNvPr id="160" name="Полилиния 159"/>
            <p:cNvSpPr/>
            <p:nvPr/>
          </p:nvSpPr>
          <p:spPr>
            <a:xfrm>
              <a:off x="5898071" y="4931288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161" name="Полилиния 160"/>
            <p:cNvSpPr/>
            <p:nvPr/>
          </p:nvSpPr>
          <p:spPr>
            <a:xfrm>
              <a:off x="6357950" y="4918589"/>
              <a:ext cx="79269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162" name="Полилиния 161"/>
            <p:cNvSpPr/>
            <p:nvPr/>
          </p:nvSpPr>
          <p:spPr>
            <a:xfrm>
              <a:off x="6072198" y="4918589"/>
              <a:ext cx="114988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163" name="Полилиния 162"/>
            <p:cNvSpPr/>
            <p:nvPr/>
          </p:nvSpPr>
          <p:spPr>
            <a:xfrm flipH="1">
              <a:off x="7000892" y="4918589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164" name="Полилиния 163"/>
            <p:cNvSpPr/>
            <p:nvPr/>
          </p:nvSpPr>
          <p:spPr>
            <a:xfrm flipH="1">
              <a:off x="7000892" y="4918589"/>
              <a:ext cx="785818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165" name="Полилиния 164"/>
            <p:cNvSpPr/>
            <p:nvPr/>
          </p:nvSpPr>
          <p:spPr>
            <a:xfrm flipH="1">
              <a:off x="6929454" y="4918589"/>
              <a:ext cx="500066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grpSp>
          <p:nvGrpSpPr>
            <p:cNvPr id="31122" name="Группа 137"/>
            <p:cNvGrpSpPr>
              <a:grpSpLocks/>
            </p:cNvGrpSpPr>
            <p:nvPr/>
          </p:nvGrpSpPr>
          <p:grpSpPr bwMode="auto">
            <a:xfrm rot="-169710">
              <a:off x="6560974" y="4400554"/>
              <a:ext cx="798923" cy="2457470"/>
              <a:chOff x="6586553" y="4400554"/>
              <a:chExt cx="798923" cy="2457470"/>
            </a:xfrm>
          </p:grpSpPr>
          <p:sp>
            <p:nvSpPr>
              <p:cNvPr id="171" name="Полилиния 170"/>
              <p:cNvSpPr/>
              <p:nvPr/>
            </p:nvSpPr>
            <p:spPr>
              <a:xfrm flipH="1">
                <a:off x="6929454" y="5143512"/>
                <a:ext cx="142905" cy="1714512"/>
              </a:xfrm>
              <a:custGeom>
                <a:avLst/>
                <a:gdLst>
                  <a:gd name="connsiteX0" fmla="*/ 1016000 w 1016000"/>
                  <a:gd name="connsiteY0" fmla="*/ 1778000 h 1803400"/>
                  <a:gd name="connsiteX1" fmla="*/ 0 w 1016000"/>
                  <a:gd name="connsiteY1" fmla="*/ 0 h 1803400"/>
                  <a:gd name="connsiteX2" fmla="*/ 901700 w 1016000"/>
                  <a:gd name="connsiteY2" fmla="*/ 1803400 h 1803400"/>
                  <a:gd name="connsiteX3" fmla="*/ 1016000 w 1016000"/>
                  <a:gd name="connsiteY3" fmla="*/ 1778000 h 1803400"/>
                  <a:gd name="connsiteX0" fmla="*/ 1016000 w 1016000"/>
                  <a:gd name="connsiteY0" fmla="*/ 1914011 h 1939411"/>
                  <a:gd name="connsiteX1" fmla="*/ 0 w 1016000"/>
                  <a:gd name="connsiteY1" fmla="*/ 136011 h 1939411"/>
                  <a:gd name="connsiteX2" fmla="*/ 901700 w 1016000"/>
                  <a:gd name="connsiteY2" fmla="*/ 1939411 h 1939411"/>
                  <a:gd name="connsiteX3" fmla="*/ 1016000 w 1016000"/>
                  <a:gd name="connsiteY3" fmla="*/ 1914011 h 1939411"/>
                  <a:gd name="connsiteX0" fmla="*/ 1269483 w 1269483"/>
                  <a:gd name="connsiteY0" fmla="*/ 2019845 h 2045245"/>
                  <a:gd name="connsiteX1" fmla="*/ 253483 w 1269483"/>
                  <a:gd name="connsiteY1" fmla="*/ 241845 h 2045245"/>
                  <a:gd name="connsiteX2" fmla="*/ 1155183 w 1269483"/>
                  <a:gd name="connsiteY2" fmla="*/ 2045245 h 2045245"/>
                  <a:gd name="connsiteX3" fmla="*/ 1269483 w 1269483"/>
                  <a:gd name="connsiteY3" fmla="*/ 2019845 h 2045245"/>
                  <a:gd name="connsiteX0" fmla="*/ 1175829 w 1175829"/>
                  <a:gd name="connsiteY0" fmla="*/ 1914011 h 1939411"/>
                  <a:gd name="connsiteX1" fmla="*/ 159829 w 1175829"/>
                  <a:gd name="connsiteY1" fmla="*/ 136011 h 1939411"/>
                  <a:gd name="connsiteX2" fmla="*/ 1061529 w 1175829"/>
                  <a:gd name="connsiteY2" fmla="*/ 1939411 h 1939411"/>
                  <a:gd name="connsiteX3" fmla="*/ 1175829 w 1175829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538181 w 697974"/>
                  <a:gd name="connsiteY2" fmla="*/ 1939411 h 1939411"/>
                  <a:gd name="connsiteX3" fmla="*/ 652481 w 697974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363701 w 697974"/>
                  <a:gd name="connsiteY2" fmla="*/ 1939411 h 1939411"/>
                  <a:gd name="connsiteX3" fmla="*/ 652481 w 697974"/>
                  <a:gd name="connsiteY3" fmla="*/ 1914011 h 1939411"/>
                  <a:gd name="connsiteX0" fmla="*/ 477999 w 523492"/>
                  <a:gd name="connsiteY0" fmla="*/ 1914011 h 1939411"/>
                  <a:gd name="connsiteX1" fmla="*/ 159828 w 523492"/>
                  <a:gd name="connsiteY1" fmla="*/ 136011 h 1939411"/>
                  <a:gd name="connsiteX2" fmla="*/ 363701 w 523492"/>
                  <a:gd name="connsiteY2" fmla="*/ 1939411 h 1939411"/>
                  <a:gd name="connsiteX3" fmla="*/ 477999 w 523492"/>
                  <a:gd name="connsiteY3" fmla="*/ 1914011 h 1939411"/>
                  <a:gd name="connsiteX0" fmla="*/ 129045 w 215906"/>
                  <a:gd name="connsiteY0" fmla="*/ 1914011 h 1939411"/>
                  <a:gd name="connsiteX1" fmla="*/ 159828 w 215906"/>
                  <a:gd name="connsiteY1" fmla="*/ 136011 h 1939411"/>
                  <a:gd name="connsiteX2" fmla="*/ 14747 w 215906"/>
                  <a:gd name="connsiteY2" fmla="*/ 1939411 h 1939411"/>
                  <a:gd name="connsiteX3" fmla="*/ 129045 w 215906"/>
                  <a:gd name="connsiteY3" fmla="*/ 1914011 h 1939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5906" h="1939411">
                    <a:moveTo>
                      <a:pt x="129045" y="1914011"/>
                    </a:moveTo>
                    <a:cubicBezTo>
                      <a:pt x="174538" y="948262"/>
                      <a:pt x="215907" y="0"/>
                      <a:pt x="159828" y="136011"/>
                    </a:cubicBezTo>
                    <a:cubicBezTo>
                      <a:pt x="-1" y="124344"/>
                      <a:pt x="106262" y="806428"/>
                      <a:pt x="14747" y="1939411"/>
                    </a:cubicBezTo>
                    <a:lnTo>
                      <a:pt x="129045" y="1914011"/>
                    </a:lnTo>
                    <a:close/>
                  </a:path>
                </a:pathLst>
              </a:custGeom>
              <a:gradFill>
                <a:gsLst>
                  <a:gs pos="100000">
                    <a:srgbClr val="92D050"/>
                  </a:gs>
                  <a:gs pos="0">
                    <a:schemeClr val="accent3">
                      <a:lumMod val="50000"/>
                    </a:schemeClr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9050" h="190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  <p:sp>
            <p:nvSpPr>
              <p:cNvPr id="172" name="Полилиния 171"/>
              <p:cNvSpPr/>
              <p:nvPr/>
            </p:nvSpPr>
            <p:spPr>
              <a:xfrm>
                <a:off x="6586553" y="440522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  <p:sp>
            <p:nvSpPr>
              <p:cNvPr id="173" name="Полилиния 172"/>
              <p:cNvSpPr/>
              <p:nvPr/>
            </p:nvSpPr>
            <p:spPr>
              <a:xfrm>
                <a:off x="6663958" y="440055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</p:grpSp>
      </p:grpSp>
      <p:grpSp>
        <p:nvGrpSpPr>
          <p:cNvPr id="30735" name="Группа 173"/>
          <p:cNvGrpSpPr>
            <a:grpSpLocks/>
          </p:cNvGrpSpPr>
          <p:nvPr/>
        </p:nvGrpSpPr>
        <p:grpSpPr bwMode="auto">
          <a:xfrm rot="626960">
            <a:off x="8369300" y="5934075"/>
            <a:ext cx="928688" cy="1000125"/>
            <a:chOff x="5898071" y="4400554"/>
            <a:chExt cx="2324143" cy="2470145"/>
          </a:xfrm>
        </p:grpSpPr>
        <p:sp>
          <p:nvSpPr>
            <p:cNvPr id="175" name="Полилиния 174"/>
            <p:cNvSpPr/>
            <p:nvPr/>
          </p:nvSpPr>
          <p:spPr>
            <a:xfrm>
              <a:off x="5898071" y="4931288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176" name="Полилиния 175"/>
            <p:cNvSpPr/>
            <p:nvPr/>
          </p:nvSpPr>
          <p:spPr>
            <a:xfrm>
              <a:off x="6357950" y="4918589"/>
              <a:ext cx="79269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177" name="Полилиния 176"/>
            <p:cNvSpPr/>
            <p:nvPr/>
          </p:nvSpPr>
          <p:spPr>
            <a:xfrm>
              <a:off x="6072198" y="4918589"/>
              <a:ext cx="114988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178" name="Полилиния 177"/>
            <p:cNvSpPr/>
            <p:nvPr/>
          </p:nvSpPr>
          <p:spPr>
            <a:xfrm flipH="1">
              <a:off x="7000892" y="4918589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179" name="Полилиния 178"/>
            <p:cNvSpPr/>
            <p:nvPr/>
          </p:nvSpPr>
          <p:spPr>
            <a:xfrm flipH="1">
              <a:off x="7000892" y="4918589"/>
              <a:ext cx="785818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180" name="Полилиния 179"/>
            <p:cNvSpPr/>
            <p:nvPr/>
          </p:nvSpPr>
          <p:spPr>
            <a:xfrm flipH="1">
              <a:off x="6929454" y="4918589"/>
              <a:ext cx="500066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grpSp>
          <p:nvGrpSpPr>
            <p:cNvPr id="31094" name="Группа 137"/>
            <p:cNvGrpSpPr>
              <a:grpSpLocks/>
            </p:cNvGrpSpPr>
            <p:nvPr/>
          </p:nvGrpSpPr>
          <p:grpSpPr bwMode="auto">
            <a:xfrm rot="-169710">
              <a:off x="6560974" y="4400554"/>
              <a:ext cx="798923" cy="2457470"/>
              <a:chOff x="6586553" y="4400554"/>
              <a:chExt cx="798923" cy="2457470"/>
            </a:xfrm>
          </p:grpSpPr>
          <p:sp>
            <p:nvSpPr>
              <p:cNvPr id="186" name="Полилиния 185"/>
              <p:cNvSpPr/>
              <p:nvPr/>
            </p:nvSpPr>
            <p:spPr>
              <a:xfrm flipH="1">
                <a:off x="6929454" y="5143512"/>
                <a:ext cx="142905" cy="1714512"/>
              </a:xfrm>
              <a:custGeom>
                <a:avLst/>
                <a:gdLst>
                  <a:gd name="connsiteX0" fmla="*/ 1016000 w 1016000"/>
                  <a:gd name="connsiteY0" fmla="*/ 1778000 h 1803400"/>
                  <a:gd name="connsiteX1" fmla="*/ 0 w 1016000"/>
                  <a:gd name="connsiteY1" fmla="*/ 0 h 1803400"/>
                  <a:gd name="connsiteX2" fmla="*/ 901700 w 1016000"/>
                  <a:gd name="connsiteY2" fmla="*/ 1803400 h 1803400"/>
                  <a:gd name="connsiteX3" fmla="*/ 1016000 w 1016000"/>
                  <a:gd name="connsiteY3" fmla="*/ 1778000 h 1803400"/>
                  <a:gd name="connsiteX0" fmla="*/ 1016000 w 1016000"/>
                  <a:gd name="connsiteY0" fmla="*/ 1914011 h 1939411"/>
                  <a:gd name="connsiteX1" fmla="*/ 0 w 1016000"/>
                  <a:gd name="connsiteY1" fmla="*/ 136011 h 1939411"/>
                  <a:gd name="connsiteX2" fmla="*/ 901700 w 1016000"/>
                  <a:gd name="connsiteY2" fmla="*/ 1939411 h 1939411"/>
                  <a:gd name="connsiteX3" fmla="*/ 1016000 w 1016000"/>
                  <a:gd name="connsiteY3" fmla="*/ 1914011 h 1939411"/>
                  <a:gd name="connsiteX0" fmla="*/ 1269483 w 1269483"/>
                  <a:gd name="connsiteY0" fmla="*/ 2019845 h 2045245"/>
                  <a:gd name="connsiteX1" fmla="*/ 253483 w 1269483"/>
                  <a:gd name="connsiteY1" fmla="*/ 241845 h 2045245"/>
                  <a:gd name="connsiteX2" fmla="*/ 1155183 w 1269483"/>
                  <a:gd name="connsiteY2" fmla="*/ 2045245 h 2045245"/>
                  <a:gd name="connsiteX3" fmla="*/ 1269483 w 1269483"/>
                  <a:gd name="connsiteY3" fmla="*/ 2019845 h 2045245"/>
                  <a:gd name="connsiteX0" fmla="*/ 1175829 w 1175829"/>
                  <a:gd name="connsiteY0" fmla="*/ 1914011 h 1939411"/>
                  <a:gd name="connsiteX1" fmla="*/ 159829 w 1175829"/>
                  <a:gd name="connsiteY1" fmla="*/ 136011 h 1939411"/>
                  <a:gd name="connsiteX2" fmla="*/ 1061529 w 1175829"/>
                  <a:gd name="connsiteY2" fmla="*/ 1939411 h 1939411"/>
                  <a:gd name="connsiteX3" fmla="*/ 1175829 w 1175829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538181 w 697974"/>
                  <a:gd name="connsiteY2" fmla="*/ 1939411 h 1939411"/>
                  <a:gd name="connsiteX3" fmla="*/ 652481 w 697974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363701 w 697974"/>
                  <a:gd name="connsiteY2" fmla="*/ 1939411 h 1939411"/>
                  <a:gd name="connsiteX3" fmla="*/ 652481 w 697974"/>
                  <a:gd name="connsiteY3" fmla="*/ 1914011 h 1939411"/>
                  <a:gd name="connsiteX0" fmla="*/ 477999 w 523492"/>
                  <a:gd name="connsiteY0" fmla="*/ 1914011 h 1939411"/>
                  <a:gd name="connsiteX1" fmla="*/ 159828 w 523492"/>
                  <a:gd name="connsiteY1" fmla="*/ 136011 h 1939411"/>
                  <a:gd name="connsiteX2" fmla="*/ 363701 w 523492"/>
                  <a:gd name="connsiteY2" fmla="*/ 1939411 h 1939411"/>
                  <a:gd name="connsiteX3" fmla="*/ 477999 w 523492"/>
                  <a:gd name="connsiteY3" fmla="*/ 1914011 h 1939411"/>
                  <a:gd name="connsiteX0" fmla="*/ 129045 w 215906"/>
                  <a:gd name="connsiteY0" fmla="*/ 1914011 h 1939411"/>
                  <a:gd name="connsiteX1" fmla="*/ 159828 w 215906"/>
                  <a:gd name="connsiteY1" fmla="*/ 136011 h 1939411"/>
                  <a:gd name="connsiteX2" fmla="*/ 14747 w 215906"/>
                  <a:gd name="connsiteY2" fmla="*/ 1939411 h 1939411"/>
                  <a:gd name="connsiteX3" fmla="*/ 129045 w 215906"/>
                  <a:gd name="connsiteY3" fmla="*/ 1914011 h 1939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5906" h="1939411">
                    <a:moveTo>
                      <a:pt x="129045" y="1914011"/>
                    </a:moveTo>
                    <a:cubicBezTo>
                      <a:pt x="174538" y="948262"/>
                      <a:pt x="215907" y="0"/>
                      <a:pt x="159828" y="136011"/>
                    </a:cubicBezTo>
                    <a:cubicBezTo>
                      <a:pt x="-1" y="124344"/>
                      <a:pt x="106262" y="806428"/>
                      <a:pt x="14747" y="1939411"/>
                    </a:cubicBezTo>
                    <a:lnTo>
                      <a:pt x="129045" y="1914011"/>
                    </a:lnTo>
                    <a:close/>
                  </a:path>
                </a:pathLst>
              </a:custGeom>
              <a:gradFill>
                <a:gsLst>
                  <a:gs pos="100000">
                    <a:srgbClr val="92D050"/>
                  </a:gs>
                  <a:gs pos="0">
                    <a:schemeClr val="accent3">
                      <a:lumMod val="50000"/>
                    </a:schemeClr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9050" h="190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  <p:sp>
            <p:nvSpPr>
              <p:cNvPr id="187" name="Полилиния 186"/>
              <p:cNvSpPr/>
              <p:nvPr/>
            </p:nvSpPr>
            <p:spPr>
              <a:xfrm>
                <a:off x="6586553" y="440522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  <p:sp>
            <p:nvSpPr>
              <p:cNvPr id="188" name="Полилиния 187"/>
              <p:cNvSpPr/>
              <p:nvPr/>
            </p:nvSpPr>
            <p:spPr>
              <a:xfrm>
                <a:off x="6663958" y="440055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</p:grpSp>
      </p:grpSp>
      <p:grpSp>
        <p:nvGrpSpPr>
          <p:cNvPr id="30736" name="Группа 142"/>
          <p:cNvGrpSpPr>
            <a:grpSpLocks/>
          </p:cNvGrpSpPr>
          <p:nvPr/>
        </p:nvGrpSpPr>
        <p:grpSpPr bwMode="auto">
          <a:xfrm rot="-784521">
            <a:off x="7178675" y="5851525"/>
            <a:ext cx="1292225" cy="1079500"/>
            <a:chOff x="5898071" y="4410369"/>
            <a:chExt cx="2324143" cy="2460330"/>
          </a:xfrm>
        </p:grpSpPr>
        <p:sp>
          <p:nvSpPr>
            <p:cNvPr id="127" name="Полилиния 126"/>
            <p:cNvSpPr/>
            <p:nvPr/>
          </p:nvSpPr>
          <p:spPr>
            <a:xfrm>
              <a:off x="5898071" y="4931288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128" name="Полилиния 127"/>
            <p:cNvSpPr/>
            <p:nvPr/>
          </p:nvSpPr>
          <p:spPr>
            <a:xfrm>
              <a:off x="6357950" y="4918589"/>
              <a:ext cx="79269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129" name="Полилиния 128"/>
            <p:cNvSpPr/>
            <p:nvPr/>
          </p:nvSpPr>
          <p:spPr>
            <a:xfrm>
              <a:off x="6072198" y="4918589"/>
              <a:ext cx="114988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130" name="Полилиния 129"/>
            <p:cNvSpPr/>
            <p:nvPr/>
          </p:nvSpPr>
          <p:spPr>
            <a:xfrm flipH="1">
              <a:off x="7000892" y="4918589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132" name="Полилиния 131"/>
            <p:cNvSpPr/>
            <p:nvPr/>
          </p:nvSpPr>
          <p:spPr>
            <a:xfrm flipH="1">
              <a:off x="7000892" y="4918589"/>
              <a:ext cx="785818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grpSp>
          <p:nvGrpSpPr>
            <p:cNvPr id="31066" name="Группа 138"/>
            <p:cNvGrpSpPr>
              <a:grpSpLocks/>
            </p:cNvGrpSpPr>
            <p:nvPr/>
          </p:nvGrpSpPr>
          <p:grpSpPr bwMode="auto">
            <a:xfrm rot="639347">
              <a:off x="6792579" y="4410369"/>
              <a:ext cx="798923" cy="2457470"/>
              <a:chOff x="6586553" y="4400554"/>
              <a:chExt cx="798923" cy="2457470"/>
            </a:xfrm>
          </p:grpSpPr>
          <p:sp>
            <p:nvSpPr>
              <p:cNvPr id="140" name="Полилиния 139"/>
              <p:cNvSpPr/>
              <p:nvPr/>
            </p:nvSpPr>
            <p:spPr>
              <a:xfrm flipH="1">
                <a:off x="6929454" y="5143512"/>
                <a:ext cx="142905" cy="1714512"/>
              </a:xfrm>
              <a:custGeom>
                <a:avLst/>
                <a:gdLst>
                  <a:gd name="connsiteX0" fmla="*/ 1016000 w 1016000"/>
                  <a:gd name="connsiteY0" fmla="*/ 1778000 h 1803400"/>
                  <a:gd name="connsiteX1" fmla="*/ 0 w 1016000"/>
                  <a:gd name="connsiteY1" fmla="*/ 0 h 1803400"/>
                  <a:gd name="connsiteX2" fmla="*/ 901700 w 1016000"/>
                  <a:gd name="connsiteY2" fmla="*/ 1803400 h 1803400"/>
                  <a:gd name="connsiteX3" fmla="*/ 1016000 w 1016000"/>
                  <a:gd name="connsiteY3" fmla="*/ 1778000 h 1803400"/>
                  <a:gd name="connsiteX0" fmla="*/ 1016000 w 1016000"/>
                  <a:gd name="connsiteY0" fmla="*/ 1914011 h 1939411"/>
                  <a:gd name="connsiteX1" fmla="*/ 0 w 1016000"/>
                  <a:gd name="connsiteY1" fmla="*/ 136011 h 1939411"/>
                  <a:gd name="connsiteX2" fmla="*/ 901700 w 1016000"/>
                  <a:gd name="connsiteY2" fmla="*/ 1939411 h 1939411"/>
                  <a:gd name="connsiteX3" fmla="*/ 1016000 w 1016000"/>
                  <a:gd name="connsiteY3" fmla="*/ 1914011 h 1939411"/>
                  <a:gd name="connsiteX0" fmla="*/ 1269483 w 1269483"/>
                  <a:gd name="connsiteY0" fmla="*/ 2019845 h 2045245"/>
                  <a:gd name="connsiteX1" fmla="*/ 253483 w 1269483"/>
                  <a:gd name="connsiteY1" fmla="*/ 241845 h 2045245"/>
                  <a:gd name="connsiteX2" fmla="*/ 1155183 w 1269483"/>
                  <a:gd name="connsiteY2" fmla="*/ 2045245 h 2045245"/>
                  <a:gd name="connsiteX3" fmla="*/ 1269483 w 1269483"/>
                  <a:gd name="connsiteY3" fmla="*/ 2019845 h 2045245"/>
                  <a:gd name="connsiteX0" fmla="*/ 1175829 w 1175829"/>
                  <a:gd name="connsiteY0" fmla="*/ 1914011 h 1939411"/>
                  <a:gd name="connsiteX1" fmla="*/ 159829 w 1175829"/>
                  <a:gd name="connsiteY1" fmla="*/ 136011 h 1939411"/>
                  <a:gd name="connsiteX2" fmla="*/ 1061529 w 1175829"/>
                  <a:gd name="connsiteY2" fmla="*/ 1939411 h 1939411"/>
                  <a:gd name="connsiteX3" fmla="*/ 1175829 w 1175829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538181 w 697974"/>
                  <a:gd name="connsiteY2" fmla="*/ 1939411 h 1939411"/>
                  <a:gd name="connsiteX3" fmla="*/ 652481 w 697974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363701 w 697974"/>
                  <a:gd name="connsiteY2" fmla="*/ 1939411 h 1939411"/>
                  <a:gd name="connsiteX3" fmla="*/ 652481 w 697974"/>
                  <a:gd name="connsiteY3" fmla="*/ 1914011 h 1939411"/>
                  <a:gd name="connsiteX0" fmla="*/ 477999 w 523492"/>
                  <a:gd name="connsiteY0" fmla="*/ 1914011 h 1939411"/>
                  <a:gd name="connsiteX1" fmla="*/ 159828 w 523492"/>
                  <a:gd name="connsiteY1" fmla="*/ 136011 h 1939411"/>
                  <a:gd name="connsiteX2" fmla="*/ 363701 w 523492"/>
                  <a:gd name="connsiteY2" fmla="*/ 1939411 h 1939411"/>
                  <a:gd name="connsiteX3" fmla="*/ 477999 w 523492"/>
                  <a:gd name="connsiteY3" fmla="*/ 1914011 h 1939411"/>
                  <a:gd name="connsiteX0" fmla="*/ 129045 w 215906"/>
                  <a:gd name="connsiteY0" fmla="*/ 1914011 h 1939411"/>
                  <a:gd name="connsiteX1" fmla="*/ 159828 w 215906"/>
                  <a:gd name="connsiteY1" fmla="*/ 136011 h 1939411"/>
                  <a:gd name="connsiteX2" fmla="*/ 14747 w 215906"/>
                  <a:gd name="connsiteY2" fmla="*/ 1939411 h 1939411"/>
                  <a:gd name="connsiteX3" fmla="*/ 129045 w 215906"/>
                  <a:gd name="connsiteY3" fmla="*/ 1914011 h 1939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5906" h="1939411">
                    <a:moveTo>
                      <a:pt x="129045" y="1914011"/>
                    </a:moveTo>
                    <a:cubicBezTo>
                      <a:pt x="174538" y="948262"/>
                      <a:pt x="215907" y="0"/>
                      <a:pt x="159828" y="136011"/>
                    </a:cubicBezTo>
                    <a:cubicBezTo>
                      <a:pt x="-1" y="124344"/>
                      <a:pt x="106262" y="806428"/>
                      <a:pt x="14747" y="1939411"/>
                    </a:cubicBezTo>
                    <a:lnTo>
                      <a:pt x="129045" y="1914011"/>
                    </a:lnTo>
                    <a:close/>
                  </a:path>
                </a:pathLst>
              </a:custGeom>
              <a:gradFill>
                <a:gsLst>
                  <a:gs pos="100000">
                    <a:srgbClr val="92D050"/>
                  </a:gs>
                  <a:gs pos="0">
                    <a:schemeClr val="accent3">
                      <a:lumMod val="50000"/>
                    </a:schemeClr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9050" h="190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  <p:sp>
            <p:nvSpPr>
              <p:cNvPr id="141" name="Полилиния 140"/>
              <p:cNvSpPr/>
              <p:nvPr/>
            </p:nvSpPr>
            <p:spPr>
              <a:xfrm>
                <a:off x="6586553" y="440522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  <p:sp>
            <p:nvSpPr>
              <p:cNvPr id="142" name="Полилиния 141"/>
              <p:cNvSpPr/>
              <p:nvPr/>
            </p:nvSpPr>
            <p:spPr>
              <a:xfrm>
                <a:off x="6663958" y="440055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</p:grpSp>
      </p:grpSp>
      <p:grpSp>
        <p:nvGrpSpPr>
          <p:cNvPr id="30737" name="Группа 203"/>
          <p:cNvGrpSpPr>
            <a:grpSpLocks/>
          </p:cNvGrpSpPr>
          <p:nvPr/>
        </p:nvGrpSpPr>
        <p:grpSpPr bwMode="auto">
          <a:xfrm rot="626960">
            <a:off x="3440113" y="6005513"/>
            <a:ext cx="928687" cy="1000125"/>
            <a:chOff x="5898071" y="4400554"/>
            <a:chExt cx="2324143" cy="2470145"/>
          </a:xfrm>
        </p:grpSpPr>
        <p:sp>
          <p:nvSpPr>
            <p:cNvPr id="205" name="Полилиния 204"/>
            <p:cNvSpPr/>
            <p:nvPr/>
          </p:nvSpPr>
          <p:spPr>
            <a:xfrm>
              <a:off x="5898071" y="4931288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06" name="Полилиния 205"/>
            <p:cNvSpPr/>
            <p:nvPr/>
          </p:nvSpPr>
          <p:spPr>
            <a:xfrm>
              <a:off x="6357950" y="4918589"/>
              <a:ext cx="79269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07" name="Полилиния 206"/>
            <p:cNvSpPr/>
            <p:nvPr/>
          </p:nvSpPr>
          <p:spPr>
            <a:xfrm>
              <a:off x="6072198" y="4918589"/>
              <a:ext cx="114988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08" name="Полилиния 207"/>
            <p:cNvSpPr/>
            <p:nvPr/>
          </p:nvSpPr>
          <p:spPr>
            <a:xfrm flipH="1">
              <a:off x="7000892" y="4918589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09" name="Полилиния 208"/>
            <p:cNvSpPr/>
            <p:nvPr/>
          </p:nvSpPr>
          <p:spPr>
            <a:xfrm flipH="1">
              <a:off x="7000892" y="4918589"/>
              <a:ext cx="785818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10" name="Полилиния 209"/>
            <p:cNvSpPr/>
            <p:nvPr/>
          </p:nvSpPr>
          <p:spPr>
            <a:xfrm flipH="1">
              <a:off x="6929454" y="4918589"/>
              <a:ext cx="500066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grpSp>
          <p:nvGrpSpPr>
            <p:cNvPr id="31031" name="Группа 137"/>
            <p:cNvGrpSpPr>
              <a:grpSpLocks/>
            </p:cNvGrpSpPr>
            <p:nvPr/>
          </p:nvGrpSpPr>
          <p:grpSpPr bwMode="auto">
            <a:xfrm rot="-169710">
              <a:off x="6560974" y="4400554"/>
              <a:ext cx="798923" cy="2457470"/>
              <a:chOff x="6586553" y="4400554"/>
              <a:chExt cx="798923" cy="2457470"/>
            </a:xfrm>
          </p:grpSpPr>
          <p:sp>
            <p:nvSpPr>
              <p:cNvPr id="216" name="Полилиния 215"/>
              <p:cNvSpPr/>
              <p:nvPr/>
            </p:nvSpPr>
            <p:spPr>
              <a:xfrm flipH="1">
                <a:off x="6929454" y="5143512"/>
                <a:ext cx="142905" cy="1714512"/>
              </a:xfrm>
              <a:custGeom>
                <a:avLst/>
                <a:gdLst>
                  <a:gd name="connsiteX0" fmla="*/ 1016000 w 1016000"/>
                  <a:gd name="connsiteY0" fmla="*/ 1778000 h 1803400"/>
                  <a:gd name="connsiteX1" fmla="*/ 0 w 1016000"/>
                  <a:gd name="connsiteY1" fmla="*/ 0 h 1803400"/>
                  <a:gd name="connsiteX2" fmla="*/ 901700 w 1016000"/>
                  <a:gd name="connsiteY2" fmla="*/ 1803400 h 1803400"/>
                  <a:gd name="connsiteX3" fmla="*/ 1016000 w 1016000"/>
                  <a:gd name="connsiteY3" fmla="*/ 1778000 h 1803400"/>
                  <a:gd name="connsiteX0" fmla="*/ 1016000 w 1016000"/>
                  <a:gd name="connsiteY0" fmla="*/ 1914011 h 1939411"/>
                  <a:gd name="connsiteX1" fmla="*/ 0 w 1016000"/>
                  <a:gd name="connsiteY1" fmla="*/ 136011 h 1939411"/>
                  <a:gd name="connsiteX2" fmla="*/ 901700 w 1016000"/>
                  <a:gd name="connsiteY2" fmla="*/ 1939411 h 1939411"/>
                  <a:gd name="connsiteX3" fmla="*/ 1016000 w 1016000"/>
                  <a:gd name="connsiteY3" fmla="*/ 1914011 h 1939411"/>
                  <a:gd name="connsiteX0" fmla="*/ 1269483 w 1269483"/>
                  <a:gd name="connsiteY0" fmla="*/ 2019845 h 2045245"/>
                  <a:gd name="connsiteX1" fmla="*/ 253483 w 1269483"/>
                  <a:gd name="connsiteY1" fmla="*/ 241845 h 2045245"/>
                  <a:gd name="connsiteX2" fmla="*/ 1155183 w 1269483"/>
                  <a:gd name="connsiteY2" fmla="*/ 2045245 h 2045245"/>
                  <a:gd name="connsiteX3" fmla="*/ 1269483 w 1269483"/>
                  <a:gd name="connsiteY3" fmla="*/ 2019845 h 2045245"/>
                  <a:gd name="connsiteX0" fmla="*/ 1175829 w 1175829"/>
                  <a:gd name="connsiteY0" fmla="*/ 1914011 h 1939411"/>
                  <a:gd name="connsiteX1" fmla="*/ 159829 w 1175829"/>
                  <a:gd name="connsiteY1" fmla="*/ 136011 h 1939411"/>
                  <a:gd name="connsiteX2" fmla="*/ 1061529 w 1175829"/>
                  <a:gd name="connsiteY2" fmla="*/ 1939411 h 1939411"/>
                  <a:gd name="connsiteX3" fmla="*/ 1175829 w 1175829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538181 w 697974"/>
                  <a:gd name="connsiteY2" fmla="*/ 1939411 h 1939411"/>
                  <a:gd name="connsiteX3" fmla="*/ 652481 w 697974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363701 w 697974"/>
                  <a:gd name="connsiteY2" fmla="*/ 1939411 h 1939411"/>
                  <a:gd name="connsiteX3" fmla="*/ 652481 w 697974"/>
                  <a:gd name="connsiteY3" fmla="*/ 1914011 h 1939411"/>
                  <a:gd name="connsiteX0" fmla="*/ 477999 w 523492"/>
                  <a:gd name="connsiteY0" fmla="*/ 1914011 h 1939411"/>
                  <a:gd name="connsiteX1" fmla="*/ 159828 w 523492"/>
                  <a:gd name="connsiteY1" fmla="*/ 136011 h 1939411"/>
                  <a:gd name="connsiteX2" fmla="*/ 363701 w 523492"/>
                  <a:gd name="connsiteY2" fmla="*/ 1939411 h 1939411"/>
                  <a:gd name="connsiteX3" fmla="*/ 477999 w 523492"/>
                  <a:gd name="connsiteY3" fmla="*/ 1914011 h 1939411"/>
                  <a:gd name="connsiteX0" fmla="*/ 129045 w 215906"/>
                  <a:gd name="connsiteY0" fmla="*/ 1914011 h 1939411"/>
                  <a:gd name="connsiteX1" fmla="*/ 159828 w 215906"/>
                  <a:gd name="connsiteY1" fmla="*/ 136011 h 1939411"/>
                  <a:gd name="connsiteX2" fmla="*/ 14747 w 215906"/>
                  <a:gd name="connsiteY2" fmla="*/ 1939411 h 1939411"/>
                  <a:gd name="connsiteX3" fmla="*/ 129045 w 215906"/>
                  <a:gd name="connsiteY3" fmla="*/ 1914011 h 1939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5906" h="1939411">
                    <a:moveTo>
                      <a:pt x="129045" y="1914011"/>
                    </a:moveTo>
                    <a:cubicBezTo>
                      <a:pt x="174538" y="948262"/>
                      <a:pt x="215907" y="0"/>
                      <a:pt x="159828" y="136011"/>
                    </a:cubicBezTo>
                    <a:cubicBezTo>
                      <a:pt x="-1" y="124344"/>
                      <a:pt x="106262" y="806428"/>
                      <a:pt x="14747" y="1939411"/>
                    </a:cubicBezTo>
                    <a:lnTo>
                      <a:pt x="129045" y="1914011"/>
                    </a:lnTo>
                    <a:close/>
                  </a:path>
                </a:pathLst>
              </a:custGeom>
              <a:gradFill>
                <a:gsLst>
                  <a:gs pos="100000">
                    <a:srgbClr val="92D050"/>
                  </a:gs>
                  <a:gs pos="0">
                    <a:schemeClr val="accent3">
                      <a:lumMod val="50000"/>
                    </a:schemeClr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9050" h="190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  <p:sp>
            <p:nvSpPr>
              <p:cNvPr id="217" name="Полилиния 216"/>
              <p:cNvSpPr/>
              <p:nvPr/>
            </p:nvSpPr>
            <p:spPr>
              <a:xfrm>
                <a:off x="6586553" y="440522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  <p:sp>
            <p:nvSpPr>
              <p:cNvPr id="218" name="Полилиния 217"/>
              <p:cNvSpPr/>
              <p:nvPr/>
            </p:nvSpPr>
            <p:spPr>
              <a:xfrm>
                <a:off x="6663958" y="440055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</p:grpSp>
        <p:grpSp>
          <p:nvGrpSpPr>
            <p:cNvPr id="31032" name="Группа 138"/>
            <p:cNvGrpSpPr>
              <a:grpSpLocks/>
            </p:cNvGrpSpPr>
            <p:nvPr/>
          </p:nvGrpSpPr>
          <p:grpSpPr bwMode="auto">
            <a:xfrm rot="639347">
              <a:off x="6792579" y="4410375"/>
              <a:ext cx="798923" cy="2457470"/>
              <a:chOff x="6586553" y="4400554"/>
              <a:chExt cx="798923" cy="2457470"/>
            </a:xfrm>
          </p:grpSpPr>
          <p:sp>
            <p:nvSpPr>
              <p:cNvPr id="213" name="Полилиния 212"/>
              <p:cNvSpPr/>
              <p:nvPr/>
            </p:nvSpPr>
            <p:spPr>
              <a:xfrm flipH="1">
                <a:off x="6929454" y="5143512"/>
                <a:ext cx="142905" cy="1714512"/>
              </a:xfrm>
              <a:custGeom>
                <a:avLst/>
                <a:gdLst>
                  <a:gd name="connsiteX0" fmla="*/ 1016000 w 1016000"/>
                  <a:gd name="connsiteY0" fmla="*/ 1778000 h 1803400"/>
                  <a:gd name="connsiteX1" fmla="*/ 0 w 1016000"/>
                  <a:gd name="connsiteY1" fmla="*/ 0 h 1803400"/>
                  <a:gd name="connsiteX2" fmla="*/ 901700 w 1016000"/>
                  <a:gd name="connsiteY2" fmla="*/ 1803400 h 1803400"/>
                  <a:gd name="connsiteX3" fmla="*/ 1016000 w 1016000"/>
                  <a:gd name="connsiteY3" fmla="*/ 1778000 h 1803400"/>
                  <a:gd name="connsiteX0" fmla="*/ 1016000 w 1016000"/>
                  <a:gd name="connsiteY0" fmla="*/ 1914011 h 1939411"/>
                  <a:gd name="connsiteX1" fmla="*/ 0 w 1016000"/>
                  <a:gd name="connsiteY1" fmla="*/ 136011 h 1939411"/>
                  <a:gd name="connsiteX2" fmla="*/ 901700 w 1016000"/>
                  <a:gd name="connsiteY2" fmla="*/ 1939411 h 1939411"/>
                  <a:gd name="connsiteX3" fmla="*/ 1016000 w 1016000"/>
                  <a:gd name="connsiteY3" fmla="*/ 1914011 h 1939411"/>
                  <a:gd name="connsiteX0" fmla="*/ 1269483 w 1269483"/>
                  <a:gd name="connsiteY0" fmla="*/ 2019845 h 2045245"/>
                  <a:gd name="connsiteX1" fmla="*/ 253483 w 1269483"/>
                  <a:gd name="connsiteY1" fmla="*/ 241845 h 2045245"/>
                  <a:gd name="connsiteX2" fmla="*/ 1155183 w 1269483"/>
                  <a:gd name="connsiteY2" fmla="*/ 2045245 h 2045245"/>
                  <a:gd name="connsiteX3" fmla="*/ 1269483 w 1269483"/>
                  <a:gd name="connsiteY3" fmla="*/ 2019845 h 2045245"/>
                  <a:gd name="connsiteX0" fmla="*/ 1175829 w 1175829"/>
                  <a:gd name="connsiteY0" fmla="*/ 1914011 h 1939411"/>
                  <a:gd name="connsiteX1" fmla="*/ 159829 w 1175829"/>
                  <a:gd name="connsiteY1" fmla="*/ 136011 h 1939411"/>
                  <a:gd name="connsiteX2" fmla="*/ 1061529 w 1175829"/>
                  <a:gd name="connsiteY2" fmla="*/ 1939411 h 1939411"/>
                  <a:gd name="connsiteX3" fmla="*/ 1175829 w 1175829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538181 w 697974"/>
                  <a:gd name="connsiteY2" fmla="*/ 1939411 h 1939411"/>
                  <a:gd name="connsiteX3" fmla="*/ 652481 w 697974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363701 w 697974"/>
                  <a:gd name="connsiteY2" fmla="*/ 1939411 h 1939411"/>
                  <a:gd name="connsiteX3" fmla="*/ 652481 w 697974"/>
                  <a:gd name="connsiteY3" fmla="*/ 1914011 h 1939411"/>
                  <a:gd name="connsiteX0" fmla="*/ 477999 w 523492"/>
                  <a:gd name="connsiteY0" fmla="*/ 1914011 h 1939411"/>
                  <a:gd name="connsiteX1" fmla="*/ 159828 w 523492"/>
                  <a:gd name="connsiteY1" fmla="*/ 136011 h 1939411"/>
                  <a:gd name="connsiteX2" fmla="*/ 363701 w 523492"/>
                  <a:gd name="connsiteY2" fmla="*/ 1939411 h 1939411"/>
                  <a:gd name="connsiteX3" fmla="*/ 477999 w 523492"/>
                  <a:gd name="connsiteY3" fmla="*/ 1914011 h 1939411"/>
                  <a:gd name="connsiteX0" fmla="*/ 129045 w 215906"/>
                  <a:gd name="connsiteY0" fmla="*/ 1914011 h 1939411"/>
                  <a:gd name="connsiteX1" fmla="*/ 159828 w 215906"/>
                  <a:gd name="connsiteY1" fmla="*/ 136011 h 1939411"/>
                  <a:gd name="connsiteX2" fmla="*/ 14747 w 215906"/>
                  <a:gd name="connsiteY2" fmla="*/ 1939411 h 1939411"/>
                  <a:gd name="connsiteX3" fmla="*/ 129045 w 215906"/>
                  <a:gd name="connsiteY3" fmla="*/ 1914011 h 1939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5906" h="1939411">
                    <a:moveTo>
                      <a:pt x="129045" y="1914011"/>
                    </a:moveTo>
                    <a:cubicBezTo>
                      <a:pt x="174538" y="948262"/>
                      <a:pt x="215907" y="0"/>
                      <a:pt x="159828" y="136011"/>
                    </a:cubicBezTo>
                    <a:cubicBezTo>
                      <a:pt x="-1" y="124344"/>
                      <a:pt x="106262" y="806428"/>
                      <a:pt x="14747" y="1939411"/>
                    </a:cubicBezTo>
                    <a:lnTo>
                      <a:pt x="129045" y="1914011"/>
                    </a:lnTo>
                    <a:close/>
                  </a:path>
                </a:pathLst>
              </a:custGeom>
              <a:gradFill>
                <a:gsLst>
                  <a:gs pos="100000">
                    <a:srgbClr val="92D050"/>
                  </a:gs>
                  <a:gs pos="0">
                    <a:schemeClr val="accent3">
                      <a:lumMod val="50000"/>
                    </a:schemeClr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9050" h="190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  <p:sp>
            <p:nvSpPr>
              <p:cNvPr id="214" name="Полилиния 213"/>
              <p:cNvSpPr/>
              <p:nvPr/>
            </p:nvSpPr>
            <p:spPr>
              <a:xfrm>
                <a:off x="6586553" y="440522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  <p:sp>
            <p:nvSpPr>
              <p:cNvPr id="215" name="Полилиния 214"/>
              <p:cNvSpPr/>
              <p:nvPr/>
            </p:nvSpPr>
            <p:spPr>
              <a:xfrm>
                <a:off x="6663958" y="440055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</p:grpSp>
      </p:grpSp>
      <p:grpSp>
        <p:nvGrpSpPr>
          <p:cNvPr id="30738" name="Группа 219"/>
          <p:cNvGrpSpPr>
            <a:grpSpLocks/>
          </p:cNvGrpSpPr>
          <p:nvPr/>
        </p:nvGrpSpPr>
        <p:grpSpPr bwMode="auto">
          <a:xfrm rot="-1122157">
            <a:off x="4922838" y="5908675"/>
            <a:ext cx="928687" cy="1000125"/>
            <a:chOff x="5898071" y="4400554"/>
            <a:chExt cx="2324143" cy="2470145"/>
          </a:xfrm>
        </p:grpSpPr>
        <p:sp>
          <p:nvSpPr>
            <p:cNvPr id="221" name="Полилиния 220"/>
            <p:cNvSpPr/>
            <p:nvPr/>
          </p:nvSpPr>
          <p:spPr>
            <a:xfrm>
              <a:off x="5898071" y="4931288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22" name="Полилиния 221"/>
            <p:cNvSpPr/>
            <p:nvPr/>
          </p:nvSpPr>
          <p:spPr>
            <a:xfrm>
              <a:off x="6357950" y="4918589"/>
              <a:ext cx="79269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23" name="Полилиния 222"/>
            <p:cNvSpPr/>
            <p:nvPr/>
          </p:nvSpPr>
          <p:spPr>
            <a:xfrm>
              <a:off x="6072198" y="4918589"/>
              <a:ext cx="114988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24" name="Полилиния 223"/>
            <p:cNvSpPr/>
            <p:nvPr/>
          </p:nvSpPr>
          <p:spPr>
            <a:xfrm flipH="1">
              <a:off x="7000892" y="4918589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25" name="Полилиния 224"/>
            <p:cNvSpPr/>
            <p:nvPr/>
          </p:nvSpPr>
          <p:spPr>
            <a:xfrm flipH="1">
              <a:off x="7000892" y="4918589"/>
              <a:ext cx="785818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26" name="Полилиния 225"/>
            <p:cNvSpPr/>
            <p:nvPr/>
          </p:nvSpPr>
          <p:spPr>
            <a:xfrm flipH="1">
              <a:off x="6929454" y="4918589"/>
              <a:ext cx="500066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grpSp>
          <p:nvGrpSpPr>
            <p:cNvPr id="30993" name="Группа 137"/>
            <p:cNvGrpSpPr>
              <a:grpSpLocks/>
            </p:cNvGrpSpPr>
            <p:nvPr/>
          </p:nvGrpSpPr>
          <p:grpSpPr bwMode="auto">
            <a:xfrm rot="-169710">
              <a:off x="6560974" y="4400554"/>
              <a:ext cx="798923" cy="2457470"/>
              <a:chOff x="6586553" y="4400554"/>
              <a:chExt cx="798923" cy="2457470"/>
            </a:xfrm>
          </p:grpSpPr>
          <p:sp>
            <p:nvSpPr>
              <p:cNvPr id="232" name="Полилиния 231"/>
              <p:cNvSpPr/>
              <p:nvPr/>
            </p:nvSpPr>
            <p:spPr>
              <a:xfrm flipH="1">
                <a:off x="6929454" y="5143512"/>
                <a:ext cx="142905" cy="1714512"/>
              </a:xfrm>
              <a:custGeom>
                <a:avLst/>
                <a:gdLst>
                  <a:gd name="connsiteX0" fmla="*/ 1016000 w 1016000"/>
                  <a:gd name="connsiteY0" fmla="*/ 1778000 h 1803400"/>
                  <a:gd name="connsiteX1" fmla="*/ 0 w 1016000"/>
                  <a:gd name="connsiteY1" fmla="*/ 0 h 1803400"/>
                  <a:gd name="connsiteX2" fmla="*/ 901700 w 1016000"/>
                  <a:gd name="connsiteY2" fmla="*/ 1803400 h 1803400"/>
                  <a:gd name="connsiteX3" fmla="*/ 1016000 w 1016000"/>
                  <a:gd name="connsiteY3" fmla="*/ 1778000 h 1803400"/>
                  <a:gd name="connsiteX0" fmla="*/ 1016000 w 1016000"/>
                  <a:gd name="connsiteY0" fmla="*/ 1914011 h 1939411"/>
                  <a:gd name="connsiteX1" fmla="*/ 0 w 1016000"/>
                  <a:gd name="connsiteY1" fmla="*/ 136011 h 1939411"/>
                  <a:gd name="connsiteX2" fmla="*/ 901700 w 1016000"/>
                  <a:gd name="connsiteY2" fmla="*/ 1939411 h 1939411"/>
                  <a:gd name="connsiteX3" fmla="*/ 1016000 w 1016000"/>
                  <a:gd name="connsiteY3" fmla="*/ 1914011 h 1939411"/>
                  <a:gd name="connsiteX0" fmla="*/ 1269483 w 1269483"/>
                  <a:gd name="connsiteY0" fmla="*/ 2019845 h 2045245"/>
                  <a:gd name="connsiteX1" fmla="*/ 253483 w 1269483"/>
                  <a:gd name="connsiteY1" fmla="*/ 241845 h 2045245"/>
                  <a:gd name="connsiteX2" fmla="*/ 1155183 w 1269483"/>
                  <a:gd name="connsiteY2" fmla="*/ 2045245 h 2045245"/>
                  <a:gd name="connsiteX3" fmla="*/ 1269483 w 1269483"/>
                  <a:gd name="connsiteY3" fmla="*/ 2019845 h 2045245"/>
                  <a:gd name="connsiteX0" fmla="*/ 1175829 w 1175829"/>
                  <a:gd name="connsiteY0" fmla="*/ 1914011 h 1939411"/>
                  <a:gd name="connsiteX1" fmla="*/ 159829 w 1175829"/>
                  <a:gd name="connsiteY1" fmla="*/ 136011 h 1939411"/>
                  <a:gd name="connsiteX2" fmla="*/ 1061529 w 1175829"/>
                  <a:gd name="connsiteY2" fmla="*/ 1939411 h 1939411"/>
                  <a:gd name="connsiteX3" fmla="*/ 1175829 w 1175829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538181 w 697974"/>
                  <a:gd name="connsiteY2" fmla="*/ 1939411 h 1939411"/>
                  <a:gd name="connsiteX3" fmla="*/ 652481 w 697974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363701 w 697974"/>
                  <a:gd name="connsiteY2" fmla="*/ 1939411 h 1939411"/>
                  <a:gd name="connsiteX3" fmla="*/ 652481 w 697974"/>
                  <a:gd name="connsiteY3" fmla="*/ 1914011 h 1939411"/>
                  <a:gd name="connsiteX0" fmla="*/ 477999 w 523492"/>
                  <a:gd name="connsiteY0" fmla="*/ 1914011 h 1939411"/>
                  <a:gd name="connsiteX1" fmla="*/ 159828 w 523492"/>
                  <a:gd name="connsiteY1" fmla="*/ 136011 h 1939411"/>
                  <a:gd name="connsiteX2" fmla="*/ 363701 w 523492"/>
                  <a:gd name="connsiteY2" fmla="*/ 1939411 h 1939411"/>
                  <a:gd name="connsiteX3" fmla="*/ 477999 w 523492"/>
                  <a:gd name="connsiteY3" fmla="*/ 1914011 h 1939411"/>
                  <a:gd name="connsiteX0" fmla="*/ 129045 w 215906"/>
                  <a:gd name="connsiteY0" fmla="*/ 1914011 h 1939411"/>
                  <a:gd name="connsiteX1" fmla="*/ 159828 w 215906"/>
                  <a:gd name="connsiteY1" fmla="*/ 136011 h 1939411"/>
                  <a:gd name="connsiteX2" fmla="*/ 14747 w 215906"/>
                  <a:gd name="connsiteY2" fmla="*/ 1939411 h 1939411"/>
                  <a:gd name="connsiteX3" fmla="*/ 129045 w 215906"/>
                  <a:gd name="connsiteY3" fmla="*/ 1914011 h 1939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5906" h="1939411">
                    <a:moveTo>
                      <a:pt x="129045" y="1914011"/>
                    </a:moveTo>
                    <a:cubicBezTo>
                      <a:pt x="174538" y="948262"/>
                      <a:pt x="215907" y="0"/>
                      <a:pt x="159828" y="136011"/>
                    </a:cubicBezTo>
                    <a:cubicBezTo>
                      <a:pt x="-1" y="124344"/>
                      <a:pt x="106262" y="806428"/>
                      <a:pt x="14747" y="1939411"/>
                    </a:cubicBezTo>
                    <a:lnTo>
                      <a:pt x="129045" y="1914011"/>
                    </a:lnTo>
                    <a:close/>
                  </a:path>
                </a:pathLst>
              </a:custGeom>
              <a:gradFill>
                <a:gsLst>
                  <a:gs pos="100000">
                    <a:srgbClr val="92D050"/>
                  </a:gs>
                  <a:gs pos="0">
                    <a:schemeClr val="accent3">
                      <a:lumMod val="50000"/>
                    </a:schemeClr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9050" h="190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  <p:sp>
            <p:nvSpPr>
              <p:cNvPr id="233" name="Полилиния 232"/>
              <p:cNvSpPr/>
              <p:nvPr/>
            </p:nvSpPr>
            <p:spPr>
              <a:xfrm>
                <a:off x="6586553" y="440522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  <p:sp>
            <p:nvSpPr>
              <p:cNvPr id="234" name="Полилиния 233"/>
              <p:cNvSpPr/>
              <p:nvPr/>
            </p:nvSpPr>
            <p:spPr>
              <a:xfrm>
                <a:off x="6663958" y="440055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</p:grpSp>
        <p:grpSp>
          <p:nvGrpSpPr>
            <p:cNvPr id="30994" name="Группа 138"/>
            <p:cNvGrpSpPr>
              <a:grpSpLocks/>
            </p:cNvGrpSpPr>
            <p:nvPr/>
          </p:nvGrpSpPr>
          <p:grpSpPr bwMode="auto">
            <a:xfrm rot="639347">
              <a:off x="6792579" y="4410377"/>
              <a:ext cx="798923" cy="2457470"/>
              <a:chOff x="6586553" y="4400554"/>
              <a:chExt cx="798923" cy="2457470"/>
            </a:xfrm>
          </p:grpSpPr>
          <p:sp>
            <p:nvSpPr>
              <p:cNvPr id="229" name="Полилиния 228"/>
              <p:cNvSpPr/>
              <p:nvPr/>
            </p:nvSpPr>
            <p:spPr>
              <a:xfrm flipH="1">
                <a:off x="6929454" y="5143512"/>
                <a:ext cx="142905" cy="1714512"/>
              </a:xfrm>
              <a:custGeom>
                <a:avLst/>
                <a:gdLst>
                  <a:gd name="connsiteX0" fmla="*/ 1016000 w 1016000"/>
                  <a:gd name="connsiteY0" fmla="*/ 1778000 h 1803400"/>
                  <a:gd name="connsiteX1" fmla="*/ 0 w 1016000"/>
                  <a:gd name="connsiteY1" fmla="*/ 0 h 1803400"/>
                  <a:gd name="connsiteX2" fmla="*/ 901700 w 1016000"/>
                  <a:gd name="connsiteY2" fmla="*/ 1803400 h 1803400"/>
                  <a:gd name="connsiteX3" fmla="*/ 1016000 w 1016000"/>
                  <a:gd name="connsiteY3" fmla="*/ 1778000 h 1803400"/>
                  <a:gd name="connsiteX0" fmla="*/ 1016000 w 1016000"/>
                  <a:gd name="connsiteY0" fmla="*/ 1914011 h 1939411"/>
                  <a:gd name="connsiteX1" fmla="*/ 0 w 1016000"/>
                  <a:gd name="connsiteY1" fmla="*/ 136011 h 1939411"/>
                  <a:gd name="connsiteX2" fmla="*/ 901700 w 1016000"/>
                  <a:gd name="connsiteY2" fmla="*/ 1939411 h 1939411"/>
                  <a:gd name="connsiteX3" fmla="*/ 1016000 w 1016000"/>
                  <a:gd name="connsiteY3" fmla="*/ 1914011 h 1939411"/>
                  <a:gd name="connsiteX0" fmla="*/ 1269483 w 1269483"/>
                  <a:gd name="connsiteY0" fmla="*/ 2019845 h 2045245"/>
                  <a:gd name="connsiteX1" fmla="*/ 253483 w 1269483"/>
                  <a:gd name="connsiteY1" fmla="*/ 241845 h 2045245"/>
                  <a:gd name="connsiteX2" fmla="*/ 1155183 w 1269483"/>
                  <a:gd name="connsiteY2" fmla="*/ 2045245 h 2045245"/>
                  <a:gd name="connsiteX3" fmla="*/ 1269483 w 1269483"/>
                  <a:gd name="connsiteY3" fmla="*/ 2019845 h 2045245"/>
                  <a:gd name="connsiteX0" fmla="*/ 1175829 w 1175829"/>
                  <a:gd name="connsiteY0" fmla="*/ 1914011 h 1939411"/>
                  <a:gd name="connsiteX1" fmla="*/ 159829 w 1175829"/>
                  <a:gd name="connsiteY1" fmla="*/ 136011 h 1939411"/>
                  <a:gd name="connsiteX2" fmla="*/ 1061529 w 1175829"/>
                  <a:gd name="connsiteY2" fmla="*/ 1939411 h 1939411"/>
                  <a:gd name="connsiteX3" fmla="*/ 1175829 w 1175829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538181 w 697974"/>
                  <a:gd name="connsiteY2" fmla="*/ 1939411 h 1939411"/>
                  <a:gd name="connsiteX3" fmla="*/ 652481 w 697974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363701 w 697974"/>
                  <a:gd name="connsiteY2" fmla="*/ 1939411 h 1939411"/>
                  <a:gd name="connsiteX3" fmla="*/ 652481 w 697974"/>
                  <a:gd name="connsiteY3" fmla="*/ 1914011 h 1939411"/>
                  <a:gd name="connsiteX0" fmla="*/ 477999 w 523492"/>
                  <a:gd name="connsiteY0" fmla="*/ 1914011 h 1939411"/>
                  <a:gd name="connsiteX1" fmla="*/ 159828 w 523492"/>
                  <a:gd name="connsiteY1" fmla="*/ 136011 h 1939411"/>
                  <a:gd name="connsiteX2" fmla="*/ 363701 w 523492"/>
                  <a:gd name="connsiteY2" fmla="*/ 1939411 h 1939411"/>
                  <a:gd name="connsiteX3" fmla="*/ 477999 w 523492"/>
                  <a:gd name="connsiteY3" fmla="*/ 1914011 h 1939411"/>
                  <a:gd name="connsiteX0" fmla="*/ 129045 w 215906"/>
                  <a:gd name="connsiteY0" fmla="*/ 1914011 h 1939411"/>
                  <a:gd name="connsiteX1" fmla="*/ 159828 w 215906"/>
                  <a:gd name="connsiteY1" fmla="*/ 136011 h 1939411"/>
                  <a:gd name="connsiteX2" fmla="*/ 14747 w 215906"/>
                  <a:gd name="connsiteY2" fmla="*/ 1939411 h 1939411"/>
                  <a:gd name="connsiteX3" fmla="*/ 129045 w 215906"/>
                  <a:gd name="connsiteY3" fmla="*/ 1914011 h 1939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5906" h="1939411">
                    <a:moveTo>
                      <a:pt x="129045" y="1914011"/>
                    </a:moveTo>
                    <a:cubicBezTo>
                      <a:pt x="174538" y="948262"/>
                      <a:pt x="215907" y="0"/>
                      <a:pt x="159828" y="136011"/>
                    </a:cubicBezTo>
                    <a:cubicBezTo>
                      <a:pt x="-1" y="124344"/>
                      <a:pt x="106262" y="806428"/>
                      <a:pt x="14747" y="1939411"/>
                    </a:cubicBezTo>
                    <a:lnTo>
                      <a:pt x="129045" y="1914011"/>
                    </a:lnTo>
                    <a:close/>
                  </a:path>
                </a:pathLst>
              </a:custGeom>
              <a:gradFill>
                <a:gsLst>
                  <a:gs pos="100000">
                    <a:srgbClr val="92D050"/>
                  </a:gs>
                  <a:gs pos="0">
                    <a:schemeClr val="accent3">
                      <a:lumMod val="50000"/>
                    </a:schemeClr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9050" h="190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  <p:sp>
            <p:nvSpPr>
              <p:cNvPr id="230" name="Полилиния 229"/>
              <p:cNvSpPr/>
              <p:nvPr/>
            </p:nvSpPr>
            <p:spPr>
              <a:xfrm>
                <a:off x="6586553" y="440522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  <p:sp>
            <p:nvSpPr>
              <p:cNvPr id="231" name="Полилиния 230"/>
              <p:cNvSpPr/>
              <p:nvPr/>
            </p:nvSpPr>
            <p:spPr>
              <a:xfrm>
                <a:off x="6663958" y="440055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</p:grpSp>
      </p:grpSp>
      <p:grpSp>
        <p:nvGrpSpPr>
          <p:cNvPr id="30739" name="Группа 234"/>
          <p:cNvGrpSpPr>
            <a:grpSpLocks/>
          </p:cNvGrpSpPr>
          <p:nvPr/>
        </p:nvGrpSpPr>
        <p:grpSpPr bwMode="auto">
          <a:xfrm rot="-1183445">
            <a:off x="3927475" y="5984875"/>
            <a:ext cx="928688" cy="1000125"/>
            <a:chOff x="5898071" y="4400554"/>
            <a:chExt cx="2324143" cy="2470145"/>
          </a:xfrm>
        </p:grpSpPr>
        <p:sp>
          <p:nvSpPr>
            <p:cNvPr id="236" name="Полилиния 235"/>
            <p:cNvSpPr/>
            <p:nvPr/>
          </p:nvSpPr>
          <p:spPr>
            <a:xfrm>
              <a:off x="5898071" y="4931288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37" name="Полилиния 236"/>
            <p:cNvSpPr/>
            <p:nvPr/>
          </p:nvSpPr>
          <p:spPr>
            <a:xfrm>
              <a:off x="6357950" y="4918589"/>
              <a:ext cx="79269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38" name="Полилиния 237"/>
            <p:cNvSpPr/>
            <p:nvPr/>
          </p:nvSpPr>
          <p:spPr>
            <a:xfrm>
              <a:off x="6072198" y="4918589"/>
              <a:ext cx="114988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39" name="Полилиния 238"/>
            <p:cNvSpPr/>
            <p:nvPr/>
          </p:nvSpPr>
          <p:spPr>
            <a:xfrm flipH="1">
              <a:off x="7000892" y="4918589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40" name="Полилиния 239"/>
            <p:cNvSpPr/>
            <p:nvPr/>
          </p:nvSpPr>
          <p:spPr>
            <a:xfrm flipH="1">
              <a:off x="7000892" y="4918589"/>
              <a:ext cx="785818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41" name="Полилиния 240"/>
            <p:cNvSpPr/>
            <p:nvPr/>
          </p:nvSpPr>
          <p:spPr>
            <a:xfrm flipH="1">
              <a:off x="6929454" y="4918589"/>
              <a:ext cx="500066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grpSp>
          <p:nvGrpSpPr>
            <p:cNvPr id="30965" name="Группа 137"/>
            <p:cNvGrpSpPr>
              <a:grpSpLocks/>
            </p:cNvGrpSpPr>
            <p:nvPr/>
          </p:nvGrpSpPr>
          <p:grpSpPr bwMode="auto">
            <a:xfrm rot="-169710">
              <a:off x="6560974" y="4400554"/>
              <a:ext cx="798923" cy="2457470"/>
              <a:chOff x="6586553" y="4400554"/>
              <a:chExt cx="798923" cy="2457470"/>
            </a:xfrm>
          </p:grpSpPr>
          <p:sp>
            <p:nvSpPr>
              <p:cNvPr id="247" name="Полилиния 246"/>
              <p:cNvSpPr/>
              <p:nvPr/>
            </p:nvSpPr>
            <p:spPr>
              <a:xfrm flipH="1">
                <a:off x="6929454" y="5143512"/>
                <a:ext cx="142905" cy="1714512"/>
              </a:xfrm>
              <a:custGeom>
                <a:avLst/>
                <a:gdLst>
                  <a:gd name="connsiteX0" fmla="*/ 1016000 w 1016000"/>
                  <a:gd name="connsiteY0" fmla="*/ 1778000 h 1803400"/>
                  <a:gd name="connsiteX1" fmla="*/ 0 w 1016000"/>
                  <a:gd name="connsiteY1" fmla="*/ 0 h 1803400"/>
                  <a:gd name="connsiteX2" fmla="*/ 901700 w 1016000"/>
                  <a:gd name="connsiteY2" fmla="*/ 1803400 h 1803400"/>
                  <a:gd name="connsiteX3" fmla="*/ 1016000 w 1016000"/>
                  <a:gd name="connsiteY3" fmla="*/ 1778000 h 1803400"/>
                  <a:gd name="connsiteX0" fmla="*/ 1016000 w 1016000"/>
                  <a:gd name="connsiteY0" fmla="*/ 1914011 h 1939411"/>
                  <a:gd name="connsiteX1" fmla="*/ 0 w 1016000"/>
                  <a:gd name="connsiteY1" fmla="*/ 136011 h 1939411"/>
                  <a:gd name="connsiteX2" fmla="*/ 901700 w 1016000"/>
                  <a:gd name="connsiteY2" fmla="*/ 1939411 h 1939411"/>
                  <a:gd name="connsiteX3" fmla="*/ 1016000 w 1016000"/>
                  <a:gd name="connsiteY3" fmla="*/ 1914011 h 1939411"/>
                  <a:gd name="connsiteX0" fmla="*/ 1269483 w 1269483"/>
                  <a:gd name="connsiteY0" fmla="*/ 2019845 h 2045245"/>
                  <a:gd name="connsiteX1" fmla="*/ 253483 w 1269483"/>
                  <a:gd name="connsiteY1" fmla="*/ 241845 h 2045245"/>
                  <a:gd name="connsiteX2" fmla="*/ 1155183 w 1269483"/>
                  <a:gd name="connsiteY2" fmla="*/ 2045245 h 2045245"/>
                  <a:gd name="connsiteX3" fmla="*/ 1269483 w 1269483"/>
                  <a:gd name="connsiteY3" fmla="*/ 2019845 h 2045245"/>
                  <a:gd name="connsiteX0" fmla="*/ 1175829 w 1175829"/>
                  <a:gd name="connsiteY0" fmla="*/ 1914011 h 1939411"/>
                  <a:gd name="connsiteX1" fmla="*/ 159829 w 1175829"/>
                  <a:gd name="connsiteY1" fmla="*/ 136011 h 1939411"/>
                  <a:gd name="connsiteX2" fmla="*/ 1061529 w 1175829"/>
                  <a:gd name="connsiteY2" fmla="*/ 1939411 h 1939411"/>
                  <a:gd name="connsiteX3" fmla="*/ 1175829 w 1175829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538181 w 697974"/>
                  <a:gd name="connsiteY2" fmla="*/ 1939411 h 1939411"/>
                  <a:gd name="connsiteX3" fmla="*/ 652481 w 697974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363701 w 697974"/>
                  <a:gd name="connsiteY2" fmla="*/ 1939411 h 1939411"/>
                  <a:gd name="connsiteX3" fmla="*/ 652481 w 697974"/>
                  <a:gd name="connsiteY3" fmla="*/ 1914011 h 1939411"/>
                  <a:gd name="connsiteX0" fmla="*/ 477999 w 523492"/>
                  <a:gd name="connsiteY0" fmla="*/ 1914011 h 1939411"/>
                  <a:gd name="connsiteX1" fmla="*/ 159828 w 523492"/>
                  <a:gd name="connsiteY1" fmla="*/ 136011 h 1939411"/>
                  <a:gd name="connsiteX2" fmla="*/ 363701 w 523492"/>
                  <a:gd name="connsiteY2" fmla="*/ 1939411 h 1939411"/>
                  <a:gd name="connsiteX3" fmla="*/ 477999 w 523492"/>
                  <a:gd name="connsiteY3" fmla="*/ 1914011 h 1939411"/>
                  <a:gd name="connsiteX0" fmla="*/ 129045 w 215906"/>
                  <a:gd name="connsiteY0" fmla="*/ 1914011 h 1939411"/>
                  <a:gd name="connsiteX1" fmla="*/ 159828 w 215906"/>
                  <a:gd name="connsiteY1" fmla="*/ 136011 h 1939411"/>
                  <a:gd name="connsiteX2" fmla="*/ 14747 w 215906"/>
                  <a:gd name="connsiteY2" fmla="*/ 1939411 h 1939411"/>
                  <a:gd name="connsiteX3" fmla="*/ 129045 w 215906"/>
                  <a:gd name="connsiteY3" fmla="*/ 1914011 h 1939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5906" h="1939411">
                    <a:moveTo>
                      <a:pt x="129045" y="1914011"/>
                    </a:moveTo>
                    <a:cubicBezTo>
                      <a:pt x="174538" y="948262"/>
                      <a:pt x="215907" y="0"/>
                      <a:pt x="159828" y="136011"/>
                    </a:cubicBezTo>
                    <a:cubicBezTo>
                      <a:pt x="-1" y="124344"/>
                      <a:pt x="106262" y="806428"/>
                      <a:pt x="14747" y="1939411"/>
                    </a:cubicBezTo>
                    <a:lnTo>
                      <a:pt x="129045" y="1914011"/>
                    </a:lnTo>
                    <a:close/>
                  </a:path>
                </a:pathLst>
              </a:custGeom>
              <a:gradFill>
                <a:gsLst>
                  <a:gs pos="100000">
                    <a:srgbClr val="92D050"/>
                  </a:gs>
                  <a:gs pos="0">
                    <a:schemeClr val="accent3">
                      <a:lumMod val="50000"/>
                    </a:schemeClr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9050" h="190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  <p:sp>
            <p:nvSpPr>
              <p:cNvPr id="248" name="Полилиния 247"/>
              <p:cNvSpPr/>
              <p:nvPr/>
            </p:nvSpPr>
            <p:spPr>
              <a:xfrm>
                <a:off x="6586553" y="440522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  <p:sp>
            <p:nvSpPr>
              <p:cNvPr id="249" name="Полилиния 248"/>
              <p:cNvSpPr/>
              <p:nvPr/>
            </p:nvSpPr>
            <p:spPr>
              <a:xfrm>
                <a:off x="6663958" y="440055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</p:grpSp>
      </p:grpSp>
      <p:grpSp>
        <p:nvGrpSpPr>
          <p:cNvPr id="30740" name="Группа 188"/>
          <p:cNvGrpSpPr>
            <a:grpSpLocks/>
          </p:cNvGrpSpPr>
          <p:nvPr/>
        </p:nvGrpSpPr>
        <p:grpSpPr bwMode="auto">
          <a:xfrm rot="709197">
            <a:off x="4240213" y="5884863"/>
            <a:ext cx="1292225" cy="1082675"/>
            <a:chOff x="5898071" y="4410280"/>
            <a:chExt cx="2324143" cy="2467972"/>
          </a:xfrm>
        </p:grpSpPr>
        <p:sp>
          <p:nvSpPr>
            <p:cNvPr id="190" name="Полилиния 189"/>
            <p:cNvSpPr/>
            <p:nvPr/>
          </p:nvSpPr>
          <p:spPr>
            <a:xfrm>
              <a:off x="5898071" y="4931288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191" name="Полилиния 190"/>
            <p:cNvSpPr/>
            <p:nvPr/>
          </p:nvSpPr>
          <p:spPr>
            <a:xfrm>
              <a:off x="6357950" y="4918589"/>
              <a:ext cx="79269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192" name="Полилиния 191"/>
            <p:cNvSpPr/>
            <p:nvPr/>
          </p:nvSpPr>
          <p:spPr>
            <a:xfrm>
              <a:off x="6072198" y="4918589"/>
              <a:ext cx="114988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193" name="Полилиния 192"/>
            <p:cNvSpPr/>
            <p:nvPr/>
          </p:nvSpPr>
          <p:spPr>
            <a:xfrm flipH="1">
              <a:off x="7000892" y="4918589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194" name="Полилиния 193"/>
            <p:cNvSpPr/>
            <p:nvPr/>
          </p:nvSpPr>
          <p:spPr>
            <a:xfrm flipH="1">
              <a:off x="7000892" y="4918589"/>
              <a:ext cx="785818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195" name="Полилиния 194"/>
            <p:cNvSpPr/>
            <p:nvPr/>
          </p:nvSpPr>
          <p:spPr>
            <a:xfrm flipH="1">
              <a:off x="6929454" y="4918589"/>
              <a:ext cx="500066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grpSp>
          <p:nvGrpSpPr>
            <p:cNvPr id="30937" name="Группа 138"/>
            <p:cNvGrpSpPr>
              <a:grpSpLocks/>
            </p:cNvGrpSpPr>
            <p:nvPr/>
          </p:nvGrpSpPr>
          <p:grpSpPr bwMode="auto">
            <a:xfrm rot="639347">
              <a:off x="6791608" y="4410280"/>
              <a:ext cx="798923" cy="2467972"/>
              <a:chOff x="6586553" y="4400554"/>
              <a:chExt cx="798923" cy="2467972"/>
            </a:xfrm>
          </p:grpSpPr>
          <p:sp>
            <p:nvSpPr>
              <p:cNvPr id="198" name="Полилиния 197"/>
              <p:cNvSpPr/>
              <p:nvPr/>
            </p:nvSpPr>
            <p:spPr>
              <a:xfrm flipH="1">
                <a:off x="6910157" y="5154015"/>
                <a:ext cx="142905" cy="1714511"/>
              </a:xfrm>
              <a:custGeom>
                <a:avLst/>
                <a:gdLst>
                  <a:gd name="connsiteX0" fmla="*/ 1016000 w 1016000"/>
                  <a:gd name="connsiteY0" fmla="*/ 1778000 h 1803400"/>
                  <a:gd name="connsiteX1" fmla="*/ 0 w 1016000"/>
                  <a:gd name="connsiteY1" fmla="*/ 0 h 1803400"/>
                  <a:gd name="connsiteX2" fmla="*/ 901700 w 1016000"/>
                  <a:gd name="connsiteY2" fmla="*/ 1803400 h 1803400"/>
                  <a:gd name="connsiteX3" fmla="*/ 1016000 w 1016000"/>
                  <a:gd name="connsiteY3" fmla="*/ 1778000 h 1803400"/>
                  <a:gd name="connsiteX0" fmla="*/ 1016000 w 1016000"/>
                  <a:gd name="connsiteY0" fmla="*/ 1914011 h 1939411"/>
                  <a:gd name="connsiteX1" fmla="*/ 0 w 1016000"/>
                  <a:gd name="connsiteY1" fmla="*/ 136011 h 1939411"/>
                  <a:gd name="connsiteX2" fmla="*/ 901700 w 1016000"/>
                  <a:gd name="connsiteY2" fmla="*/ 1939411 h 1939411"/>
                  <a:gd name="connsiteX3" fmla="*/ 1016000 w 1016000"/>
                  <a:gd name="connsiteY3" fmla="*/ 1914011 h 1939411"/>
                  <a:gd name="connsiteX0" fmla="*/ 1269483 w 1269483"/>
                  <a:gd name="connsiteY0" fmla="*/ 2019845 h 2045245"/>
                  <a:gd name="connsiteX1" fmla="*/ 253483 w 1269483"/>
                  <a:gd name="connsiteY1" fmla="*/ 241845 h 2045245"/>
                  <a:gd name="connsiteX2" fmla="*/ 1155183 w 1269483"/>
                  <a:gd name="connsiteY2" fmla="*/ 2045245 h 2045245"/>
                  <a:gd name="connsiteX3" fmla="*/ 1269483 w 1269483"/>
                  <a:gd name="connsiteY3" fmla="*/ 2019845 h 2045245"/>
                  <a:gd name="connsiteX0" fmla="*/ 1175829 w 1175829"/>
                  <a:gd name="connsiteY0" fmla="*/ 1914011 h 1939411"/>
                  <a:gd name="connsiteX1" fmla="*/ 159829 w 1175829"/>
                  <a:gd name="connsiteY1" fmla="*/ 136011 h 1939411"/>
                  <a:gd name="connsiteX2" fmla="*/ 1061529 w 1175829"/>
                  <a:gd name="connsiteY2" fmla="*/ 1939411 h 1939411"/>
                  <a:gd name="connsiteX3" fmla="*/ 1175829 w 1175829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538181 w 697974"/>
                  <a:gd name="connsiteY2" fmla="*/ 1939411 h 1939411"/>
                  <a:gd name="connsiteX3" fmla="*/ 652481 w 697974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363701 w 697974"/>
                  <a:gd name="connsiteY2" fmla="*/ 1939411 h 1939411"/>
                  <a:gd name="connsiteX3" fmla="*/ 652481 w 697974"/>
                  <a:gd name="connsiteY3" fmla="*/ 1914011 h 1939411"/>
                  <a:gd name="connsiteX0" fmla="*/ 477999 w 523492"/>
                  <a:gd name="connsiteY0" fmla="*/ 1914011 h 1939411"/>
                  <a:gd name="connsiteX1" fmla="*/ 159828 w 523492"/>
                  <a:gd name="connsiteY1" fmla="*/ 136011 h 1939411"/>
                  <a:gd name="connsiteX2" fmla="*/ 363701 w 523492"/>
                  <a:gd name="connsiteY2" fmla="*/ 1939411 h 1939411"/>
                  <a:gd name="connsiteX3" fmla="*/ 477999 w 523492"/>
                  <a:gd name="connsiteY3" fmla="*/ 1914011 h 1939411"/>
                  <a:gd name="connsiteX0" fmla="*/ 129045 w 215906"/>
                  <a:gd name="connsiteY0" fmla="*/ 1914011 h 1939411"/>
                  <a:gd name="connsiteX1" fmla="*/ 159828 w 215906"/>
                  <a:gd name="connsiteY1" fmla="*/ 136011 h 1939411"/>
                  <a:gd name="connsiteX2" fmla="*/ 14747 w 215906"/>
                  <a:gd name="connsiteY2" fmla="*/ 1939411 h 1939411"/>
                  <a:gd name="connsiteX3" fmla="*/ 129045 w 215906"/>
                  <a:gd name="connsiteY3" fmla="*/ 1914011 h 1939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5906" h="1939411">
                    <a:moveTo>
                      <a:pt x="129045" y="1914011"/>
                    </a:moveTo>
                    <a:cubicBezTo>
                      <a:pt x="174538" y="948262"/>
                      <a:pt x="215907" y="0"/>
                      <a:pt x="159828" y="136011"/>
                    </a:cubicBezTo>
                    <a:cubicBezTo>
                      <a:pt x="-1" y="124344"/>
                      <a:pt x="106262" y="806428"/>
                      <a:pt x="14747" y="1939411"/>
                    </a:cubicBezTo>
                    <a:lnTo>
                      <a:pt x="129045" y="1914011"/>
                    </a:lnTo>
                    <a:close/>
                  </a:path>
                </a:pathLst>
              </a:custGeom>
              <a:gradFill>
                <a:gsLst>
                  <a:gs pos="100000">
                    <a:srgbClr val="92D050"/>
                  </a:gs>
                  <a:gs pos="0">
                    <a:schemeClr val="accent3">
                      <a:lumMod val="50000"/>
                    </a:schemeClr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9050" h="190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  <p:sp>
            <p:nvSpPr>
              <p:cNvPr id="199" name="Полилиния 198"/>
              <p:cNvSpPr/>
              <p:nvPr/>
            </p:nvSpPr>
            <p:spPr>
              <a:xfrm>
                <a:off x="6586553" y="440522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  <p:sp>
            <p:nvSpPr>
              <p:cNvPr id="200" name="Полилиния 199"/>
              <p:cNvSpPr/>
              <p:nvPr/>
            </p:nvSpPr>
            <p:spPr>
              <a:xfrm>
                <a:off x="6663958" y="440055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</p:grpSp>
      </p:grpSp>
      <p:grpSp>
        <p:nvGrpSpPr>
          <p:cNvPr id="30741" name="Группа 249"/>
          <p:cNvGrpSpPr>
            <a:grpSpLocks/>
          </p:cNvGrpSpPr>
          <p:nvPr/>
        </p:nvGrpSpPr>
        <p:grpSpPr bwMode="auto">
          <a:xfrm rot="-1028310">
            <a:off x="3127375" y="5900738"/>
            <a:ext cx="928688" cy="1000125"/>
            <a:chOff x="5898071" y="4400554"/>
            <a:chExt cx="2324143" cy="2470145"/>
          </a:xfrm>
        </p:grpSpPr>
        <p:sp>
          <p:nvSpPr>
            <p:cNvPr id="251" name="Полилиния 250"/>
            <p:cNvSpPr/>
            <p:nvPr/>
          </p:nvSpPr>
          <p:spPr>
            <a:xfrm>
              <a:off x="5898071" y="4931288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52" name="Полилиния 251"/>
            <p:cNvSpPr/>
            <p:nvPr/>
          </p:nvSpPr>
          <p:spPr>
            <a:xfrm>
              <a:off x="6357950" y="4918589"/>
              <a:ext cx="79269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53" name="Полилиния 252"/>
            <p:cNvSpPr/>
            <p:nvPr/>
          </p:nvSpPr>
          <p:spPr>
            <a:xfrm>
              <a:off x="6072198" y="4918589"/>
              <a:ext cx="114988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54" name="Полилиния 253"/>
            <p:cNvSpPr/>
            <p:nvPr/>
          </p:nvSpPr>
          <p:spPr>
            <a:xfrm flipH="1">
              <a:off x="7000892" y="4918589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55" name="Полилиния 254"/>
            <p:cNvSpPr/>
            <p:nvPr/>
          </p:nvSpPr>
          <p:spPr>
            <a:xfrm flipH="1">
              <a:off x="7000892" y="4918589"/>
              <a:ext cx="785818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56" name="Полилиния 255"/>
            <p:cNvSpPr/>
            <p:nvPr/>
          </p:nvSpPr>
          <p:spPr>
            <a:xfrm flipH="1">
              <a:off x="6929454" y="4918589"/>
              <a:ext cx="500066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grpSp>
          <p:nvGrpSpPr>
            <p:cNvPr id="30909" name="Группа 137"/>
            <p:cNvGrpSpPr>
              <a:grpSpLocks/>
            </p:cNvGrpSpPr>
            <p:nvPr/>
          </p:nvGrpSpPr>
          <p:grpSpPr bwMode="auto">
            <a:xfrm rot="-169710">
              <a:off x="6560974" y="4400554"/>
              <a:ext cx="798923" cy="2457470"/>
              <a:chOff x="6586553" y="4400554"/>
              <a:chExt cx="798923" cy="2457470"/>
            </a:xfrm>
          </p:grpSpPr>
          <p:sp>
            <p:nvSpPr>
              <p:cNvPr id="262" name="Полилиния 261"/>
              <p:cNvSpPr/>
              <p:nvPr/>
            </p:nvSpPr>
            <p:spPr>
              <a:xfrm flipH="1">
                <a:off x="6929454" y="5143512"/>
                <a:ext cx="142905" cy="1714512"/>
              </a:xfrm>
              <a:custGeom>
                <a:avLst/>
                <a:gdLst>
                  <a:gd name="connsiteX0" fmla="*/ 1016000 w 1016000"/>
                  <a:gd name="connsiteY0" fmla="*/ 1778000 h 1803400"/>
                  <a:gd name="connsiteX1" fmla="*/ 0 w 1016000"/>
                  <a:gd name="connsiteY1" fmla="*/ 0 h 1803400"/>
                  <a:gd name="connsiteX2" fmla="*/ 901700 w 1016000"/>
                  <a:gd name="connsiteY2" fmla="*/ 1803400 h 1803400"/>
                  <a:gd name="connsiteX3" fmla="*/ 1016000 w 1016000"/>
                  <a:gd name="connsiteY3" fmla="*/ 1778000 h 1803400"/>
                  <a:gd name="connsiteX0" fmla="*/ 1016000 w 1016000"/>
                  <a:gd name="connsiteY0" fmla="*/ 1914011 h 1939411"/>
                  <a:gd name="connsiteX1" fmla="*/ 0 w 1016000"/>
                  <a:gd name="connsiteY1" fmla="*/ 136011 h 1939411"/>
                  <a:gd name="connsiteX2" fmla="*/ 901700 w 1016000"/>
                  <a:gd name="connsiteY2" fmla="*/ 1939411 h 1939411"/>
                  <a:gd name="connsiteX3" fmla="*/ 1016000 w 1016000"/>
                  <a:gd name="connsiteY3" fmla="*/ 1914011 h 1939411"/>
                  <a:gd name="connsiteX0" fmla="*/ 1269483 w 1269483"/>
                  <a:gd name="connsiteY0" fmla="*/ 2019845 h 2045245"/>
                  <a:gd name="connsiteX1" fmla="*/ 253483 w 1269483"/>
                  <a:gd name="connsiteY1" fmla="*/ 241845 h 2045245"/>
                  <a:gd name="connsiteX2" fmla="*/ 1155183 w 1269483"/>
                  <a:gd name="connsiteY2" fmla="*/ 2045245 h 2045245"/>
                  <a:gd name="connsiteX3" fmla="*/ 1269483 w 1269483"/>
                  <a:gd name="connsiteY3" fmla="*/ 2019845 h 2045245"/>
                  <a:gd name="connsiteX0" fmla="*/ 1175829 w 1175829"/>
                  <a:gd name="connsiteY0" fmla="*/ 1914011 h 1939411"/>
                  <a:gd name="connsiteX1" fmla="*/ 159829 w 1175829"/>
                  <a:gd name="connsiteY1" fmla="*/ 136011 h 1939411"/>
                  <a:gd name="connsiteX2" fmla="*/ 1061529 w 1175829"/>
                  <a:gd name="connsiteY2" fmla="*/ 1939411 h 1939411"/>
                  <a:gd name="connsiteX3" fmla="*/ 1175829 w 1175829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538181 w 697974"/>
                  <a:gd name="connsiteY2" fmla="*/ 1939411 h 1939411"/>
                  <a:gd name="connsiteX3" fmla="*/ 652481 w 697974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363701 w 697974"/>
                  <a:gd name="connsiteY2" fmla="*/ 1939411 h 1939411"/>
                  <a:gd name="connsiteX3" fmla="*/ 652481 w 697974"/>
                  <a:gd name="connsiteY3" fmla="*/ 1914011 h 1939411"/>
                  <a:gd name="connsiteX0" fmla="*/ 477999 w 523492"/>
                  <a:gd name="connsiteY0" fmla="*/ 1914011 h 1939411"/>
                  <a:gd name="connsiteX1" fmla="*/ 159828 w 523492"/>
                  <a:gd name="connsiteY1" fmla="*/ 136011 h 1939411"/>
                  <a:gd name="connsiteX2" fmla="*/ 363701 w 523492"/>
                  <a:gd name="connsiteY2" fmla="*/ 1939411 h 1939411"/>
                  <a:gd name="connsiteX3" fmla="*/ 477999 w 523492"/>
                  <a:gd name="connsiteY3" fmla="*/ 1914011 h 1939411"/>
                  <a:gd name="connsiteX0" fmla="*/ 129045 w 215906"/>
                  <a:gd name="connsiteY0" fmla="*/ 1914011 h 1939411"/>
                  <a:gd name="connsiteX1" fmla="*/ 159828 w 215906"/>
                  <a:gd name="connsiteY1" fmla="*/ 136011 h 1939411"/>
                  <a:gd name="connsiteX2" fmla="*/ 14747 w 215906"/>
                  <a:gd name="connsiteY2" fmla="*/ 1939411 h 1939411"/>
                  <a:gd name="connsiteX3" fmla="*/ 129045 w 215906"/>
                  <a:gd name="connsiteY3" fmla="*/ 1914011 h 1939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5906" h="1939411">
                    <a:moveTo>
                      <a:pt x="129045" y="1914011"/>
                    </a:moveTo>
                    <a:cubicBezTo>
                      <a:pt x="174538" y="948262"/>
                      <a:pt x="215907" y="0"/>
                      <a:pt x="159828" y="136011"/>
                    </a:cubicBezTo>
                    <a:cubicBezTo>
                      <a:pt x="-1" y="124344"/>
                      <a:pt x="106262" y="806428"/>
                      <a:pt x="14747" y="1939411"/>
                    </a:cubicBezTo>
                    <a:lnTo>
                      <a:pt x="129045" y="1914011"/>
                    </a:lnTo>
                    <a:close/>
                  </a:path>
                </a:pathLst>
              </a:custGeom>
              <a:gradFill>
                <a:gsLst>
                  <a:gs pos="100000">
                    <a:srgbClr val="92D050"/>
                  </a:gs>
                  <a:gs pos="0">
                    <a:schemeClr val="accent3">
                      <a:lumMod val="50000"/>
                    </a:schemeClr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9050" h="190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  <p:sp>
            <p:nvSpPr>
              <p:cNvPr id="263" name="Полилиния 262"/>
              <p:cNvSpPr/>
              <p:nvPr/>
            </p:nvSpPr>
            <p:spPr>
              <a:xfrm>
                <a:off x="6586553" y="440522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  <p:sp>
            <p:nvSpPr>
              <p:cNvPr id="264" name="Полилиния 263"/>
              <p:cNvSpPr/>
              <p:nvPr/>
            </p:nvSpPr>
            <p:spPr>
              <a:xfrm>
                <a:off x="6663958" y="440055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</p:grpSp>
      </p:grpSp>
      <p:grpSp>
        <p:nvGrpSpPr>
          <p:cNvPr id="30742" name="Группа 284"/>
          <p:cNvGrpSpPr>
            <a:grpSpLocks/>
          </p:cNvGrpSpPr>
          <p:nvPr/>
        </p:nvGrpSpPr>
        <p:grpSpPr bwMode="auto">
          <a:xfrm>
            <a:off x="0" y="6197600"/>
            <a:ext cx="642938" cy="660400"/>
            <a:chOff x="214282" y="5643578"/>
            <a:chExt cx="1285884" cy="1017585"/>
          </a:xfrm>
        </p:grpSpPr>
        <p:sp>
          <p:nvSpPr>
            <p:cNvPr id="280" name="Полилиния 279"/>
            <p:cNvSpPr/>
            <p:nvPr/>
          </p:nvSpPr>
          <p:spPr>
            <a:xfrm>
              <a:off x="785786" y="5715016"/>
              <a:ext cx="714380" cy="946147"/>
            </a:xfrm>
            <a:custGeom>
              <a:avLst/>
              <a:gdLst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60461 h 1160461"/>
                <a:gd name="connsiteX1" fmla="*/ 228600 w 1000125"/>
                <a:gd name="connsiteY1" fmla="*/ 574673 h 1160461"/>
                <a:gd name="connsiteX2" fmla="*/ 404812 w 1000125"/>
                <a:gd name="connsiteY2" fmla="*/ 574673 h 1160461"/>
                <a:gd name="connsiteX3" fmla="*/ 385762 w 1000125"/>
                <a:gd name="connsiteY3" fmla="*/ 384173 h 1160461"/>
                <a:gd name="connsiteX4" fmla="*/ 666750 w 1000125"/>
                <a:gd name="connsiteY4" fmla="*/ 350836 h 1160461"/>
                <a:gd name="connsiteX5" fmla="*/ 642937 w 1000125"/>
                <a:gd name="connsiteY5" fmla="*/ 150811 h 1160461"/>
                <a:gd name="connsiteX6" fmla="*/ 914400 w 1000125"/>
                <a:gd name="connsiteY6" fmla="*/ 12698 h 1160461"/>
                <a:gd name="connsiteX7" fmla="*/ 1000125 w 1000125"/>
                <a:gd name="connsiteY7" fmla="*/ 379411 h 1160461"/>
                <a:gd name="connsiteX8" fmla="*/ 828675 w 1000125"/>
                <a:gd name="connsiteY8" fmla="*/ 403223 h 1160461"/>
                <a:gd name="connsiteX9" fmla="*/ 852487 w 1000125"/>
                <a:gd name="connsiteY9" fmla="*/ 631823 h 1160461"/>
                <a:gd name="connsiteX10" fmla="*/ 638175 w 1000125"/>
                <a:gd name="connsiteY10" fmla="*/ 669923 h 1160461"/>
                <a:gd name="connsiteX11" fmla="*/ 638175 w 1000125"/>
                <a:gd name="connsiteY11" fmla="*/ 850898 h 1160461"/>
                <a:gd name="connsiteX12" fmla="*/ 0 w 1000125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76332" h="1160461">
                  <a:moveTo>
                    <a:pt x="0" y="1160461"/>
                  </a:moveTo>
                  <a:lnTo>
                    <a:pt x="228600" y="574673"/>
                  </a:lnTo>
                  <a:cubicBezTo>
                    <a:pt x="282586" y="474659"/>
                    <a:pt x="346075" y="574673"/>
                    <a:pt x="404812" y="574673"/>
                  </a:cubicBezTo>
                  <a:cubicBezTo>
                    <a:pt x="398462" y="511173"/>
                    <a:pt x="315923" y="481010"/>
                    <a:pt x="385762" y="384173"/>
                  </a:cubicBezTo>
                  <a:cubicBezTo>
                    <a:pt x="498486" y="268286"/>
                    <a:pt x="573087" y="361948"/>
                    <a:pt x="666750" y="350836"/>
                  </a:cubicBezTo>
                  <a:cubicBezTo>
                    <a:pt x="658812" y="284161"/>
                    <a:pt x="541347" y="212725"/>
                    <a:pt x="642937" y="150811"/>
                  </a:cubicBezTo>
                  <a:cubicBezTo>
                    <a:pt x="766771" y="0"/>
                    <a:pt x="823912" y="58736"/>
                    <a:pt x="914400" y="12698"/>
                  </a:cubicBezTo>
                  <a:cubicBezTo>
                    <a:pt x="942975" y="134936"/>
                    <a:pt x="1076332" y="180974"/>
                    <a:pt x="1000125" y="379411"/>
                  </a:cubicBezTo>
                  <a:cubicBezTo>
                    <a:pt x="919170" y="458786"/>
                    <a:pt x="885825" y="395286"/>
                    <a:pt x="828675" y="403223"/>
                  </a:cubicBezTo>
                  <a:cubicBezTo>
                    <a:pt x="836612" y="479423"/>
                    <a:pt x="982671" y="507997"/>
                    <a:pt x="852487" y="631823"/>
                  </a:cubicBezTo>
                  <a:cubicBezTo>
                    <a:pt x="766771" y="787396"/>
                    <a:pt x="709612" y="657223"/>
                    <a:pt x="638175" y="669923"/>
                  </a:cubicBezTo>
                  <a:cubicBezTo>
                    <a:pt x="638175" y="730248"/>
                    <a:pt x="719147" y="790570"/>
                    <a:pt x="638175" y="850898"/>
                  </a:cubicBezTo>
                  <a:lnTo>
                    <a:pt x="0" y="116046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>
                <a:rot lat="20566233" lon="4218831" rev="19705992"/>
              </a:camera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82" name="Полилиния 281"/>
            <p:cNvSpPr/>
            <p:nvPr/>
          </p:nvSpPr>
          <p:spPr>
            <a:xfrm flipH="1">
              <a:off x="214282" y="5715016"/>
              <a:ext cx="714380" cy="946147"/>
            </a:xfrm>
            <a:custGeom>
              <a:avLst/>
              <a:gdLst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60461 h 1160461"/>
                <a:gd name="connsiteX1" fmla="*/ 228600 w 1000125"/>
                <a:gd name="connsiteY1" fmla="*/ 574673 h 1160461"/>
                <a:gd name="connsiteX2" fmla="*/ 404812 w 1000125"/>
                <a:gd name="connsiteY2" fmla="*/ 574673 h 1160461"/>
                <a:gd name="connsiteX3" fmla="*/ 385762 w 1000125"/>
                <a:gd name="connsiteY3" fmla="*/ 384173 h 1160461"/>
                <a:gd name="connsiteX4" fmla="*/ 666750 w 1000125"/>
                <a:gd name="connsiteY4" fmla="*/ 350836 h 1160461"/>
                <a:gd name="connsiteX5" fmla="*/ 642937 w 1000125"/>
                <a:gd name="connsiteY5" fmla="*/ 150811 h 1160461"/>
                <a:gd name="connsiteX6" fmla="*/ 914400 w 1000125"/>
                <a:gd name="connsiteY6" fmla="*/ 12698 h 1160461"/>
                <a:gd name="connsiteX7" fmla="*/ 1000125 w 1000125"/>
                <a:gd name="connsiteY7" fmla="*/ 379411 h 1160461"/>
                <a:gd name="connsiteX8" fmla="*/ 828675 w 1000125"/>
                <a:gd name="connsiteY8" fmla="*/ 403223 h 1160461"/>
                <a:gd name="connsiteX9" fmla="*/ 852487 w 1000125"/>
                <a:gd name="connsiteY9" fmla="*/ 631823 h 1160461"/>
                <a:gd name="connsiteX10" fmla="*/ 638175 w 1000125"/>
                <a:gd name="connsiteY10" fmla="*/ 669923 h 1160461"/>
                <a:gd name="connsiteX11" fmla="*/ 638175 w 1000125"/>
                <a:gd name="connsiteY11" fmla="*/ 850898 h 1160461"/>
                <a:gd name="connsiteX12" fmla="*/ 0 w 1000125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76332" h="1160461">
                  <a:moveTo>
                    <a:pt x="0" y="1160461"/>
                  </a:moveTo>
                  <a:lnTo>
                    <a:pt x="228600" y="574673"/>
                  </a:lnTo>
                  <a:cubicBezTo>
                    <a:pt x="282586" y="474659"/>
                    <a:pt x="346075" y="574673"/>
                    <a:pt x="404812" y="574673"/>
                  </a:cubicBezTo>
                  <a:cubicBezTo>
                    <a:pt x="398462" y="511173"/>
                    <a:pt x="315923" y="481010"/>
                    <a:pt x="385762" y="384173"/>
                  </a:cubicBezTo>
                  <a:cubicBezTo>
                    <a:pt x="498486" y="268286"/>
                    <a:pt x="573087" y="361948"/>
                    <a:pt x="666750" y="350836"/>
                  </a:cubicBezTo>
                  <a:cubicBezTo>
                    <a:pt x="658812" y="284161"/>
                    <a:pt x="541347" y="212725"/>
                    <a:pt x="642937" y="150811"/>
                  </a:cubicBezTo>
                  <a:cubicBezTo>
                    <a:pt x="766771" y="0"/>
                    <a:pt x="823912" y="58736"/>
                    <a:pt x="914400" y="12698"/>
                  </a:cubicBezTo>
                  <a:cubicBezTo>
                    <a:pt x="942975" y="134936"/>
                    <a:pt x="1076332" y="180974"/>
                    <a:pt x="1000125" y="379411"/>
                  </a:cubicBezTo>
                  <a:cubicBezTo>
                    <a:pt x="919170" y="458786"/>
                    <a:pt x="885825" y="395286"/>
                    <a:pt x="828675" y="403223"/>
                  </a:cubicBezTo>
                  <a:cubicBezTo>
                    <a:pt x="836612" y="479423"/>
                    <a:pt x="982671" y="507997"/>
                    <a:pt x="852487" y="631823"/>
                  </a:cubicBezTo>
                  <a:cubicBezTo>
                    <a:pt x="766771" y="787396"/>
                    <a:pt x="709612" y="657223"/>
                    <a:pt x="638175" y="669923"/>
                  </a:cubicBezTo>
                  <a:cubicBezTo>
                    <a:pt x="638175" y="730248"/>
                    <a:pt x="719147" y="790570"/>
                    <a:pt x="638175" y="850898"/>
                  </a:cubicBezTo>
                  <a:lnTo>
                    <a:pt x="0" y="116046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>
                <a:rot lat="18000000" lon="0" rev="20099999"/>
              </a:camera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83" name="Полилиния 282"/>
            <p:cNvSpPr/>
            <p:nvPr/>
          </p:nvSpPr>
          <p:spPr>
            <a:xfrm rot="1839986">
              <a:off x="523281" y="5784561"/>
              <a:ext cx="488006" cy="785225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84" name="24-конечная звезда 283"/>
            <p:cNvSpPr/>
            <p:nvPr/>
          </p:nvSpPr>
          <p:spPr>
            <a:xfrm>
              <a:off x="571472" y="5643578"/>
              <a:ext cx="357190" cy="285752"/>
            </a:xfrm>
            <a:prstGeom prst="star24">
              <a:avLst>
                <a:gd name="adj" fmla="val 43333"/>
              </a:avLst>
            </a:prstGeom>
            <a:solidFill>
              <a:srgbClr val="FFFF00"/>
            </a:solidFill>
            <a:ln>
              <a:noFill/>
            </a:ln>
            <a:scene3d>
              <a:camera prst="orthographicFront"/>
              <a:lightRig rig="threePt" dir="t"/>
            </a:scene3d>
            <a:sp3d>
              <a:bevelT h="38100" prst="relaxedInse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</p:grpSp>
      <p:grpSp>
        <p:nvGrpSpPr>
          <p:cNvPr id="30743" name="Группа 290"/>
          <p:cNvGrpSpPr>
            <a:grpSpLocks/>
          </p:cNvGrpSpPr>
          <p:nvPr/>
        </p:nvGrpSpPr>
        <p:grpSpPr bwMode="auto">
          <a:xfrm>
            <a:off x="642938" y="6357938"/>
            <a:ext cx="571500" cy="588962"/>
            <a:chOff x="214282" y="5643578"/>
            <a:chExt cx="1285884" cy="1017585"/>
          </a:xfrm>
        </p:grpSpPr>
        <p:sp>
          <p:nvSpPr>
            <p:cNvPr id="292" name="Полилиния 291"/>
            <p:cNvSpPr/>
            <p:nvPr/>
          </p:nvSpPr>
          <p:spPr>
            <a:xfrm>
              <a:off x="785786" y="5715016"/>
              <a:ext cx="714380" cy="946147"/>
            </a:xfrm>
            <a:custGeom>
              <a:avLst/>
              <a:gdLst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60461 h 1160461"/>
                <a:gd name="connsiteX1" fmla="*/ 228600 w 1000125"/>
                <a:gd name="connsiteY1" fmla="*/ 574673 h 1160461"/>
                <a:gd name="connsiteX2" fmla="*/ 404812 w 1000125"/>
                <a:gd name="connsiteY2" fmla="*/ 574673 h 1160461"/>
                <a:gd name="connsiteX3" fmla="*/ 385762 w 1000125"/>
                <a:gd name="connsiteY3" fmla="*/ 384173 h 1160461"/>
                <a:gd name="connsiteX4" fmla="*/ 666750 w 1000125"/>
                <a:gd name="connsiteY4" fmla="*/ 350836 h 1160461"/>
                <a:gd name="connsiteX5" fmla="*/ 642937 w 1000125"/>
                <a:gd name="connsiteY5" fmla="*/ 150811 h 1160461"/>
                <a:gd name="connsiteX6" fmla="*/ 914400 w 1000125"/>
                <a:gd name="connsiteY6" fmla="*/ 12698 h 1160461"/>
                <a:gd name="connsiteX7" fmla="*/ 1000125 w 1000125"/>
                <a:gd name="connsiteY7" fmla="*/ 379411 h 1160461"/>
                <a:gd name="connsiteX8" fmla="*/ 828675 w 1000125"/>
                <a:gd name="connsiteY8" fmla="*/ 403223 h 1160461"/>
                <a:gd name="connsiteX9" fmla="*/ 852487 w 1000125"/>
                <a:gd name="connsiteY9" fmla="*/ 631823 h 1160461"/>
                <a:gd name="connsiteX10" fmla="*/ 638175 w 1000125"/>
                <a:gd name="connsiteY10" fmla="*/ 669923 h 1160461"/>
                <a:gd name="connsiteX11" fmla="*/ 638175 w 1000125"/>
                <a:gd name="connsiteY11" fmla="*/ 850898 h 1160461"/>
                <a:gd name="connsiteX12" fmla="*/ 0 w 1000125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76332" h="1160461">
                  <a:moveTo>
                    <a:pt x="0" y="1160461"/>
                  </a:moveTo>
                  <a:lnTo>
                    <a:pt x="228600" y="574673"/>
                  </a:lnTo>
                  <a:cubicBezTo>
                    <a:pt x="282586" y="474659"/>
                    <a:pt x="346075" y="574673"/>
                    <a:pt x="404812" y="574673"/>
                  </a:cubicBezTo>
                  <a:cubicBezTo>
                    <a:pt x="398462" y="511173"/>
                    <a:pt x="315923" y="481010"/>
                    <a:pt x="385762" y="384173"/>
                  </a:cubicBezTo>
                  <a:cubicBezTo>
                    <a:pt x="498486" y="268286"/>
                    <a:pt x="573087" y="361948"/>
                    <a:pt x="666750" y="350836"/>
                  </a:cubicBezTo>
                  <a:cubicBezTo>
                    <a:pt x="658812" y="284161"/>
                    <a:pt x="541347" y="212725"/>
                    <a:pt x="642937" y="150811"/>
                  </a:cubicBezTo>
                  <a:cubicBezTo>
                    <a:pt x="766771" y="0"/>
                    <a:pt x="823912" y="58736"/>
                    <a:pt x="914400" y="12698"/>
                  </a:cubicBezTo>
                  <a:cubicBezTo>
                    <a:pt x="942975" y="134936"/>
                    <a:pt x="1076332" y="180974"/>
                    <a:pt x="1000125" y="379411"/>
                  </a:cubicBezTo>
                  <a:cubicBezTo>
                    <a:pt x="919170" y="458786"/>
                    <a:pt x="885825" y="395286"/>
                    <a:pt x="828675" y="403223"/>
                  </a:cubicBezTo>
                  <a:cubicBezTo>
                    <a:pt x="836612" y="479423"/>
                    <a:pt x="982671" y="507997"/>
                    <a:pt x="852487" y="631823"/>
                  </a:cubicBezTo>
                  <a:cubicBezTo>
                    <a:pt x="766771" y="787396"/>
                    <a:pt x="709612" y="657223"/>
                    <a:pt x="638175" y="669923"/>
                  </a:cubicBezTo>
                  <a:cubicBezTo>
                    <a:pt x="638175" y="730248"/>
                    <a:pt x="719147" y="790570"/>
                    <a:pt x="638175" y="850898"/>
                  </a:cubicBezTo>
                  <a:lnTo>
                    <a:pt x="0" y="116046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>
                <a:rot lat="20566233" lon="4218831" rev="19705992"/>
              </a:camera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93" name="Полилиния 292"/>
            <p:cNvSpPr/>
            <p:nvPr/>
          </p:nvSpPr>
          <p:spPr>
            <a:xfrm flipH="1">
              <a:off x="214282" y="5715016"/>
              <a:ext cx="714380" cy="946147"/>
            </a:xfrm>
            <a:custGeom>
              <a:avLst/>
              <a:gdLst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60461 h 1160461"/>
                <a:gd name="connsiteX1" fmla="*/ 228600 w 1000125"/>
                <a:gd name="connsiteY1" fmla="*/ 574673 h 1160461"/>
                <a:gd name="connsiteX2" fmla="*/ 404812 w 1000125"/>
                <a:gd name="connsiteY2" fmla="*/ 574673 h 1160461"/>
                <a:gd name="connsiteX3" fmla="*/ 385762 w 1000125"/>
                <a:gd name="connsiteY3" fmla="*/ 384173 h 1160461"/>
                <a:gd name="connsiteX4" fmla="*/ 666750 w 1000125"/>
                <a:gd name="connsiteY4" fmla="*/ 350836 h 1160461"/>
                <a:gd name="connsiteX5" fmla="*/ 642937 w 1000125"/>
                <a:gd name="connsiteY5" fmla="*/ 150811 h 1160461"/>
                <a:gd name="connsiteX6" fmla="*/ 914400 w 1000125"/>
                <a:gd name="connsiteY6" fmla="*/ 12698 h 1160461"/>
                <a:gd name="connsiteX7" fmla="*/ 1000125 w 1000125"/>
                <a:gd name="connsiteY7" fmla="*/ 379411 h 1160461"/>
                <a:gd name="connsiteX8" fmla="*/ 828675 w 1000125"/>
                <a:gd name="connsiteY8" fmla="*/ 403223 h 1160461"/>
                <a:gd name="connsiteX9" fmla="*/ 852487 w 1000125"/>
                <a:gd name="connsiteY9" fmla="*/ 631823 h 1160461"/>
                <a:gd name="connsiteX10" fmla="*/ 638175 w 1000125"/>
                <a:gd name="connsiteY10" fmla="*/ 669923 h 1160461"/>
                <a:gd name="connsiteX11" fmla="*/ 638175 w 1000125"/>
                <a:gd name="connsiteY11" fmla="*/ 850898 h 1160461"/>
                <a:gd name="connsiteX12" fmla="*/ 0 w 1000125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76332" h="1160461">
                  <a:moveTo>
                    <a:pt x="0" y="1160461"/>
                  </a:moveTo>
                  <a:lnTo>
                    <a:pt x="228600" y="574673"/>
                  </a:lnTo>
                  <a:cubicBezTo>
                    <a:pt x="282586" y="474659"/>
                    <a:pt x="346075" y="574673"/>
                    <a:pt x="404812" y="574673"/>
                  </a:cubicBezTo>
                  <a:cubicBezTo>
                    <a:pt x="398462" y="511173"/>
                    <a:pt x="315923" y="481010"/>
                    <a:pt x="385762" y="384173"/>
                  </a:cubicBezTo>
                  <a:cubicBezTo>
                    <a:pt x="498486" y="268286"/>
                    <a:pt x="573087" y="361948"/>
                    <a:pt x="666750" y="350836"/>
                  </a:cubicBezTo>
                  <a:cubicBezTo>
                    <a:pt x="658812" y="284161"/>
                    <a:pt x="541347" y="212725"/>
                    <a:pt x="642937" y="150811"/>
                  </a:cubicBezTo>
                  <a:cubicBezTo>
                    <a:pt x="766771" y="0"/>
                    <a:pt x="823912" y="58736"/>
                    <a:pt x="914400" y="12698"/>
                  </a:cubicBezTo>
                  <a:cubicBezTo>
                    <a:pt x="942975" y="134936"/>
                    <a:pt x="1076332" y="180974"/>
                    <a:pt x="1000125" y="379411"/>
                  </a:cubicBezTo>
                  <a:cubicBezTo>
                    <a:pt x="919170" y="458786"/>
                    <a:pt x="885825" y="395286"/>
                    <a:pt x="828675" y="403223"/>
                  </a:cubicBezTo>
                  <a:cubicBezTo>
                    <a:pt x="836612" y="479423"/>
                    <a:pt x="982671" y="507997"/>
                    <a:pt x="852487" y="631823"/>
                  </a:cubicBezTo>
                  <a:cubicBezTo>
                    <a:pt x="766771" y="787396"/>
                    <a:pt x="709612" y="657223"/>
                    <a:pt x="638175" y="669923"/>
                  </a:cubicBezTo>
                  <a:cubicBezTo>
                    <a:pt x="638175" y="730248"/>
                    <a:pt x="719147" y="790570"/>
                    <a:pt x="638175" y="850898"/>
                  </a:cubicBezTo>
                  <a:lnTo>
                    <a:pt x="0" y="116046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>
                <a:rot lat="18000000" lon="0" rev="20099999"/>
              </a:camera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94" name="Полилиния 293"/>
            <p:cNvSpPr/>
            <p:nvPr/>
          </p:nvSpPr>
          <p:spPr>
            <a:xfrm rot="1839986">
              <a:off x="523281" y="5784561"/>
              <a:ext cx="488006" cy="785225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95" name="24-конечная звезда 294"/>
            <p:cNvSpPr/>
            <p:nvPr/>
          </p:nvSpPr>
          <p:spPr>
            <a:xfrm>
              <a:off x="571472" y="5643578"/>
              <a:ext cx="357190" cy="285752"/>
            </a:xfrm>
            <a:prstGeom prst="star24">
              <a:avLst>
                <a:gd name="adj" fmla="val 43333"/>
              </a:avLst>
            </a:prstGeom>
            <a:solidFill>
              <a:srgbClr val="FFFF00"/>
            </a:solidFill>
            <a:ln>
              <a:noFill/>
            </a:ln>
            <a:scene3d>
              <a:camera prst="orthographicFront"/>
              <a:lightRig rig="threePt" dir="t"/>
            </a:scene3d>
            <a:sp3d>
              <a:bevelT h="38100" prst="relaxedInse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</p:grpSp>
      <p:grpSp>
        <p:nvGrpSpPr>
          <p:cNvPr id="30744" name="Группа 295"/>
          <p:cNvGrpSpPr>
            <a:grpSpLocks/>
          </p:cNvGrpSpPr>
          <p:nvPr/>
        </p:nvGrpSpPr>
        <p:grpSpPr bwMode="auto">
          <a:xfrm>
            <a:off x="5715000" y="6197600"/>
            <a:ext cx="642938" cy="660400"/>
            <a:chOff x="214282" y="5643578"/>
            <a:chExt cx="1285884" cy="1017585"/>
          </a:xfrm>
        </p:grpSpPr>
        <p:sp>
          <p:nvSpPr>
            <p:cNvPr id="297" name="Полилиния 296"/>
            <p:cNvSpPr/>
            <p:nvPr/>
          </p:nvSpPr>
          <p:spPr>
            <a:xfrm>
              <a:off x="785786" y="5715016"/>
              <a:ext cx="714380" cy="946147"/>
            </a:xfrm>
            <a:custGeom>
              <a:avLst/>
              <a:gdLst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60461 h 1160461"/>
                <a:gd name="connsiteX1" fmla="*/ 228600 w 1000125"/>
                <a:gd name="connsiteY1" fmla="*/ 574673 h 1160461"/>
                <a:gd name="connsiteX2" fmla="*/ 404812 w 1000125"/>
                <a:gd name="connsiteY2" fmla="*/ 574673 h 1160461"/>
                <a:gd name="connsiteX3" fmla="*/ 385762 w 1000125"/>
                <a:gd name="connsiteY3" fmla="*/ 384173 h 1160461"/>
                <a:gd name="connsiteX4" fmla="*/ 666750 w 1000125"/>
                <a:gd name="connsiteY4" fmla="*/ 350836 h 1160461"/>
                <a:gd name="connsiteX5" fmla="*/ 642937 w 1000125"/>
                <a:gd name="connsiteY5" fmla="*/ 150811 h 1160461"/>
                <a:gd name="connsiteX6" fmla="*/ 914400 w 1000125"/>
                <a:gd name="connsiteY6" fmla="*/ 12698 h 1160461"/>
                <a:gd name="connsiteX7" fmla="*/ 1000125 w 1000125"/>
                <a:gd name="connsiteY7" fmla="*/ 379411 h 1160461"/>
                <a:gd name="connsiteX8" fmla="*/ 828675 w 1000125"/>
                <a:gd name="connsiteY8" fmla="*/ 403223 h 1160461"/>
                <a:gd name="connsiteX9" fmla="*/ 852487 w 1000125"/>
                <a:gd name="connsiteY9" fmla="*/ 631823 h 1160461"/>
                <a:gd name="connsiteX10" fmla="*/ 638175 w 1000125"/>
                <a:gd name="connsiteY10" fmla="*/ 669923 h 1160461"/>
                <a:gd name="connsiteX11" fmla="*/ 638175 w 1000125"/>
                <a:gd name="connsiteY11" fmla="*/ 850898 h 1160461"/>
                <a:gd name="connsiteX12" fmla="*/ 0 w 1000125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76332" h="1160461">
                  <a:moveTo>
                    <a:pt x="0" y="1160461"/>
                  </a:moveTo>
                  <a:lnTo>
                    <a:pt x="228600" y="574673"/>
                  </a:lnTo>
                  <a:cubicBezTo>
                    <a:pt x="282586" y="474659"/>
                    <a:pt x="346075" y="574673"/>
                    <a:pt x="404812" y="574673"/>
                  </a:cubicBezTo>
                  <a:cubicBezTo>
                    <a:pt x="398462" y="511173"/>
                    <a:pt x="315923" y="481010"/>
                    <a:pt x="385762" y="384173"/>
                  </a:cubicBezTo>
                  <a:cubicBezTo>
                    <a:pt x="498486" y="268286"/>
                    <a:pt x="573087" y="361948"/>
                    <a:pt x="666750" y="350836"/>
                  </a:cubicBezTo>
                  <a:cubicBezTo>
                    <a:pt x="658812" y="284161"/>
                    <a:pt x="541347" y="212725"/>
                    <a:pt x="642937" y="150811"/>
                  </a:cubicBezTo>
                  <a:cubicBezTo>
                    <a:pt x="766771" y="0"/>
                    <a:pt x="823912" y="58736"/>
                    <a:pt x="914400" y="12698"/>
                  </a:cubicBezTo>
                  <a:cubicBezTo>
                    <a:pt x="942975" y="134936"/>
                    <a:pt x="1076332" y="180974"/>
                    <a:pt x="1000125" y="379411"/>
                  </a:cubicBezTo>
                  <a:cubicBezTo>
                    <a:pt x="919170" y="458786"/>
                    <a:pt x="885825" y="395286"/>
                    <a:pt x="828675" y="403223"/>
                  </a:cubicBezTo>
                  <a:cubicBezTo>
                    <a:pt x="836612" y="479423"/>
                    <a:pt x="982671" y="507997"/>
                    <a:pt x="852487" y="631823"/>
                  </a:cubicBezTo>
                  <a:cubicBezTo>
                    <a:pt x="766771" y="787396"/>
                    <a:pt x="709612" y="657223"/>
                    <a:pt x="638175" y="669923"/>
                  </a:cubicBezTo>
                  <a:cubicBezTo>
                    <a:pt x="638175" y="730248"/>
                    <a:pt x="719147" y="790570"/>
                    <a:pt x="638175" y="850898"/>
                  </a:cubicBezTo>
                  <a:lnTo>
                    <a:pt x="0" y="116046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>
                <a:rot lat="20566233" lon="4218831" rev="19705992"/>
              </a:camera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98" name="Полилиния 297"/>
            <p:cNvSpPr/>
            <p:nvPr/>
          </p:nvSpPr>
          <p:spPr>
            <a:xfrm flipH="1">
              <a:off x="214282" y="5715016"/>
              <a:ext cx="714380" cy="946147"/>
            </a:xfrm>
            <a:custGeom>
              <a:avLst/>
              <a:gdLst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60461 h 1160461"/>
                <a:gd name="connsiteX1" fmla="*/ 228600 w 1000125"/>
                <a:gd name="connsiteY1" fmla="*/ 574673 h 1160461"/>
                <a:gd name="connsiteX2" fmla="*/ 404812 w 1000125"/>
                <a:gd name="connsiteY2" fmla="*/ 574673 h 1160461"/>
                <a:gd name="connsiteX3" fmla="*/ 385762 w 1000125"/>
                <a:gd name="connsiteY3" fmla="*/ 384173 h 1160461"/>
                <a:gd name="connsiteX4" fmla="*/ 666750 w 1000125"/>
                <a:gd name="connsiteY4" fmla="*/ 350836 h 1160461"/>
                <a:gd name="connsiteX5" fmla="*/ 642937 w 1000125"/>
                <a:gd name="connsiteY5" fmla="*/ 150811 h 1160461"/>
                <a:gd name="connsiteX6" fmla="*/ 914400 w 1000125"/>
                <a:gd name="connsiteY6" fmla="*/ 12698 h 1160461"/>
                <a:gd name="connsiteX7" fmla="*/ 1000125 w 1000125"/>
                <a:gd name="connsiteY7" fmla="*/ 379411 h 1160461"/>
                <a:gd name="connsiteX8" fmla="*/ 828675 w 1000125"/>
                <a:gd name="connsiteY8" fmla="*/ 403223 h 1160461"/>
                <a:gd name="connsiteX9" fmla="*/ 852487 w 1000125"/>
                <a:gd name="connsiteY9" fmla="*/ 631823 h 1160461"/>
                <a:gd name="connsiteX10" fmla="*/ 638175 w 1000125"/>
                <a:gd name="connsiteY10" fmla="*/ 669923 h 1160461"/>
                <a:gd name="connsiteX11" fmla="*/ 638175 w 1000125"/>
                <a:gd name="connsiteY11" fmla="*/ 850898 h 1160461"/>
                <a:gd name="connsiteX12" fmla="*/ 0 w 1000125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76332" h="1160461">
                  <a:moveTo>
                    <a:pt x="0" y="1160461"/>
                  </a:moveTo>
                  <a:lnTo>
                    <a:pt x="228600" y="574673"/>
                  </a:lnTo>
                  <a:cubicBezTo>
                    <a:pt x="282586" y="474659"/>
                    <a:pt x="346075" y="574673"/>
                    <a:pt x="404812" y="574673"/>
                  </a:cubicBezTo>
                  <a:cubicBezTo>
                    <a:pt x="398462" y="511173"/>
                    <a:pt x="315923" y="481010"/>
                    <a:pt x="385762" y="384173"/>
                  </a:cubicBezTo>
                  <a:cubicBezTo>
                    <a:pt x="498486" y="268286"/>
                    <a:pt x="573087" y="361948"/>
                    <a:pt x="666750" y="350836"/>
                  </a:cubicBezTo>
                  <a:cubicBezTo>
                    <a:pt x="658812" y="284161"/>
                    <a:pt x="541347" y="212725"/>
                    <a:pt x="642937" y="150811"/>
                  </a:cubicBezTo>
                  <a:cubicBezTo>
                    <a:pt x="766771" y="0"/>
                    <a:pt x="823912" y="58736"/>
                    <a:pt x="914400" y="12698"/>
                  </a:cubicBezTo>
                  <a:cubicBezTo>
                    <a:pt x="942975" y="134936"/>
                    <a:pt x="1076332" y="180974"/>
                    <a:pt x="1000125" y="379411"/>
                  </a:cubicBezTo>
                  <a:cubicBezTo>
                    <a:pt x="919170" y="458786"/>
                    <a:pt x="885825" y="395286"/>
                    <a:pt x="828675" y="403223"/>
                  </a:cubicBezTo>
                  <a:cubicBezTo>
                    <a:pt x="836612" y="479423"/>
                    <a:pt x="982671" y="507997"/>
                    <a:pt x="852487" y="631823"/>
                  </a:cubicBezTo>
                  <a:cubicBezTo>
                    <a:pt x="766771" y="787396"/>
                    <a:pt x="709612" y="657223"/>
                    <a:pt x="638175" y="669923"/>
                  </a:cubicBezTo>
                  <a:cubicBezTo>
                    <a:pt x="638175" y="730248"/>
                    <a:pt x="719147" y="790570"/>
                    <a:pt x="638175" y="850898"/>
                  </a:cubicBezTo>
                  <a:lnTo>
                    <a:pt x="0" y="116046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>
                <a:rot lat="18000000" lon="0" rev="20099999"/>
              </a:camera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99" name="Полилиния 298"/>
            <p:cNvSpPr/>
            <p:nvPr/>
          </p:nvSpPr>
          <p:spPr>
            <a:xfrm rot="1839986">
              <a:off x="523281" y="5784561"/>
              <a:ext cx="488006" cy="785225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00" name="24-конечная звезда 299"/>
            <p:cNvSpPr/>
            <p:nvPr/>
          </p:nvSpPr>
          <p:spPr>
            <a:xfrm>
              <a:off x="571472" y="5643578"/>
              <a:ext cx="357190" cy="285752"/>
            </a:xfrm>
            <a:prstGeom prst="star24">
              <a:avLst>
                <a:gd name="adj" fmla="val 43333"/>
              </a:avLst>
            </a:prstGeom>
            <a:solidFill>
              <a:srgbClr val="FFFF00"/>
            </a:solidFill>
            <a:ln>
              <a:noFill/>
            </a:ln>
            <a:scene3d>
              <a:camera prst="orthographicFront"/>
              <a:lightRig rig="threePt" dir="t"/>
            </a:scene3d>
            <a:sp3d>
              <a:bevelT h="38100" prst="relaxedInse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</p:grpSp>
      <p:grpSp>
        <p:nvGrpSpPr>
          <p:cNvPr id="30745" name="Группа 305"/>
          <p:cNvGrpSpPr>
            <a:grpSpLocks/>
          </p:cNvGrpSpPr>
          <p:nvPr/>
        </p:nvGrpSpPr>
        <p:grpSpPr bwMode="auto">
          <a:xfrm>
            <a:off x="1214438" y="6197600"/>
            <a:ext cx="642937" cy="660400"/>
            <a:chOff x="214282" y="5643578"/>
            <a:chExt cx="1285884" cy="1017585"/>
          </a:xfrm>
        </p:grpSpPr>
        <p:sp>
          <p:nvSpPr>
            <p:cNvPr id="307" name="Полилиния 306"/>
            <p:cNvSpPr/>
            <p:nvPr/>
          </p:nvSpPr>
          <p:spPr>
            <a:xfrm>
              <a:off x="785786" y="5715016"/>
              <a:ext cx="714380" cy="946147"/>
            </a:xfrm>
            <a:custGeom>
              <a:avLst/>
              <a:gdLst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60461 h 1160461"/>
                <a:gd name="connsiteX1" fmla="*/ 228600 w 1000125"/>
                <a:gd name="connsiteY1" fmla="*/ 574673 h 1160461"/>
                <a:gd name="connsiteX2" fmla="*/ 404812 w 1000125"/>
                <a:gd name="connsiteY2" fmla="*/ 574673 h 1160461"/>
                <a:gd name="connsiteX3" fmla="*/ 385762 w 1000125"/>
                <a:gd name="connsiteY3" fmla="*/ 384173 h 1160461"/>
                <a:gd name="connsiteX4" fmla="*/ 666750 w 1000125"/>
                <a:gd name="connsiteY4" fmla="*/ 350836 h 1160461"/>
                <a:gd name="connsiteX5" fmla="*/ 642937 w 1000125"/>
                <a:gd name="connsiteY5" fmla="*/ 150811 h 1160461"/>
                <a:gd name="connsiteX6" fmla="*/ 914400 w 1000125"/>
                <a:gd name="connsiteY6" fmla="*/ 12698 h 1160461"/>
                <a:gd name="connsiteX7" fmla="*/ 1000125 w 1000125"/>
                <a:gd name="connsiteY7" fmla="*/ 379411 h 1160461"/>
                <a:gd name="connsiteX8" fmla="*/ 828675 w 1000125"/>
                <a:gd name="connsiteY8" fmla="*/ 403223 h 1160461"/>
                <a:gd name="connsiteX9" fmla="*/ 852487 w 1000125"/>
                <a:gd name="connsiteY9" fmla="*/ 631823 h 1160461"/>
                <a:gd name="connsiteX10" fmla="*/ 638175 w 1000125"/>
                <a:gd name="connsiteY10" fmla="*/ 669923 h 1160461"/>
                <a:gd name="connsiteX11" fmla="*/ 638175 w 1000125"/>
                <a:gd name="connsiteY11" fmla="*/ 850898 h 1160461"/>
                <a:gd name="connsiteX12" fmla="*/ 0 w 1000125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76332" h="1160461">
                  <a:moveTo>
                    <a:pt x="0" y="1160461"/>
                  </a:moveTo>
                  <a:lnTo>
                    <a:pt x="228600" y="574673"/>
                  </a:lnTo>
                  <a:cubicBezTo>
                    <a:pt x="282586" y="474659"/>
                    <a:pt x="346075" y="574673"/>
                    <a:pt x="404812" y="574673"/>
                  </a:cubicBezTo>
                  <a:cubicBezTo>
                    <a:pt x="398462" y="511173"/>
                    <a:pt x="315923" y="481010"/>
                    <a:pt x="385762" y="384173"/>
                  </a:cubicBezTo>
                  <a:cubicBezTo>
                    <a:pt x="498486" y="268286"/>
                    <a:pt x="573087" y="361948"/>
                    <a:pt x="666750" y="350836"/>
                  </a:cubicBezTo>
                  <a:cubicBezTo>
                    <a:pt x="658812" y="284161"/>
                    <a:pt x="541347" y="212725"/>
                    <a:pt x="642937" y="150811"/>
                  </a:cubicBezTo>
                  <a:cubicBezTo>
                    <a:pt x="766771" y="0"/>
                    <a:pt x="823912" y="58736"/>
                    <a:pt x="914400" y="12698"/>
                  </a:cubicBezTo>
                  <a:cubicBezTo>
                    <a:pt x="942975" y="134936"/>
                    <a:pt x="1076332" y="180974"/>
                    <a:pt x="1000125" y="379411"/>
                  </a:cubicBezTo>
                  <a:cubicBezTo>
                    <a:pt x="919170" y="458786"/>
                    <a:pt x="885825" y="395286"/>
                    <a:pt x="828675" y="403223"/>
                  </a:cubicBezTo>
                  <a:cubicBezTo>
                    <a:pt x="836612" y="479423"/>
                    <a:pt x="982671" y="507997"/>
                    <a:pt x="852487" y="631823"/>
                  </a:cubicBezTo>
                  <a:cubicBezTo>
                    <a:pt x="766771" y="787396"/>
                    <a:pt x="709612" y="657223"/>
                    <a:pt x="638175" y="669923"/>
                  </a:cubicBezTo>
                  <a:cubicBezTo>
                    <a:pt x="638175" y="730248"/>
                    <a:pt x="719147" y="790570"/>
                    <a:pt x="638175" y="850898"/>
                  </a:cubicBezTo>
                  <a:lnTo>
                    <a:pt x="0" y="116046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>
                <a:rot lat="20566233" lon="4218831" rev="19705992"/>
              </a:camera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08" name="Полилиния 307"/>
            <p:cNvSpPr/>
            <p:nvPr/>
          </p:nvSpPr>
          <p:spPr>
            <a:xfrm flipH="1">
              <a:off x="214282" y="5715016"/>
              <a:ext cx="714380" cy="946147"/>
            </a:xfrm>
            <a:custGeom>
              <a:avLst/>
              <a:gdLst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60461 h 1160461"/>
                <a:gd name="connsiteX1" fmla="*/ 228600 w 1000125"/>
                <a:gd name="connsiteY1" fmla="*/ 574673 h 1160461"/>
                <a:gd name="connsiteX2" fmla="*/ 404812 w 1000125"/>
                <a:gd name="connsiteY2" fmla="*/ 574673 h 1160461"/>
                <a:gd name="connsiteX3" fmla="*/ 385762 w 1000125"/>
                <a:gd name="connsiteY3" fmla="*/ 384173 h 1160461"/>
                <a:gd name="connsiteX4" fmla="*/ 666750 w 1000125"/>
                <a:gd name="connsiteY4" fmla="*/ 350836 h 1160461"/>
                <a:gd name="connsiteX5" fmla="*/ 642937 w 1000125"/>
                <a:gd name="connsiteY5" fmla="*/ 150811 h 1160461"/>
                <a:gd name="connsiteX6" fmla="*/ 914400 w 1000125"/>
                <a:gd name="connsiteY6" fmla="*/ 12698 h 1160461"/>
                <a:gd name="connsiteX7" fmla="*/ 1000125 w 1000125"/>
                <a:gd name="connsiteY7" fmla="*/ 379411 h 1160461"/>
                <a:gd name="connsiteX8" fmla="*/ 828675 w 1000125"/>
                <a:gd name="connsiteY8" fmla="*/ 403223 h 1160461"/>
                <a:gd name="connsiteX9" fmla="*/ 852487 w 1000125"/>
                <a:gd name="connsiteY9" fmla="*/ 631823 h 1160461"/>
                <a:gd name="connsiteX10" fmla="*/ 638175 w 1000125"/>
                <a:gd name="connsiteY10" fmla="*/ 669923 h 1160461"/>
                <a:gd name="connsiteX11" fmla="*/ 638175 w 1000125"/>
                <a:gd name="connsiteY11" fmla="*/ 850898 h 1160461"/>
                <a:gd name="connsiteX12" fmla="*/ 0 w 1000125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76332" h="1160461">
                  <a:moveTo>
                    <a:pt x="0" y="1160461"/>
                  </a:moveTo>
                  <a:lnTo>
                    <a:pt x="228600" y="574673"/>
                  </a:lnTo>
                  <a:cubicBezTo>
                    <a:pt x="282586" y="474659"/>
                    <a:pt x="346075" y="574673"/>
                    <a:pt x="404812" y="574673"/>
                  </a:cubicBezTo>
                  <a:cubicBezTo>
                    <a:pt x="398462" y="511173"/>
                    <a:pt x="315923" y="481010"/>
                    <a:pt x="385762" y="384173"/>
                  </a:cubicBezTo>
                  <a:cubicBezTo>
                    <a:pt x="498486" y="268286"/>
                    <a:pt x="573087" y="361948"/>
                    <a:pt x="666750" y="350836"/>
                  </a:cubicBezTo>
                  <a:cubicBezTo>
                    <a:pt x="658812" y="284161"/>
                    <a:pt x="541347" y="212725"/>
                    <a:pt x="642937" y="150811"/>
                  </a:cubicBezTo>
                  <a:cubicBezTo>
                    <a:pt x="766771" y="0"/>
                    <a:pt x="823912" y="58736"/>
                    <a:pt x="914400" y="12698"/>
                  </a:cubicBezTo>
                  <a:cubicBezTo>
                    <a:pt x="942975" y="134936"/>
                    <a:pt x="1076332" y="180974"/>
                    <a:pt x="1000125" y="379411"/>
                  </a:cubicBezTo>
                  <a:cubicBezTo>
                    <a:pt x="919170" y="458786"/>
                    <a:pt x="885825" y="395286"/>
                    <a:pt x="828675" y="403223"/>
                  </a:cubicBezTo>
                  <a:cubicBezTo>
                    <a:pt x="836612" y="479423"/>
                    <a:pt x="982671" y="507997"/>
                    <a:pt x="852487" y="631823"/>
                  </a:cubicBezTo>
                  <a:cubicBezTo>
                    <a:pt x="766771" y="787396"/>
                    <a:pt x="709612" y="657223"/>
                    <a:pt x="638175" y="669923"/>
                  </a:cubicBezTo>
                  <a:cubicBezTo>
                    <a:pt x="638175" y="730248"/>
                    <a:pt x="719147" y="790570"/>
                    <a:pt x="638175" y="850898"/>
                  </a:cubicBezTo>
                  <a:lnTo>
                    <a:pt x="0" y="116046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>
                <a:rot lat="18000000" lon="0" rev="20099999"/>
              </a:camera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09" name="Полилиния 308"/>
            <p:cNvSpPr/>
            <p:nvPr/>
          </p:nvSpPr>
          <p:spPr>
            <a:xfrm rot="1839986">
              <a:off x="523281" y="5784561"/>
              <a:ext cx="488006" cy="785225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10" name="24-конечная звезда 309"/>
            <p:cNvSpPr/>
            <p:nvPr/>
          </p:nvSpPr>
          <p:spPr>
            <a:xfrm>
              <a:off x="571472" y="5643578"/>
              <a:ext cx="357190" cy="285752"/>
            </a:xfrm>
            <a:prstGeom prst="star24">
              <a:avLst>
                <a:gd name="adj" fmla="val 43333"/>
              </a:avLst>
            </a:prstGeom>
            <a:solidFill>
              <a:srgbClr val="FFFF00"/>
            </a:solidFill>
            <a:ln>
              <a:noFill/>
            </a:ln>
            <a:scene3d>
              <a:camera prst="orthographicFront"/>
              <a:lightRig rig="threePt" dir="t"/>
            </a:scene3d>
            <a:sp3d>
              <a:bevelT h="38100" prst="relaxedInse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</p:grpSp>
      <p:grpSp>
        <p:nvGrpSpPr>
          <p:cNvPr id="30746" name="Группа 310"/>
          <p:cNvGrpSpPr>
            <a:grpSpLocks/>
          </p:cNvGrpSpPr>
          <p:nvPr/>
        </p:nvGrpSpPr>
        <p:grpSpPr bwMode="auto">
          <a:xfrm>
            <a:off x="2500313" y="6197600"/>
            <a:ext cx="642937" cy="660400"/>
            <a:chOff x="214282" y="5643578"/>
            <a:chExt cx="1285884" cy="1017585"/>
          </a:xfrm>
        </p:grpSpPr>
        <p:sp>
          <p:nvSpPr>
            <p:cNvPr id="312" name="Полилиния 311"/>
            <p:cNvSpPr/>
            <p:nvPr/>
          </p:nvSpPr>
          <p:spPr>
            <a:xfrm>
              <a:off x="785786" y="5715016"/>
              <a:ext cx="714380" cy="946147"/>
            </a:xfrm>
            <a:custGeom>
              <a:avLst/>
              <a:gdLst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60461 h 1160461"/>
                <a:gd name="connsiteX1" fmla="*/ 228600 w 1000125"/>
                <a:gd name="connsiteY1" fmla="*/ 574673 h 1160461"/>
                <a:gd name="connsiteX2" fmla="*/ 404812 w 1000125"/>
                <a:gd name="connsiteY2" fmla="*/ 574673 h 1160461"/>
                <a:gd name="connsiteX3" fmla="*/ 385762 w 1000125"/>
                <a:gd name="connsiteY3" fmla="*/ 384173 h 1160461"/>
                <a:gd name="connsiteX4" fmla="*/ 666750 w 1000125"/>
                <a:gd name="connsiteY4" fmla="*/ 350836 h 1160461"/>
                <a:gd name="connsiteX5" fmla="*/ 642937 w 1000125"/>
                <a:gd name="connsiteY5" fmla="*/ 150811 h 1160461"/>
                <a:gd name="connsiteX6" fmla="*/ 914400 w 1000125"/>
                <a:gd name="connsiteY6" fmla="*/ 12698 h 1160461"/>
                <a:gd name="connsiteX7" fmla="*/ 1000125 w 1000125"/>
                <a:gd name="connsiteY7" fmla="*/ 379411 h 1160461"/>
                <a:gd name="connsiteX8" fmla="*/ 828675 w 1000125"/>
                <a:gd name="connsiteY8" fmla="*/ 403223 h 1160461"/>
                <a:gd name="connsiteX9" fmla="*/ 852487 w 1000125"/>
                <a:gd name="connsiteY9" fmla="*/ 631823 h 1160461"/>
                <a:gd name="connsiteX10" fmla="*/ 638175 w 1000125"/>
                <a:gd name="connsiteY10" fmla="*/ 669923 h 1160461"/>
                <a:gd name="connsiteX11" fmla="*/ 638175 w 1000125"/>
                <a:gd name="connsiteY11" fmla="*/ 850898 h 1160461"/>
                <a:gd name="connsiteX12" fmla="*/ 0 w 1000125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76332" h="1160461">
                  <a:moveTo>
                    <a:pt x="0" y="1160461"/>
                  </a:moveTo>
                  <a:lnTo>
                    <a:pt x="228600" y="574673"/>
                  </a:lnTo>
                  <a:cubicBezTo>
                    <a:pt x="282586" y="474659"/>
                    <a:pt x="346075" y="574673"/>
                    <a:pt x="404812" y="574673"/>
                  </a:cubicBezTo>
                  <a:cubicBezTo>
                    <a:pt x="398462" y="511173"/>
                    <a:pt x="315923" y="481010"/>
                    <a:pt x="385762" y="384173"/>
                  </a:cubicBezTo>
                  <a:cubicBezTo>
                    <a:pt x="498486" y="268286"/>
                    <a:pt x="573087" y="361948"/>
                    <a:pt x="666750" y="350836"/>
                  </a:cubicBezTo>
                  <a:cubicBezTo>
                    <a:pt x="658812" y="284161"/>
                    <a:pt x="541347" y="212725"/>
                    <a:pt x="642937" y="150811"/>
                  </a:cubicBezTo>
                  <a:cubicBezTo>
                    <a:pt x="766771" y="0"/>
                    <a:pt x="823912" y="58736"/>
                    <a:pt x="914400" y="12698"/>
                  </a:cubicBezTo>
                  <a:cubicBezTo>
                    <a:pt x="942975" y="134936"/>
                    <a:pt x="1076332" y="180974"/>
                    <a:pt x="1000125" y="379411"/>
                  </a:cubicBezTo>
                  <a:cubicBezTo>
                    <a:pt x="919170" y="458786"/>
                    <a:pt x="885825" y="395286"/>
                    <a:pt x="828675" y="403223"/>
                  </a:cubicBezTo>
                  <a:cubicBezTo>
                    <a:pt x="836612" y="479423"/>
                    <a:pt x="982671" y="507997"/>
                    <a:pt x="852487" y="631823"/>
                  </a:cubicBezTo>
                  <a:cubicBezTo>
                    <a:pt x="766771" y="787396"/>
                    <a:pt x="709612" y="657223"/>
                    <a:pt x="638175" y="669923"/>
                  </a:cubicBezTo>
                  <a:cubicBezTo>
                    <a:pt x="638175" y="730248"/>
                    <a:pt x="719147" y="790570"/>
                    <a:pt x="638175" y="850898"/>
                  </a:cubicBezTo>
                  <a:lnTo>
                    <a:pt x="0" y="116046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>
                <a:rot lat="20566233" lon="4218831" rev="19705992"/>
              </a:camera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13" name="Полилиния 312"/>
            <p:cNvSpPr/>
            <p:nvPr/>
          </p:nvSpPr>
          <p:spPr>
            <a:xfrm flipH="1">
              <a:off x="214282" y="5715016"/>
              <a:ext cx="714380" cy="946147"/>
            </a:xfrm>
            <a:custGeom>
              <a:avLst/>
              <a:gdLst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60461 h 1160461"/>
                <a:gd name="connsiteX1" fmla="*/ 228600 w 1000125"/>
                <a:gd name="connsiteY1" fmla="*/ 574673 h 1160461"/>
                <a:gd name="connsiteX2" fmla="*/ 404812 w 1000125"/>
                <a:gd name="connsiteY2" fmla="*/ 574673 h 1160461"/>
                <a:gd name="connsiteX3" fmla="*/ 385762 w 1000125"/>
                <a:gd name="connsiteY3" fmla="*/ 384173 h 1160461"/>
                <a:gd name="connsiteX4" fmla="*/ 666750 w 1000125"/>
                <a:gd name="connsiteY4" fmla="*/ 350836 h 1160461"/>
                <a:gd name="connsiteX5" fmla="*/ 642937 w 1000125"/>
                <a:gd name="connsiteY5" fmla="*/ 150811 h 1160461"/>
                <a:gd name="connsiteX6" fmla="*/ 914400 w 1000125"/>
                <a:gd name="connsiteY6" fmla="*/ 12698 h 1160461"/>
                <a:gd name="connsiteX7" fmla="*/ 1000125 w 1000125"/>
                <a:gd name="connsiteY7" fmla="*/ 379411 h 1160461"/>
                <a:gd name="connsiteX8" fmla="*/ 828675 w 1000125"/>
                <a:gd name="connsiteY8" fmla="*/ 403223 h 1160461"/>
                <a:gd name="connsiteX9" fmla="*/ 852487 w 1000125"/>
                <a:gd name="connsiteY9" fmla="*/ 631823 h 1160461"/>
                <a:gd name="connsiteX10" fmla="*/ 638175 w 1000125"/>
                <a:gd name="connsiteY10" fmla="*/ 669923 h 1160461"/>
                <a:gd name="connsiteX11" fmla="*/ 638175 w 1000125"/>
                <a:gd name="connsiteY11" fmla="*/ 850898 h 1160461"/>
                <a:gd name="connsiteX12" fmla="*/ 0 w 1000125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76332" h="1160461">
                  <a:moveTo>
                    <a:pt x="0" y="1160461"/>
                  </a:moveTo>
                  <a:lnTo>
                    <a:pt x="228600" y="574673"/>
                  </a:lnTo>
                  <a:cubicBezTo>
                    <a:pt x="282586" y="474659"/>
                    <a:pt x="346075" y="574673"/>
                    <a:pt x="404812" y="574673"/>
                  </a:cubicBezTo>
                  <a:cubicBezTo>
                    <a:pt x="398462" y="511173"/>
                    <a:pt x="315923" y="481010"/>
                    <a:pt x="385762" y="384173"/>
                  </a:cubicBezTo>
                  <a:cubicBezTo>
                    <a:pt x="498486" y="268286"/>
                    <a:pt x="573087" y="361948"/>
                    <a:pt x="666750" y="350836"/>
                  </a:cubicBezTo>
                  <a:cubicBezTo>
                    <a:pt x="658812" y="284161"/>
                    <a:pt x="541347" y="212725"/>
                    <a:pt x="642937" y="150811"/>
                  </a:cubicBezTo>
                  <a:cubicBezTo>
                    <a:pt x="766771" y="0"/>
                    <a:pt x="823912" y="58736"/>
                    <a:pt x="914400" y="12698"/>
                  </a:cubicBezTo>
                  <a:cubicBezTo>
                    <a:pt x="942975" y="134936"/>
                    <a:pt x="1076332" y="180974"/>
                    <a:pt x="1000125" y="379411"/>
                  </a:cubicBezTo>
                  <a:cubicBezTo>
                    <a:pt x="919170" y="458786"/>
                    <a:pt x="885825" y="395286"/>
                    <a:pt x="828675" y="403223"/>
                  </a:cubicBezTo>
                  <a:cubicBezTo>
                    <a:pt x="836612" y="479423"/>
                    <a:pt x="982671" y="507997"/>
                    <a:pt x="852487" y="631823"/>
                  </a:cubicBezTo>
                  <a:cubicBezTo>
                    <a:pt x="766771" y="787396"/>
                    <a:pt x="709612" y="657223"/>
                    <a:pt x="638175" y="669923"/>
                  </a:cubicBezTo>
                  <a:cubicBezTo>
                    <a:pt x="638175" y="730248"/>
                    <a:pt x="719147" y="790570"/>
                    <a:pt x="638175" y="850898"/>
                  </a:cubicBezTo>
                  <a:lnTo>
                    <a:pt x="0" y="116046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>
                <a:rot lat="18000000" lon="0" rev="20099999"/>
              </a:camera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14" name="Полилиния 313"/>
            <p:cNvSpPr/>
            <p:nvPr/>
          </p:nvSpPr>
          <p:spPr>
            <a:xfrm rot="1839986">
              <a:off x="523281" y="5784561"/>
              <a:ext cx="488006" cy="785225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15" name="24-конечная звезда 314"/>
            <p:cNvSpPr/>
            <p:nvPr/>
          </p:nvSpPr>
          <p:spPr>
            <a:xfrm>
              <a:off x="571472" y="5643578"/>
              <a:ext cx="357190" cy="285752"/>
            </a:xfrm>
            <a:prstGeom prst="star24">
              <a:avLst>
                <a:gd name="adj" fmla="val 43333"/>
              </a:avLst>
            </a:prstGeom>
            <a:solidFill>
              <a:srgbClr val="FFFF00"/>
            </a:solidFill>
            <a:ln>
              <a:noFill/>
            </a:ln>
            <a:scene3d>
              <a:camera prst="orthographicFront"/>
              <a:lightRig rig="threePt" dir="t"/>
            </a:scene3d>
            <a:sp3d>
              <a:bevelT h="38100" prst="relaxedInse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</p:grpSp>
      <p:sp>
        <p:nvSpPr>
          <p:cNvPr id="316" name="Овал 315"/>
          <p:cNvSpPr/>
          <p:nvPr/>
        </p:nvSpPr>
        <p:spPr>
          <a:xfrm>
            <a:off x="285720" y="5615002"/>
            <a:ext cx="71438" cy="71438"/>
          </a:xfrm>
          <a:prstGeom prst="ellipse">
            <a:avLst/>
          </a:prstGeom>
          <a:solidFill>
            <a:srgbClr val="FFFF00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/>
          </a:p>
        </p:txBody>
      </p:sp>
      <p:sp>
        <p:nvSpPr>
          <p:cNvPr id="317" name="Овал 316"/>
          <p:cNvSpPr/>
          <p:nvPr/>
        </p:nvSpPr>
        <p:spPr>
          <a:xfrm>
            <a:off x="642910" y="5757878"/>
            <a:ext cx="71438" cy="71438"/>
          </a:xfrm>
          <a:prstGeom prst="ellipse">
            <a:avLst/>
          </a:prstGeom>
          <a:solidFill>
            <a:srgbClr val="FFFF00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/>
          </a:p>
        </p:txBody>
      </p:sp>
      <p:sp>
        <p:nvSpPr>
          <p:cNvPr id="318" name="Овал 317"/>
          <p:cNvSpPr/>
          <p:nvPr/>
        </p:nvSpPr>
        <p:spPr>
          <a:xfrm>
            <a:off x="1428728" y="5615002"/>
            <a:ext cx="71438" cy="71438"/>
          </a:xfrm>
          <a:prstGeom prst="ellipse">
            <a:avLst/>
          </a:prstGeom>
          <a:solidFill>
            <a:srgbClr val="FFFF00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/>
          </a:p>
        </p:txBody>
      </p:sp>
      <p:sp>
        <p:nvSpPr>
          <p:cNvPr id="319" name="Овал 318"/>
          <p:cNvSpPr/>
          <p:nvPr/>
        </p:nvSpPr>
        <p:spPr>
          <a:xfrm>
            <a:off x="1142976" y="5829316"/>
            <a:ext cx="71438" cy="71438"/>
          </a:xfrm>
          <a:prstGeom prst="ellipse">
            <a:avLst/>
          </a:prstGeom>
          <a:solidFill>
            <a:srgbClr val="FFFF00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/>
          </a:p>
        </p:txBody>
      </p:sp>
      <p:sp>
        <p:nvSpPr>
          <p:cNvPr id="320" name="Овал 319"/>
          <p:cNvSpPr/>
          <p:nvPr/>
        </p:nvSpPr>
        <p:spPr>
          <a:xfrm>
            <a:off x="1571604" y="6043630"/>
            <a:ext cx="71438" cy="71438"/>
          </a:xfrm>
          <a:prstGeom prst="ellipse">
            <a:avLst/>
          </a:prstGeom>
          <a:solidFill>
            <a:srgbClr val="FFFF00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/>
          </a:p>
        </p:txBody>
      </p:sp>
      <p:sp>
        <p:nvSpPr>
          <p:cNvPr id="321" name="Овал 320"/>
          <p:cNvSpPr/>
          <p:nvPr/>
        </p:nvSpPr>
        <p:spPr>
          <a:xfrm>
            <a:off x="2143108" y="5829316"/>
            <a:ext cx="71438" cy="71438"/>
          </a:xfrm>
          <a:prstGeom prst="ellipse">
            <a:avLst/>
          </a:prstGeom>
          <a:solidFill>
            <a:srgbClr val="FFFF00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/>
          </a:p>
        </p:txBody>
      </p:sp>
      <p:sp>
        <p:nvSpPr>
          <p:cNvPr id="322" name="Овал 321"/>
          <p:cNvSpPr/>
          <p:nvPr/>
        </p:nvSpPr>
        <p:spPr>
          <a:xfrm>
            <a:off x="2643174" y="5686440"/>
            <a:ext cx="71438" cy="71438"/>
          </a:xfrm>
          <a:prstGeom prst="ellipse">
            <a:avLst/>
          </a:prstGeom>
          <a:solidFill>
            <a:srgbClr val="FFFF00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/>
          </a:p>
        </p:txBody>
      </p:sp>
      <p:sp>
        <p:nvSpPr>
          <p:cNvPr id="323" name="Овал 322"/>
          <p:cNvSpPr/>
          <p:nvPr/>
        </p:nvSpPr>
        <p:spPr>
          <a:xfrm>
            <a:off x="3428992" y="5757878"/>
            <a:ext cx="71438" cy="71438"/>
          </a:xfrm>
          <a:prstGeom prst="ellipse">
            <a:avLst/>
          </a:prstGeom>
          <a:solidFill>
            <a:srgbClr val="FFFF00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/>
          </a:p>
        </p:txBody>
      </p:sp>
      <p:sp>
        <p:nvSpPr>
          <p:cNvPr id="324" name="Овал 323"/>
          <p:cNvSpPr/>
          <p:nvPr/>
        </p:nvSpPr>
        <p:spPr>
          <a:xfrm>
            <a:off x="4429124" y="5686440"/>
            <a:ext cx="71438" cy="71438"/>
          </a:xfrm>
          <a:prstGeom prst="ellipse">
            <a:avLst/>
          </a:prstGeom>
          <a:solidFill>
            <a:srgbClr val="FFFF00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/>
          </a:p>
        </p:txBody>
      </p:sp>
      <p:sp>
        <p:nvSpPr>
          <p:cNvPr id="325" name="Овал 324"/>
          <p:cNvSpPr/>
          <p:nvPr/>
        </p:nvSpPr>
        <p:spPr>
          <a:xfrm>
            <a:off x="4000496" y="5829316"/>
            <a:ext cx="71438" cy="71438"/>
          </a:xfrm>
          <a:prstGeom prst="ellipse">
            <a:avLst/>
          </a:prstGeom>
          <a:solidFill>
            <a:srgbClr val="FFFF00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/>
          </a:p>
        </p:txBody>
      </p:sp>
      <p:sp>
        <p:nvSpPr>
          <p:cNvPr id="326" name="Овал 325"/>
          <p:cNvSpPr/>
          <p:nvPr/>
        </p:nvSpPr>
        <p:spPr>
          <a:xfrm>
            <a:off x="5214942" y="5757878"/>
            <a:ext cx="71438" cy="71438"/>
          </a:xfrm>
          <a:prstGeom prst="ellipse">
            <a:avLst/>
          </a:prstGeom>
          <a:solidFill>
            <a:srgbClr val="FFFF00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/>
          </a:p>
        </p:txBody>
      </p:sp>
      <p:sp>
        <p:nvSpPr>
          <p:cNvPr id="327" name="Овал 326"/>
          <p:cNvSpPr/>
          <p:nvPr/>
        </p:nvSpPr>
        <p:spPr>
          <a:xfrm>
            <a:off x="5857884" y="5615002"/>
            <a:ext cx="71438" cy="71438"/>
          </a:xfrm>
          <a:prstGeom prst="ellipse">
            <a:avLst/>
          </a:prstGeom>
          <a:solidFill>
            <a:srgbClr val="FFFF00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/>
          </a:p>
        </p:txBody>
      </p:sp>
      <p:sp>
        <p:nvSpPr>
          <p:cNvPr id="328" name="Овал 327"/>
          <p:cNvSpPr/>
          <p:nvPr/>
        </p:nvSpPr>
        <p:spPr>
          <a:xfrm>
            <a:off x="6643702" y="5829316"/>
            <a:ext cx="71438" cy="71438"/>
          </a:xfrm>
          <a:prstGeom prst="ellipse">
            <a:avLst/>
          </a:prstGeom>
          <a:solidFill>
            <a:srgbClr val="FFFF00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/>
          </a:p>
        </p:txBody>
      </p:sp>
      <p:sp>
        <p:nvSpPr>
          <p:cNvPr id="329" name="Овал 328"/>
          <p:cNvSpPr/>
          <p:nvPr/>
        </p:nvSpPr>
        <p:spPr>
          <a:xfrm>
            <a:off x="7429520" y="5972192"/>
            <a:ext cx="71438" cy="71438"/>
          </a:xfrm>
          <a:prstGeom prst="ellipse">
            <a:avLst/>
          </a:prstGeom>
          <a:solidFill>
            <a:srgbClr val="FFFF00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/>
          </a:p>
        </p:txBody>
      </p:sp>
      <p:sp>
        <p:nvSpPr>
          <p:cNvPr id="330" name="Овал 329"/>
          <p:cNvSpPr/>
          <p:nvPr/>
        </p:nvSpPr>
        <p:spPr>
          <a:xfrm>
            <a:off x="8929718" y="5686440"/>
            <a:ext cx="71438" cy="71438"/>
          </a:xfrm>
          <a:prstGeom prst="ellipse">
            <a:avLst/>
          </a:prstGeom>
          <a:solidFill>
            <a:srgbClr val="FFFF00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/>
          </a:p>
        </p:txBody>
      </p:sp>
      <p:sp>
        <p:nvSpPr>
          <p:cNvPr id="331" name="Овал 330"/>
          <p:cNvSpPr/>
          <p:nvPr/>
        </p:nvSpPr>
        <p:spPr>
          <a:xfrm>
            <a:off x="8572528" y="5829316"/>
            <a:ext cx="71438" cy="71438"/>
          </a:xfrm>
          <a:prstGeom prst="ellipse">
            <a:avLst/>
          </a:prstGeom>
          <a:solidFill>
            <a:srgbClr val="FFCCFF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/>
          </a:p>
        </p:txBody>
      </p:sp>
      <p:sp>
        <p:nvSpPr>
          <p:cNvPr id="332" name="Овал 331"/>
          <p:cNvSpPr/>
          <p:nvPr/>
        </p:nvSpPr>
        <p:spPr>
          <a:xfrm>
            <a:off x="8001024" y="5900754"/>
            <a:ext cx="71438" cy="71438"/>
          </a:xfrm>
          <a:prstGeom prst="ellipse">
            <a:avLst/>
          </a:prstGeom>
          <a:solidFill>
            <a:srgbClr val="FFCCFF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/>
          </a:p>
        </p:txBody>
      </p:sp>
      <p:sp>
        <p:nvSpPr>
          <p:cNvPr id="333" name="Овал 332"/>
          <p:cNvSpPr/>
          <p:nvPr/>
        </p:nvSpPr>
        <p:spPr>
          <a:xfrm>
            <a:off x="7072330" y="5829316"/>
            <a:ext cx="71438" cy="71438"/>
          </a:xfrm>
          <a:prstGeom prst="ellipse">
            <a:avLst/>
          </a:prstGeom>
          <a:solidFill>
            <a:srgbClr val="FFCCFF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/>
          </a:p>
        </p:txBody>
      </p:sp>
      <p:sp>
        <p:nvSpPr>
          <p:cNvPr id="334" name="Овал 333"/>
          <p:cNvSpPr/>
          <p:nvPr/>
        </p:nvSpPr>
        <p:spPr>
          <a:xfrm>
            <a:off x="6429388" y="5615002"/>
            <a:ext cx="71438" cy="71438"/>
          </a:xfrm>
          <a:prstGeom prst="ellipse">
            <a:avLst/>
          </a:prstGeom>
          <a:solidFill>
            <a:srgbClr val="FFCCFF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/>
          </a:p>
        </p:txBody>
      </p:sp>
      <p:sp>
        <p:nvSpPr>
          <p:cNvPr id="335" name="Овал 334"/>
          <p:cNvSpPr/>
          <p:nvPr/>
        </p:nvSpPr>
        <p:spPr>
          <a:xfrm>
            <a:off x="6072198" y="5829316"/>
            <a:ext cx="71438" cy="71438"/>
          </a:xfrm>
          <a:prstGeom prst="ellipse">
            <a:avLst/>
          </a:prstGeom>
          <a:solidFill>
            <a:srgbClr val="FFCCFF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/>
          </a:p>
        </p:txBody>
      </p:sp>
      <p:sp>
        <p:nvSpPr>
          <p:cNvPr id="336" name="Овал 335"/>
          <p:cNvSpPr/>
          <p:nvPr/>
        </p:nvSpPr>
        <p:spPr>
          <a:xfrm>
            <a:off x="5500694" y="5757878"/>
            <a:ext cx="71438" cy="71438"/>
          </a:xfrm>
          <a:prstGeom prst="ellipse">
            <a:avLst/>
          </a:prstGeom>
          <a:solidFill>
            <a:srgbClr val="FFCCFF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/>
          </a:p>
        </p:txBody>
      </p:sp>
      <p:sp>
        <p:nvSpPr>
          <p:cNvPr id="337" name="Овал 336"/>
          <p:cNvSpPr/>
          <p:nvPr/>
        </p:nvSpPr>
        <p:spPr>
          <a:xfrm>
            <a:off x="4786314" y="5615002"/>
            <a:ext cx="71438" cy="71438"/>
          </a:xfrm>
          <a:prstGeom prst="ellipse">
            <a:avLst/>
          </a:prstGeom>
          <a:solidFill>
            <a:srgbClr val="FFCCFF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/>
          </a:p>
        </p:txBody>
      </p:sp>
      <p:sp>
        <p:nvSpPr>
          <p:cNvPr id="338" name="Овал 337"/>
          <p:cNvSpPr/>
          <p:nvPr/>
        </p:nvSpPr>
        <p:spPr>
          <a:xfrm>
            <a:off x="3857620" y="5686440"/>
            <a:ext cx="71438" cy="71438"/>
          </a:xfrm>
          <a:prstGeom prst="ellipse">
            <a:avLst/>
          </a:prstGeom>
          <a:solidFill>
            <a:srgbClr val="FFCCFF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/>
          </a:p>
        </p:txBody>
      </p:sp>
      <p:sp>
        <p:nvSpPr>
          <p:cNvPr id="339" name="Овал 338"/>
          <p:cNvSpPr/>
          <p:nvPr/>
        </p:nvSpPr>
        <p:spPr>
          <a:xfrm>
            <a:off x="2928926" y="5829316"/>
            <a:ext cx="71438" cy="71438"/>
          </a:xfrm>
          <a:prstGeom prst="ellipse">
            <a:avLst/>
          </a:prstGeom>
          <a:solidFill>
            <a:srgbClr val="FFCCFF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/>
          </a:p>
        </p:txBody>
      </p:sp>
      <p:sp>
        <p:nvSpPr>
          <p:cNvPr id="340" name="Овал 339"/>
          <p:cNvSpPr/>
          <p:nvPr/>
        </p:nvSpPr>
        <p:spPr>
          <a:xfrm>
            <a:off x="1785918" y="5686440"/>
            <a:ext cx="71438" cy="71438"/>
          </a:xfrm>
          <a:prstGeom prst="ellipse">
            <a:avLst/>
          </a:prstGeom>
          <a:solidFill>
            <a:srgbClr val="FFCCFF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/>
          </a:p>
        </p:txBody>
      </p:sp>
      <p:sp>
        <p:nvSpPr>
          <p:cNvPr id="341" name="Овал 340"/>
          <p:cNvSpPr/>
          <p:nvPr/>
        </p:nvSpPr>
        <p:spPr>
          <a:xfrm>
            <a:off x="1000100" y="6115068"/>
            <a:ext cx="71438" cy="71438"/>
          </a:xfrm>
          <a:prstGeom prst="ellipse">
            <a:avLst/>
          </a:prstGeom>
          <a:solidFill>
            <a:srgbClr val="FFCCFF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/>
          </a:p>
        </p:txBody>
      </p:sp>
      <p:grpSp>
        <p:nvGrpSpPr>
          <p:cNvPr id="30773" name="Группа 355"/>
          <p:cNvGrpSpPr>
            <a:grpSpLocks/>
          </p:cNvGrpSpPr>
          <p:nvPr/>
        </p:nvGrpSpPr>
        <p:grpSpPr bwMode="auto">
          <a:xfrm rot="3478556">
            <a:off x="156369" y="6490494"/>
            <a:ext cx="250825" cy="341313"/>
            <a:chOff x="2857488" y="4883951"/>
            <a:chExt cx="571504" cy="903297"/>
          </a:xfrm>
        </p:grpSpPr>
        <p:sp>
          <p:nvSpPr>
            <p:cNvPr id="346" name="Овал 345"/>
            <p:cNvSpPr/>
            <p:nvPr/>
          </p:nvSpPr>
          <p:spPr>
            <a:xfrm>
              <a:off x="3001417" y="4925491"/>
              <a:ext cx="285753" cy="142847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42" name="Овал 341"/>
            <p:cNvSpPr/>
            <p:nvPr/>
          </p:nvSpPr>
          <p:spPr>
            <a:xfrm>
              <a:off x="2857488" y="5000636"/>
              <a:ext cx="571504" cy="785818"/>
            </a:xfrm>
            <a:prstGeom prst="ellipse">
              <a:avLst/>
            </a:prstGeom>
            <a:solidFill>
              <a:srgbClr val="A50021"/>
            </a:solidFill>
            <a:ln w="6350">
              <a:solidFill>
                <a:schemeClr val="tx1"/>
              </a:solidFill>
            </a:ln>
            <a:scene3d>
              <a:camera prst="orthographicFront"/>
              <a:lightRig rig="threePt" dir="t"/>
            </a:scene3d>
            <a:sp3d prstMaterial="plastic">
              <a:bevelT w="260350" h="1270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cxnSp>
          <p:nvCxnSpPr>
            <p:cNvPr id="344" name="Прямая соединительная линия 343"/>
            <p:cNvCxnSpPr>
              <a:stCxn id="0" idx="0"/>
              <a:endCxn id="0" idx="4"/>
            </p:cNvCxnSpPr>
            <p:nvPr/>
          </p:nvCxnSpPr>
          <p:spPr>
            <a:xfrm rot="16200000" flipH="1">
              <a:off x="2748861" y="5393939"/>
              <a:ext cx="785658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47" name="Овал 346"/>
            <p:cNvSpPr/>
            <p:nvPr/>
          </p:nvSpPr>
          <p:spPr>
            <a:xfrm>
              <a:off x="3067838" y="4885046"/>
              <a:ext cx="141066" cy="71425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48" name="Овал 347"/>
            <p:cNvSpPr/>
            <p:nvPr/>
          </p:nvSpPr>
          <p:spPr>
            <a:xfrm>
              <a:off x="2998115" y="5145087"/>
              <a:ext cx="68724" cy="71425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49" name="Овал 348"/>
            <p:cNvSpPr/>
            <p:nvPr/>
          </p:nvSpPr>
          <p:spPr>
            <a:xfrm>
              <a:off x="2926100" y="5287348"/>
              <a:ext cx="72342" cy="71422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50" name="Овал 349"/>
            <p:cNvSpPr/>
            <p:nvPr/>
          </p:nvSpPr>
          <p:spPr>
            <a:xfrm>
              <a:off x="2925677" y="5430749"/>
              <a:ext cx="72342" cy="71425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51" name="Овал 350"/>
            <p:cNvSpPr/>
            <p:nvPr/>
          </p:nvSpPr>
          <p:spPr>
            <a:xfrm>
              <a:off x="2998762" y="5571728"/>
              <a:ext cx="68724" cy="71425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52" name="Овал 351"/>
            <p:cNvSpPr/>
            <p:nvPr/>
          </p:nvSpPr>
          <p:spPr>
            <a:xfrm>
              <a:off x="3212551" y="5143611"/>
              <a:ext cx="72342" cy="71425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53" name="Овал 352"/>
            <p:cNvSpPr/>
            <p:nvPr/>
          </p:nvSpPr>
          <p:spPr>
            <a:xfrm>
              <a:off x="3285635" y="5284591"/>
              <a:ext cx="68726" cy="71425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54" name="Овал 353"/>
            <p:cNvSpPr/>
            <p:nvPr/>
          </p:nvSpPr>
          <p:spPr>
            <a:xfrm>
              <a:off x="3285211" y="5427992"/>
              <a:ext cx="68726" cy="71422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55" name="Овал 354"/>
            <p:cNvSpPr/>
            <p:nvPr/>
          </p:nvSpPr>
          <p:spPr>
            <a:xfrm>
              <a:off x="3211280" y="5573813"/>
              <a:ext cx="72342" cy="71422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</p:grpSp>
      <p:grpSp>
        <p:nvGrpSpPr>
          <p:cNvPr id="30774" name="Группа 369"/>
          <p:cNvGrpSpPr>
            <a:grpSpLocks/>
          </p:cNvGrpSpPr>
          <p:nvPr/>
        </p:nvGrpSpPr>
        <p:grpSpPr bwMode="auto">
          <a:xfrm rot="1300059">
            <a:off x="4697413" y="6483350"/>
            <a:ext cx="250825" cy="339725"/>
            <a:chOff x="2857488" y="4883951"/>
            <a:chExt cx="571504" cy="903297"/>
          </a:xfrm>
        </p:grpSpPr>
        <p:sp>
          <p:nvSpPr>
            <p:cNvPr id="371" name="Овал 370"/>
            <p:cNvSpPr/>
            <p:nvPr/>
          </p:nvSpPr>
          <p:spPr>
            <a:xfrm>
              <a:off x="3000700" y="4927583"/>
              <a:ext cx="285753" cy="143514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72" name="Овал 371"/>
            <p:cNvSpPr/>
            <p:nvPr/>
          </p:nvSpPr>
          <p:spPr>
            <a:xfrm>
              <a:off x="2857488" y="5000636"/>
              <a:ext cx="571504" cy="785818"/>
            </a:xfrm>
            <a:prstGeom prst="ellipse">
              <a:avLst/>
            </a:prstGeom>
            <a:solidFill>
              <a:srgbClr val="A50021"/>
            </a:solidFill>
            <a:ln w="6350">
              <a:solidFill>
                <a:schemeClr val="tx1"/>
              </a:solidFill>
            </a:ln>
            <a:scene3d>
              <a:camera prst="orthographicFront"/>
              <a:lightRig rig="threePt" dir="t"/>
            </a:scene3d>
            <a:sp3d prstMaterial="plastic">
              <a:bevelT w="260350" h="1270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cxnSp>
          <p:nvCxnSpPr>
            <p:cNvPr id="373" name="Прямая соединительная линия 372"/>
            <p:cNvCxnSpPr>
              <a:stCxn id="0" idx="0"/>
              <a:endCxn id="0" idx="4"/>
            </p:cNvCxnSpPr>
            <p:nvPr/>
          </p:nvCxnSpPr>
          <p:spPr>
            <a:xfrm rot="16200000" flipH="1">
              <a:off x="2747877" y="5395950"/>
              <a:ext cx="785109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74" name="Овал 373"/>
            <p:cNvSpPr/>
            <p:nvPr/>
          </p:nvSpPr>
          <p:spPr>
            <a:xfrm>
              <a:off x="3068504" y="4881539"/>
              <a:ext cx="141069" cy="71759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75" name="Овал 374"/>
            <p:cNvSpPr/>
            <p:nvPr/>
          </p:nvSpPr>
          <p:spPr>
            <a:xfrm>
              <a:off x="2998033" y="5139911"/>
              <a:ext cx="68726" cy="71759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76" name="Овал 375"/>
            <p:cNvSpPr/>
            <p:nvPr/>
          </p:nvSpPr>
          <p:spPr>
            <a:xfrm>
              <a:off x="2927086" y="5285515"/>
              <a:ext cx="72342" cy="71756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77" name="Овал 376"/>
            <p:cNvSpPr/>
            <p:nvPr/>
          </p:nvSpPr>
          <p:spPr>
            <a:xfrm>
              <a:off x="2928149" y="5425821"/>
              <a:ext cx="72342" cy="71759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78" name="Овал 377"/>
            <p:cNvSpPr/>
            <p:nvPr/>
          </p:nvSpPr>
          <p:spPr>
            <a:xfrm>
              <a:off x="3000531" y="5570239"/>
              <a:ext cx="68724" cy="71756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79" name="Овал 378"/>
            <p:cNvSpPr/>
            <p:nvPr/>
          </p:nvSpPr>
          <p:spPr>
            <a:xfrm>
              <a:off x="3212172" y="5139715"/>
              <a:ext cx="72342" cy="71759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80" name="Овал 379"/>
            <p:cNvSpPr/>
            <p:nvPr/>
          </p:nvSpPr>
          <p:spPr>
            <a:xfrm>
              <a:off x="3284554" y="5284133"/>
              <a:ext cx="68724" cy="71756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81" name="Овал 380"/>
            <p:cNvSpPr/>
            <p:nvPr/>
          </p:nvSpPr>
          <p:spPr>
            <a:xfrm>
              <a:off x="3286952" y="5428363"/>
              <a:ext cx="68724" cy="71756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82" name="Овал 381"/>
            <p:cNvSpPr/>
            <p:nvPr/>
          </p:nvSpPr>
          <p:spPr>
            <a:xfrm>
              <a:off x="3211308" y="5571601"/>
              <a:ext cx="72342" cy="71756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</p:grpSp>
      <p:sp>
        <p:nvSpPr>
          <p:cNvPr id="389" name="Полилиния 388"/>
          <p:cNvSpPr/>
          <p:nvPr/>
        </p:nvSpPr>
        <p:spPr>
          <a:xfrm>
            <a:off x="263525" y="3248025"/>
            <a:ext cx="307975" cy="109538"/>
          </a:xfrm>
          <a:custGeom>
            <a:avLst/>
            <a:gdLst>
              <a:gd name="connsiteX0" fmla="*/ 0 w 420413"/>
              <a:gd name="connsiteY0" fmla="*/ 0 h 287282"/>
              <a:gd name="connsiteX1" fmla="*/ 220717 w 420413"/>
              <a:gd name="connsiteY1" fmla="*/ 283779 h 287282"/>
              <a:gd name="connsiteX2" fmla="*/ 420413 w 420413"/>
              <a:gd name="connsiteY2" fmla="*/ 21020 h 287282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  <a:gd name="connsiteX0" fmla="*/ 0 w 420413"/>
              <a:gd name="connsiteY0" fmla="*/ 6132 h 289911"/>
              <a:gd name="connsiteX1" fmla="*/ 220717 w 420413"/>
              <a:gd name="connsiteY1" fmla="*/ 289911 h 289911"/>
              <a:gd name="connsiteX2" fmla="*/ 420413 w 420413"/>
              <a:gd name="connsiteY2" fmla="*/ 27152 h 289911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420413" h="283779">
                <a:moveTo>
                  <a:pt x="0" y="0"/>
                </a:moveTo>
                <a:cubicBezTo>
                  <a:pt x="149090" y="93335"/>
                  <a:pt x="163486" y="80086"/>
                  <a:pt x="220717" y="283779"/>
                </a:cubicBezTo>
                <a:cubicBezTo>
                  <a:pt x="307893" y="34541"/>
                  <a:pt x="297355" y="100451"/>
                  <a:pt x="420413" y="21020"/>
                </a:cubicBezTo>
              </a:path>
            </a:pathLst>
          </a:custGeom>
          <a:ln w="15875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/>
          </a:p>
        </p:txBody>
      </p:sp>
      <p:sp>
        <p:nvSpPr>
          <p:cNvPr id="390" name="Полилиния 389"/>
          <p:cNvSpPr/>
          <p:nvPr/>
        </p:nvSpPr>
        <p:spPr>
          <a:xfrm>
            <a:off x="928688" y="3286125"/>
            <a:ext cx="307975" cy="109538"/>
          </a:xfrm>
          <a:custGeom>
            <a:avLst/>
            <a:gdLst>
              <a:gd name="connsiteX0" fmla="*/ 0 w 420413"/>
              <a:gd name="connsiteY0" fmla="*/ 0 h 287282"/>
              <a:gd name="connsiteX1" fmla="*/ 220717 w 420413"/>
              <a:gd name="connsiteY1" fmla="*/ 283779 h 287282"/>
              <a:gd name="connsiteX2" fmla="*/ 420413 w 420413"/>
              <a:gd name="connsiteY2" fmla="*/ 21020 h 287282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  <a:gd name="connsiteX0" fmla="*/ 0 w 420413"/>
              <a:gd name="connsiteY0" fmla="*/ 6132 h 289911"/>
              <a:gd name="connsiteX1" fmla="*/ 220717 w 420413"/>
              <a:gd name="connsiteY1" fmla="*/ 289911 h 289911"/>
              <a:gd name="connsiteX2" fmla="*/ 420413 w 420413"/>
              <a:gd name="connsiteY2" fmla="*/ 27152 h 289911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420413" h="283779">
                <a:moveTo>
                  <a:pt x="0" y="0"/>
                </a:moveTo>
                <a:cubicBezTo>
                  <a:pt x="149090" y="93335"/>
                  <a:pt x="163486" y="80086"/>
                  <a:pt x="220717" y="283779"/>
                </a:cubicBezTo>
                <a:cubicBezTo>
                  <a:pt x="307893" y="34541"/>
                  <a:pt x="297355" y="100451"/>
                  <a:pt x="420413" y="21020"/>
                </a:cubicBezTo>
              </a:path>
            </a:pathLst>
          </a:custGeom>
          <a:ln w="15875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/>
          </a:p>
        </p:txBody>
      </p:sp>
      <p:sp>
        <p:nvSpPr>
          <p:cNvPr id="391" name="Полилиния 390"/>
          <p:cNvSpPr/>
          <p:nvPr/>
        </p:nvSpPr>
        <p:spPr>
          <a:xfrm>
            <a:off x="428625" y="3071813"/>
            <a:ext cx="307975" cy="109537"/>
          </a:xfrm>
          <a:custGeom>
            <a:avLst/>
            <a:gdLst>
              <a:gd name="connsiteX0" fmla="*/ 0 w 420413"/>
              <a:gd name="connsiteY0" fmla="*/ 0 h 287282"/>
              <a:gd name="connsiteX1" fmla="*/ 220717 w 420413"/>
              <a:gd name="connsiteY1" fmla="*/ 283779 h 287282"/>
              <a:gd name="connsiteX2" fmla="*/ 420413 w 420413"/>
              <a:gd name="connsiteY2" fmla="*/ 21020 h 287282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  <a:gd name="connsiteX0" fmla="*/ 0 w 420413"/>
              <a:gd name="connsiteY0" fmla="*/ 6132 h 289911"/>
              <a:gd name="connsiteX1" fmla="*/ 220717 w 420413"/>
              <a:gd name="connsiteY1" fmla="*/ 289911 h 289911"/>
              <a:gd name="connsiteX2" fmla="*/ 420413 w 420413"/>
              <a:gd name="connsiteY2" fmla="*/ 27152 h 289911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420413" h="283779">
                <a:moveTo>
                  <a:pt x="0" y="0"/>
                </a:moveTo>
                <a:cubicBezTo>
                  <a:pt x="149090" y="93335"/>
                  <a:pt x="163486" y="80086"/>
                  <a:pt x="220717" y="283779"/>
                </a:cubicBezTo>
                <a:cubicBezTo>
                  <a:pt x="307893" y="34541"/>
                  <a:pt x="297355" y="100451"/>
                  <a:pt x="420413" y="21020"/>
                </a:cubicBezTo>
              </a:path>
            </a:pathLst>
          </a:custGeom>
          <a:ln w="15875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/>
          </a:p>
        </p:txBody>
      </p:sp>
      <p:sp>
        <p:nvSpPr>
          <p:cNvPr id="392" name="Полилиния 391"/>
          <p:cNvSpPr/>
          <p:nvPr/>
        </p:nvSpPr>
        <p:spPr>
          <a:xfrm>
            <a:off x="785813" y="3071813"/>
            <a:ext cx="307975" cy="109537"/>
          </a:xfrm>
          <a:custGeom>
            <a:avLst/>
            <a:gdLst>
              <a:gd name="connsiteX0" fmla="*/ 0 w 420413"/>
              <a:gd name="connsiteY0" fmla="*/ 0 h 287282"/>
              <a:gd name="connsiteX1" fmla="*/ 220717 w 420413"/>
              <a:gd name="connsiteY1" fmla="*/ 283779 h 287282"/>
              <a:gd name="connsiteX2" fmla="*/ 420413 w 420413"/>
              <a:gd name="connsiteY2" fmla="*/ 21020 h 287282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  <a:gd name="connsiteX0" fmla="*/ 0 w 420413"/>
              <a:gd name="connsiteY0" fmla="*/ 6132 h 289911"/>
              <a:gd name="connsiteX1" fmla="*/ 220717 w 420413"/>
              <a:gd name="connsiteY1" fmla="*/ 289911 h 289911"/>
              <a:gd name="connsiteX2" fmla="*/ 420413 w 420413"/>
              <a:gd name="connsiteY2" fmla="*/ 27152 h 289911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420413" h="283779">
                <a:moveTo>
                  <a:pt x="0" y="0"/>
                </a:moveTo>
                <a:cubicBezTo>
                  <a:pt x="149090" y="93335"/>
                  <a:pt x="163486" y="80086"/>
                  <a:pt x="220717" y="283779"/>
                </a:cubicBezTo>
                <a:cubicBezTo>
                  <a:pt x="307893" y="34541"/>
                  <a:pt x="297355" y="100451"/>
                  <a:pt x="420413" y="21020"/>
                </a:cubicBezTo>
              </a:path>
            </a:pathLst>
          </a:custGeom>
          <a:ln w="15875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/>
          </a:p>
        </p:txBody>
      </p:sp>
      <p:sp>
        <p:nvSpPr>
          <p:cNvPr id="393" name="Полилиния 392"/>
          <p:cNvSpPr/>
          <p:nvPr/>
        </p:nvSpPr>
        <p:spPr>
          <a:xfrm>
            <a:off x="642938" y="2857500"/>
            <a:ext cx="307975" cy="109538"/>
          </a:xfrm>
          <a:custGeom>
            <a:avLst/>
            <a:gdLst>
              <a:gd name="connsiteX0" fmla="*/ 0 w 420413"/>
              <a:gd name="connsiteY0" fmla="*/ 0 h 287282"/>
              <a:gd name="connsiteX1" fmla="*/ 220717 w 420413"/>
              <a:gd name="connsiteY1" fmla="*/ 283779 h 287282"/>
              <a:gd name="connsiteX2" fmla="*/ 420413 w 420413"/>
              <a:gd name="connsiteY2" fmla="*/ 21020 h 287282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  <a:gd name="connsiteX0" fmla="*/ 0 w 420413"/>
              <a:gd name="connsiteY0" fmla="*/ 6132 h 289911"/>
              <a:gd name="connsiteX1" fmla="*/ 220717 w 420413"/>
              <a:gd name="connsiteY1" fmla="*/ 289911 h 289911"/>
              <a:gd name="connsiteX2" fmla="*/ 420413 w 420413"/>
              <a:gd name="connsiteY2" fmla="*/ 27152 h 289911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420413" h="283779">
                <a:moveTo>
                  <a:pt x="0" y="0"/>
                </a:moveTo>
                <a:cubicBezTo>
                  <a:pt x="149090" y="93335"/>
                  <a:pt x="163486" y="80086"/>
                  <a:pt x="220717" y="283779"/>
                </a:cubicBezTo>
                <a:cubicBezTo>
                  <a:pt x="307893" y="34541"/>
                  <a:pt x="297355" y="100451"/>
                  <a:pt x="420413" y="21020"/>
                </a:cubicBezTo>
              </a:path>
            </a:pathLst>
          </a:custGeom>
          <a:ln w="15875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/>
          </a:p>
        </p:txBody>
      </p:sp>
      <p:sp>
        <p:nvSpPr>
          <p:cNvPr id="394" name="Овал 393"/>
          <p:cNvSpPr/>
          <p:nvPr/>
        </p:nvSpPr>
        <p:spPr>
          <a:xfrm>
            <a:off x="0" y="214290"/>
            <a:ext cx="1428728" cy="1357322"/>
          </a:xfrm>
          <a:prstGeom prst="ellipse">
            <a:avLst/>
          </a:prstGeom>
          <a:gradFill flip="none" rotWithShape="1">
            <a:gsLst>
              <a:gs pos="100000">
                <a:schemeClr val="bg1"/>
              </a:gs>
              <a:gs pos="26000">
                <a:schemeClr val="bg1">
                  <a:alpha val="0"/>
                </a:schemeClr>
              </a:gs>
            </a:gsLst>
            <a:path path="circle">
              <a:fillToRect l="50000" t="50000" r="50000" b="50000"/>
            </a:path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/>
          </a:p>
        </p:txBody>
      </p:sp>
      <p:sp>
        <p:nvSpPr>
          <p:cNvPr id="395" name="Заголовок 394"/>
          <p:cNvSpPr>
            <a:spLocks noGrp="1"/>
          </p:cNvSpPr>
          <p:nvPr>
            <p:ph type="title"/>
          </p:nvPr>
        </p:nvSpPr>
        <p:spPr>
          <a:xfrm>
            <a:off x="2643174" y="0"/>
            <a:ext cx="4603156" cy="892951"/>
          </a:xfrm>
          <a:prstGeom prst="round2SameRect">
            <a:avLst>
              <a:gd name="adj1" fmla="val 16667"/>
              <a:gd name="adj2" fmla="val 38889"/>
            </a:avLst>
          </a:prstGeom>
          <a:gradFill>
            <a:gsLst>
              <a:gs pos="100000">
                <a:srgbClr val="FFCCCC"/>
              </a:gs>
              <a:gs pos="26000">
                <a:schemeClr val="bg1"/>
              </a:gs>
            </a:gsLst>
            <a:path path="circle">
              <a:fillToRect l="50000" t="50000" r="50000" b="50000"/>
            </a:path>
          </a:gradFill>
          <a:scene3d>
            <a:camera prst="orthographicFront"/>
            <a:lightRig rig="threePt" dir="t"/>
          </a:scene3d>
          <a:sp3d>
            <a:bevelT w="171450" h="31750"/>
          </a:sp3d>
        </p:spPr>
        <p:txBody>
          <a:bodyPr rtlCol="0">
            <a:normAutofit/>
          </a:bodyPr>
          <a:lstStyle/>
          <a:p>
            <a:pPr fontAlgn="auto">
              <a:spcAft>
                <a:spcPts val="0"/>
              </a:spcAft>
              <a:defRPr/>
            </a:pPr>
            <a:r>
              <a:rPr lang="ru-RU" sz="3600" b="1" dirty="0" smtClean="0">
                <a:ln>
                  <a:solidFill>
                    <a:sysClr val="windowText" lastClr="000000"/>
                  </a:solidFill>
                </a:ln>
                <a:solidFill>
                  <a:srgbClr val="FFCCCC"/>
                </a:solidFill>
                <a:effectLst>
                  <a:outerShdw blurRad="50800" dist="38100" dir="2700000" algn="tl" rotWithShape="0">
                    <a:prstClr val="black">
                      <a:alpha val="40000"/>
                    </a:prstClr>
                  </a:outerShdw>
                </a:effectLst>
              </a:rPr>
              <a:t>Это интересно!</a:t>
            </a:r>
            <a:endParaRPr lang="ru-RU" sz="3600" b="1" dirty="0">
              <a:ln>
                <a:solidFill>
                  <a:sysClr val="windowText" lastClr="000000"/>
                </a:solidFill>
              </a:ln>
              <a:solidFill>
                <a:srgbClr val="FFCCCC"/>
              </a:solidFill>
              <a:effectLst>
                <a:outerShdw blurRad="50800" dist="38100" dir="2700000" algn="tl" rotWithShape="0">
                  <a:prstClr val="black">
                    <a:alpha val="40000"/>
                  </a:prstClr>
                </a:outerShdw>
              </a:effectLst>
            </a:endParaRPr>
          </a:p>
        </p:txBody>
      </p:sp>
      <p:grpSp>
        <p:nvGrpSpPr>
          <p:cNvPr id="291" name="Группа 329"/>
          <p:cNvGrpSpPr/>
          <p:nvPr/>
        </p:nvGrpSpPr>
        <p:grpSpPr>
          <a:xfrm>
            <a:off x="714348" y="6143644"/>
            <a:ext cx="642942" cy="571504"/>
            <a:chOff x="3533771" y="2640017"/>
            <a:chExt cx="1789109" cy="1289049"/>
          </a:xfrm>
          <a:effectLst>
            <a:outerShdw blurRad="76200" dist="63500" dir="2700000" algn="tl" rotWithShape="0">
              <a:prstClr val="black">
                <a:alpha val="64000"/>
              </a:prstClr>
            </a:outerShdw>
          </a:effectLst>
        </p:grpSpPr>
        <p:sp>
          <p:nvSpPr>
            <p:cNvPr id="296" name="Скругленный прямоугольник 295"/>
            <p:cNvSpPr/>
            <p:nvPr/>
          </p:nvSpPr>
          <p:spPr>
            <a:xfrm>
              <a:off x="4357686" y="3357562"/>
              <a:ext cx="142876" cy="357190"/>
            </a:xfrm>
            <a:prstGeom prst="roundRect">
              <a:avLst>
                <a:gd name="adj" fmla="val 50000"/>
              </a:avLst>
            </a:prstGeom>
            <a:solidFill>
              <a:schemeClr val="accent6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01" name="Скругленный прямоугольник 300"/>
            <p:cNvSpPr/>
            <p:nvPr/>
          </p:nvSpPr>
          <p:spPr>
            <a:xfrm>
              <a:off x="4357686" y="3143248"/>
              <a:ext cx="142876" cy="285752"/>
            </a:xfrm>
            <a:prstGeom prst="roundRect">
              <a:avLst>
                <a:gd name="adj" fmla="val 30000"/>
              </a:avLst>
            </a:prstGeom>
            <a:solidFill>
              <a:srgbClr val="00B05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06" name="Полилиния 305">
              <a:hlinkClick r:id="" action="ppaction://hlinkshowjump?jump=endshow"/>
            </p:cNvPr>
            <p:cNvSpPr/>
            <p:nvPr/>
          </p:nvSpPr>
          <p:spPr>
            <a:xfrm flipV="1">
              <a:off x="4457695" y="3286124"/>
              <a:ext cx="571504" cy="642942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2"/>
            </a:lnRef>
            <a:fillRef idx="2">
              <a:schemeClr val="accent2"/>
            </a:fillRef>
            <a:effectRef idx="1">
              <a:schemeClr val="accent2"/>
            </a:effectRef>
            <a:fontRef idx="minor">
              <a:schemeClr val="dk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11" name="Полилиния 310">
              <a:hlinkClick r:id="" action="ppaction://hlinkshowjump?jump=endshow"/>
            </p:cNvPr>
            <p:cNvSpPr/>
            <p:nvPr/>
          </p:nvSpPr>
          <p:spPr>
            <a:xfrm flipH="1" flipV="1">
              <a:off x="3824286" y="3286124"/>
              <a:ext cx="571504" cy="642942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2"/>
            </a:lnRef>
            <a:fillRef idx="2">
              <a:schemeClr val="accent2"/>
            </a:fillRef>
            <a:effectRef idx="1">
              <a:schemeClr val="accent2"/>
            </a:effectRef>
            <a:fontRef idx="minor">
              <a:schemeClr val="dk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43" name="Скругленный прямоугольник 342"/>
            <p:cNvSpPr/>
            <p:nvPr/>
          </p:nvSpPr>
          <p:spPr>
            <a:xfrm>
              <a:off x="4357686" y="3071810"/>
              <a:ext cx="142876" cy="142876"/>
            </a:xfrm>
            <a:prstGeom prst="roundRect">
              <a:avLst>
                <a:gd name="adj" fmla="val 41111"/>
              </a:avLst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45" name="Полилиния 344">
              <a:hlinkClick r:id="" action="ppaction://hlinkshowjump?jump=endshow"/>
            </p:cNvPr>
            <p:cNvSpPr/>
            <p:nvPr/>
          </p:nvSpPr>
          <p:spPr>
            <a:xfrm>
              <a:off x="4457696" y="2640017"/>
              <a:ext cx="865184" cy="888998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2"/>
            </a:lnRef>
            <a:fillRef idx="2">
              <a:schemeClr val="accent2"/>
            </a:fillRef>
            <a:effectRef idx="1">
              <a:schemeClr val="accent2"/>
            </a:effectRef>
            <a:fontRef idx="minor">
              <a:schemeClr val="dk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56" name="Полилиния 355">
              <a:hlinkClick r:id="" action="ppaction://hlinkshowjump?jump=endshow"/>
            </p:cNvPr>
            <p:cNvSpPr/>
            <p:nvPr/>
          </p:nvSpPr>
          <p:spPr>
            <a:xfrm flipH="1">
              <a:off x="3533771" y="2647945"/>
              <a:ext cx="865184" cy="888998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2"/>
            </a:lnRef>
            <a:fillRef idx="2">
              <a:schemeClr val="accent2"/>
            </a:fillRef>
            <a:effectRef idx="1">
              <a:schemeClr val="accent2"/>
            </a:effectRef>
            <a:fontRef idx="minor">
              <a:schemeClr val="dk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</p:grpSp>
      <p:grpSp>
        <p:nvGrpSpPr>
          <p:cNvPr id="357" name="Группа 329"/>
          <p:cNvGrpSpPr/>
          <p:nvPr/>
        </p:nvGrpSpPr>
        <p:grpSpPr>
          <a:xfrm rot="16200000">
            <a:off x="7329611" y="6108409"/>
            <a:ext cx="635210" cy="578268"/>
            <a:chOff x="3533771" y="2640017"/>
            <a:chExt cx="1789109" cy="1289049"/>
          </a:xfrm>
          <a:effectLst>
            <a:outerShdw blurRad="76200" dist="63500" dir="2700000" algn="tl" rotWithShape="0">
              <a:prstClr val="black">
                <a:alpha val="64000"/>
              </a:prstClr>
            </a:outerShdw>
          </a:effectLst>
        </p:grpSpPr>
        <p:sp>
          <p:nvSpPr>
            <p:cNvPr id="370" name="Скругленный прямоугольник 369"/>
            <p:cNvSpPr/>
            <p:nvPr/>
          </p:nvSpPr>
          <p:spPr>
            <a:xfrm>
              <a:off x="4357686" y="3357562"/>
              <a:ext cx="142876" cy="357190"/>
            </a:xfrm>
            <a:prstGeom prst="roundRect">
              <a:avLst>
                <a:gd name="adj" fmla="val 50000"/>
              </a:avLst>
            </a:prstGeom>
            <a:solidFill>
              <a:schemeClr val="accent6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88" name="Скругленный прямоугольник 387"/>
            <p:cNvSpPr/>
            <p:nvPr/>
          </p:nvSpPr>
          <p:spPr>
            <a:xfrm>
              <a:off x="4357686" y="3143248"/>
              <a:ext cx="142876" cy="285752"/>
            </a:xfrm>
            <a:prstGeom prst="roundRect">
              <a:avLst>
                <a:gd name="adj" fmla="val 30000"/>
              </a:avLst>
            </a:prstGeom>
            <a:solidFill>
              <a:srgbClr val="00B05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97" name="Полилиния 396">
              <a:hlinkClick r:id="" action="ppaction://hlinkshowjump?jump=previousslide"/>
            </p:cNvPr>
            <p:cNvSpPr/>
            <p:nvPr/>
          </p:nvSpPr>
          <p:spPr>
            <a:xfrm flipV="1">
              <a:off x="4457695" y="3286124"/>
              <a:ext cx="571504" cy="642942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6"/>
            </a:lnRef>
            <a:fillRef idx="2">
              <a:schemeClr val="accent6"/>
            </a:fillRef>
            <a:effectRef idx="1">
              <a:schemeClr val="accent6"/>
            </a:effectRef>
            <a:fontRef idx="minor">
              <a:schemeClr val="dk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98" name="Полилиния 397">
              <a:hlinkClick r:id="" action="ppaction://hlinkshowjump?jump=previousslide"/>
            </p:cNvPr>
            <p:cNvSpPr/>
            <p:nvPr/>
          </p:nvSpPr>
          <p:spPr>
            <a:xfrm flipH="1" flipV="1">
              <a:off x="3824286" y="3286124"/>
              <a:ext cx="571504" cy="642942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6"/>
            </a:lnRef>
            <a:fillRef idx="2">
              <a:schemeClr val="accent6"/>
            </a:fillRef>
            <a:effectRef idx="1">
              <a:schemeClr val="accent6"/>
            </a:effectRef>
            <a:fontRef idx="minor">
              <a:schemeClr val="dk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99" name="Скругленный прямоугольник 398"/>
            <p:cNvSpPr/>
            <p:nvPr/>
          </p:nvSpPr>
          <p:spPr>
            <a:xfrm>
              <a:off x="4357686" y="3071810"/>
              <a:ext cx="142876" cy="142876"/>
            </a:xfrm>
            <a:prstGeom prst="roundRect">
              <a:avLst>
                <a:gd name="adj" fmla="val 41111"/>
              </a:avLst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400" name="Полилиния 399">
              <a:hlinkClick r:id="" action="ppaction://hlinkshowjump?jump=previousslide"/>
            </p:cNvPr>
            <p:cNvSpPr/>
            <p:nvPr/>
          </p:nvSpPr>
          <p:spPr>
            <a:xfrm>
              <a:off x="4457696" y="2640017"/>
              <a:ext cx="865184" cy="888998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6"/>
            </a:lnRef>
            <a:fillRef idx="2">
              <a:schemeClr val="accent6"/>
            </a:fillRef>
            <a:effectRef idx="1">
              <a:schemeClr val="accent6"/>
            </a:effectRef>
            <a:fontRef idx="minor">
              <a:schemeClr val="dk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401" name="Полилиния 400">
              <a:hlinkClick r:id="" action="ppaction://hlinkshowjump?jump=previousslide"/>
            </p:cNvPr>
            <p:cNvSpPr/>
            <p:nvPr/>
          </p:nvSpPr>
          <p:spPr>
            <a:xfrm flipH="1">
              <a:off x="3533771" y="2647945"/>
              <a:ext cx="865184" cy="888998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6"/>
            </a:lnRef>
            <a:fillRef idx="2">
              <a:schemeClr val="accent6"/>
            </a:fillRef>
            <a:effectRef idx="1">
              <a:schemeClr val="accent6"/>
            </a:effectRef>
            <a:fontRef idx="minor">
              <a:schemeClr val="dk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</p:grpSp>
      <p:grpSp>
        <p:nvGrpSpPr>
          <p:cNvPr id="402" name="Группа 329"/>
          <p:cNvGrpSpPr/>
          <p:nvPr/>
        </p:nvGrpSpPr>
        <p:grpSpPr>
          <a:xfrm rot="5400000">
            <a:off x="7897733" y="6111791"/>
            <a:ext cx="635210" cy="571504"/>
            <a:chOff x="3533771" y="2640017"/>
            <a:chExt cx="1789109" cy="1289049"/>
          </a:xfrm>
          <a:effectLst>
            <a:outerShdw blurRad="76200" dist="63500" dir="2700000" algn="tl" rotWithShape="0">
              <a:prstClr val="black">
                <a:alpha val="64000"/>
              </a:prstClr>
            </a:outerShdw>
          </a:effectLst>
        </p:grpSpPr>
        <p:sp>
          <p:nvSpPr>
            <p:cNvPr id="403" name="Скругленный прямоугольник 402"/>
            <p:cNvSpPr/>
            <p:nvPr/>
          </p:nvSpPr>
          <p:spPr>
            <a:xfrm>
              <a:off x="4357686" y="3357562"/>
              <a:ext cx="142876" cy="357190"/>
            </a:xfrm>
            <a:prstGeom prst="roundRect">
              <a:avLst>
                <a:gd name="adj" fmla="val 50000"/>
              </a:avLst>
            </a:prstGeom>
            <a:solidFill>
              <a:schemeClr val="accent6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404" name="Скругленный прямоугольник 403"/>
            <p:cNvSpPr/>
            <p:nvPr/>
          </p:nvSpPr>
          <p:spPr>
            <a:xfrm>
              <a:off x="4357686" y="3143248"/>
              <a:ext cx="142876" cy="285752"/>
            </a:xfrm>
            <a:prstGeom prst="roundRect">
              <a:avLst>
                <a:gd name="adj" fmla="val 30000"/>
              </a:avLst>
            </a:prstGeom>
            <a:solidFill>
              <a:srgbClr val="00B05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405" name="Полилиния 404">
              <a:hlinkClick r:id="" action="ppaction://hlinkshowjump?jump=nextslide"/>
            </p:cNvPr>
            <p:cNvSpPr/>
            <p:nvPr/>
          </p:nvSpPr>
          <p:spPr>
            <a:xfrm flipV="1">
              <a:off x="4457695" y="3286124"/>
              <a:ext cx="571504" cy="642942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3"/>
            </a:lnRef>
            <a:fillRef idx="2">
              <a:schemeClr val="accent3"/>
            </a:fillRef>
            <a:effectRef idx="1">
              <a:schemeClr val="accent3"/>
            </a:effectRef>
            <a:fontRef idx="minor">
              <a:schemeClr val="dk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406" name="Полилиния 405">
              <a:hlinkClick r:id="" action="ppaction://hlinkshowjump?jump=nextslide"/>
            </p:cNvPr>
            <p:cNvSpPr/>
            <p:nvPr/>
          </p:nvSpPr>
          <p:spPr>
            <a:xfrm flipH="1" flipV="1">
              <a:off x="3824286" y="3286124"/>
              <a:ext cx="571504" cy="642942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3"/>
            </a:lnRef>
            <a:fillRef idx="2">
              <a:schemeClr val="accent3"/>
            </a:fillRef>
            <a:effectRef idx="1">
              <a:schemeClr val="accent3"/>
            </a:effectRef>
            <a:fontRef idx="minor">
              <a:schemeClr val="dk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407" name="Скругленный прямоугольник 406"/>
            <p:cNvSpPr/>
            <p:nvPr/>
          </p:nvSpPr>
          <p:spPr>
            <a:xfrm>
              <a:off x="4357686" y="3071810"/>
              <a:ext cx="142876" cy="142876"/>
            </a:xfrm>
            <a:prstGeom prst="roundRect">
              <a:avLst>
                <a:gd name="adj" fmla="val 41111"/>
              </a:avLst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408" name="Полилиния 407">
              <a:hlinkClick r:id="" action="ppaction://hlinkshowjump?jump=nextslide"/>
            </p:cNvPr>
            <p:cNvSpPr/>
            <p:nvPr/>
          </p:nvSpPr>
          <p:spPr>
            <a:xfrm>
              <a:off x="4457696" y="2640017"/>
              <a:ext cx="865184" cy="888998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3"/>
            </a:lnRef>
            <a:fillRef idx="2">
              <a:schemeClr val="accent3"/>
            </a:fillRef>
            <a:effectRef idx="1">
              <a:schemeClr val="accent3"/>
            </a:effectRef>
            <a:fontRef idx="minor">
              <a:schemeClr val="dk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409" name="Полилиния 408">
              <a:hlinkClick r:id="" action="ppaction://hlinkshowjump?jump=nextslide"/>
            </p:cNvPr>
            <p:cNvSpPr/>
            <p:nvPr/>
          </p:nvSpPr>
          <p:spPr>
            <a:xfrm flipH="1">
              <a:off x="3533771" y="2647945"/>
              <a:ext cx="865184" cy="888998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3"/>
            </a:lnRef>
            <a:fillRef idx="2">
              <a:schemeClr val="accent3"/>
            </a:fillRef>
            <a:effectRef idx="1">
              <a:schemeClr val="accent3"/>
            </a:effectRef>
            <a:fontRef idx="minor">
              <a:schemeClr val="dk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</p:grpSp>
      <p:grpSp>
        <p:nvGrpSpPr>
          <p:cNvPr id="30787" name="Группа 285"/>
          <p:cNvGrpSpPr>
            <a:grpSpLocks/>
          </p:cNvGrpSpPr>
          <p:nvPr/>
        </p:nvGrpSpPr>
        <p:grpSpPr bwMode="auto">
          <a:xfrm>
            <a:off x="1428750" y="5929313"/>
            <a:ext cx="1000125" cy="1017587"/>
            <a:chOff x="214282" y="5643578"/>
            <a:chExt cx="1285884" cy="1017585"/>
          </a:xfrm>
        </p:grpSpPr>
        <p:sp>
          <p:nvSpPr>
            <p:cNvPr id="287" name="Полилиния 286"/>
            <p:cNvSpPr/>
            <p:nvPr/>
          </p:nvSpPr>
          <p:spPr>
            <a:xfrm>
              <a:off x="785786" y="5715016"/>
              <a:ext cx="714380" cy="946147"/>
            </a:xfrm>
            <a:custGeom>
              <a:avLst/>
              <a:gdLst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60461 h 1160461"/>
                <a:gd name="connsiteX1" fmla="*/ 228600 w 1000125"/>
                <a:gd name="connsiteY1" fmla="*/ 574673 h 1160461"/>
                <a:gd name="connsiteX2" fmla="*/ 404812 w 1000125"/>
                <a:gd name="connsiteY2" fmla="*/ 574673 h 1160461"/>
                <a:gd name="connsiteX3" fmla="*/ 385762 w 1000125"/>
                <a:gd name="connsiteY3" fmla="*/ 384173 h 1160461"/>
                <a:gd name="connsiteX4" fmla="*/ 666750 w 1000125"/>
                <a:gd name="connsiteY4" fmla="*/ 350836 h 1160461"/>
                <a:gd name="connsiteX5" fmla="*/ 642937 w 1000125"/>
                <a:gd name="connsiteY5" fmla="*/ 150811 h 1160461"/>
                <a:gd name="connsiteX6" fmla="*/ 914400 w 1000125"/>
                <a:gd name="connsiteY6" fmla="*/ 12698 h 1160461"/>
                <a:gd name="connsiteX7" fmla="*/ 1000125 w 1000125"/>
                <a:gd name="connsiteY7" fmla="*/ 379411 h 1160461"/>
                <a:gd name="connsiteX8" fmla="*/ 828675 w 1000125"/>
                <a:gd name="connsiteY8" fmla="*/ 403223 h 1160461"/>
                <a:gd name="connsiteX9" fmla="*/ 852487 w 1000125"/>
                <a:gd name="connsiteY9" fmla="*/ 631823 h 1160461"/>
                <a:gd name="connsiteX10" fmla="*/ 638175 w 1000125"/>
                <a:gd name="connsiteY10" fmla="*/ 669923 h 1160461"/>
                <a:gd name="connsiteX11" fmla="*/ 638175 w 1000125"/>
                <a:gd name="connsiteY11" fmla="*/ 850898 h 1160461"/>
                <a:gd name="connsiteX12" fmla="*/ 0 w 1000125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76332" h="1160461">
                  <a:moveTo>
                    <a:pt x="0" y="1160461"/>
                  </a:moveTo>
                  <a:lnTo>
                    <a:pt x="228600" y="574673"/>
                  </a:lnTo>
                  <a:cubicBezTo>
                    <a:pt x="282586" y="474659"/>
                    <a:pt x="346075" y="574673"/>
                    <a:pt x="404812" y="574673"/>
                  </a:cubicBezTo>
                  <a:cubicBezTo>
                    <a:pt x="398462" y="511173"/>
                    <a:pt x="315923" y="481010"/>
                    <a:pt x="385762" y="384173"/>
                  </a:cubicBezTo>
                  <a:cubicBezTo>
                    <a:pt x="498486" y="268286"/>
                    <a:pt x="573087" y="361948"/>
                    <a:pt x="666750" y="350836"/>
                  </a:cubicBezTo>
                  <a:cubicBezTo>
                    <a:pt x="658812" y="284161"/>
                    <a:pt x="541347" y="212725"/>
                    <a:pt x="642937" y="150811"/>
                  </a:cubicBezTo>
                  <a:cubicBezTo>
                    <a:pt x="766771" y="0"/>
                    <a:pt x="823912" y="58736"/>
                    <a:pt x="914400" y="12698"/>
                  </a:cubicBezTo>
                  <a:cubicBezTo>
                    <a:pt x="942975" y="134936"/>
                    <a:pt x="1076332" y="180974"/>
                    <a:pt x="1000125" y="379411"/>
                  </a:cubicBezTo>
                  <a:cubicBezTo>
                    <a:pt x="919170" y="458786"/>
                    <a:pt x="885825" y="395286"/>
                    <a:pt x="828675" y="403223"/>
                  </a:cubicBezTo>
                  <a:cubicBezTo>
                    <a:pt x="836612" y="479423"/>
                    <a:pt x="982671" y="507997"/>
                    <a:pt x="852487" y="631823"/>
                  </a:cubicBezTo>
                  <a:cubicBezTo>
                    <a:pt x="766771" y="787396"/>
                    <a:pt x="709612" y="657223"/>
                    <a:pt x="638175" y="669923"/>
                  </a:cubicBezTo>
                  <a:cubicBezTo>
                    <a:pt x="638175" y="730248"/>
                    <a:pt x="719147" y="790570"/>
                    <a:pt x="638175" y="850898"/>
                  </a:cubicBezTo>
                  <a:lnTo>
                    <a:pt x="0" y="116046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>
                <a:rot lat="20566233" lon="4218831" rev="19705992"/>
              </a:camera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88" name="Полилиния 287"/>
            <p:cNvSpPr/>
            <p:nvPr/>
          </p:nvSpPr>
          <p:spPr>
            <a:xfrm flipH="1">
              <a:off x="214282" y="5715016"/>
              <a:ext cx="714380" cy="946147"/>
            </a:xfrm>
            <a:custGeom>
              <a:avLst/>
              <a:gdLst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60461 h 1160461"/>
                <a:gd name="connsiteX1" fmla="*/ 228600 w 1000125"/>
                <a:gd name="connsiteY1" fmla="*/ 574673 h 1160461"/>
                <a:gd name="connsiteX2" fmla="*/ 404812 w 1000125"/>
                <a:gd name="connsiteY2" fmla="*/ 574673 h 1160461"/>
                <a:gd name="connsiteX3" fmla="*/ 385762 w 1000125"/>
                <a:gd name="connsiteY3" fmla="*/ 384173 h 1160461"/>
                <a:gd name="connsiteX4" fmla="*/ 666750 w 1000125"/>
                <a:gd name="connsiteY4" fmla="*/ 350836 h 1160461"/>
                <a:gd name="connsiteX5" fmla="*/ 642937 w 1000125"/>
                <a:gd name="connsiteY5" fmla="*/ 150811 h 1160461"/>
                <a:gd name="connsiteX6" fmla="*/ 914400 w 1000125"/>
                <a:gd name="connsiteY6" fmla="*/ 12698 h 1160461"/>
                <a:gd name="connsiteX7" fmla="*/ 1000125 w 1000125"/>
                <a:gd name="connsiteY7" fmla="*/ 379411 h 1160461"/>
                <a:gd name="connsiteX8" fmla="*/ 828675 w 1000125"/>
                <a:gd name="connsiteY8" fmla="*/ 403223 h 1160461"/>
                <a:gd name="connsiteX9" fmla="*/ 852487 w 1000125"/>
                <a:gd name="connsiteY9" fmla="*/ 631823 h 1160461"/>
                <a:gd name="connsiteX10" fmla="*/ 638175 w 1000125"/>
                <a:gd name="connsiteY10" fmla="*/ 669923 h 1160461"/>
                <a:gd name="connsiteX11" fmla="*/ 638175 w 1000125"/>
                <a:gd name="connsiteY11" fmla="*/ 850898 h 1160461"/>
                <a:gd name="connsiteX12" fmla="*/ 0 w 1000125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76332" h="1160461">
                  <a:moveTo>
                    <a:pt x="0" y="1160461"/>
                  </a:moveTo>
                  <a:lnTo>
                    <a:pt x="228600" y="574673"/>
                  </a:lnTo>
                  <a:cubicBezTo>
                    <a:pt x="282586" y="474659"/>
                    <a:pt x="346075" y="574673"/>
                    <a:pt x="404812" y="574673"/>
                  </a:cubicBezTo>
                  <a:cubicBezTo>
                    <a:pt x="398462" y="511173"/>
                    <a:pt x="315923" y="481010"/>
                    <a:pt x="385762" y="384173"/>
                  </a:cubicBezTo>
                  <a:cubicBezTo>
                    <a:pt x="498486" y="268286"/>
                    <a:pt x="573087" y="361948"/>
                    <a:pt x="666750" y="350836"/>
                  </a:cubicBezTo>
                  <a:cubicBezTo>
                    <a:pt x="658812" y="284161"/>
                    <a:pt x="541347" y="212725"/>
                    <a:pt x="642937" y="150811"/>
                  </a:cubicBezTo>
                  <a:cubicBezTo>
                    <a:pt x="766771" y="0"/>
                    <a:pt x="823912" y="58736"/>
                    <a:pt x="914400" y="12698"/>
                  </a:cubicBezTo>
                  <a:cubicBezTo>
                    <a:pt x="942975" y="134936"/>
                    <a:pt x="1076332" y="180974"/>
                    <a:pt x="1000125" y="379411"/>
                  </a:cubicBezTo>
                  <a:cubicBezTo>
                    <a:pt x="919170" y="458786"/>
                    <a:pt x="885825" y="395286"/>
                    <a:pt x="828675" y="403223"/>
                  </a:cubicBezTo>
                  <a:cubicBezTo>
                    <a:pt x="836612" y="479423"/>
                    <a:pt x="982671" y="507997"/>
                    <a:pt x="852487" y="631823"/>
                  </a:cubicBezTo>
                  <a:cubicBezTo>
                    <a:pt x="766771" y="787396"/>
                    <a:pt x="709612" y="657223"/>
                    <a:pt x="638175" y="669923"/>
                  </a:cubicBezTo>
                  <a:cubicBezTo>
                    <a:pt x="638175" y="730248"/>
                    <a:pt x="719147" y="790570"/>
                    <a:pt x="638175" y="850898"/>
                  </a:cubicBezTo>
                  <a:lnTo>
                    <a:pt x="0" y="116046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>
                <a:rot lat="18000000" lon="0" rev="20099999"/>
              </a:camera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89" name="Полилиния 288"/>
            <p:cNvSpPr/>
            <p:nvPr/>
          </p:nvSpPr>
          <p:spPr>
            <a:xfrm rot="1839986">
              <a:off x="523281" y="5784561"/>
              <a:ext cx="488006" cy="785225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90" name="24-конечная звезда 289"/>
            <p:cNvSpPr/>
            <p:nvPr/>
          </p:nvSpPr>
          <p:spPr>
            <a:xfrm>
              <a:off x="571472" y="5643578"/>
              <a:ext cx="357190" cy="285752"/>
            </a:xfrm>
            <a:prstGeom prst="star24">
              <a:avLst>
                <a:gd name="adj" fmla="val 43333"/>
              </a:avLst>
            </a:prstGeom>
            <a:solidFill>
              <a:srgbClr val="FFFF00"/>
            </a:solidFill>
            <a:ln>
              <a:noFill/>
            </a:ln>
            <a:scene3d>
              <a:camera prst="orthographicFront"/>
              <a:lightRig rig="threePt" dir="t"/>
            </a:scene3d>
            <a:sp3d>
              <a:bevelT h="38100" prst="relaxedInse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</p:grpSp>
      <p:grpSp>
        <p:nvGrpSpPr>
          <p:cNvPr id="30788" name="Группа 356"/>
          <p:cNvGrpSpPr>
            <a:grpSpLocks/>
          </p:cNvGrpSpPr>
          <p:nvPr/>
        </p:nvGrpSpPr>
        <p:grpSpPr bwMode="auto">
          <a:xfrm rot="-1531300">
            <a:off x="1657350" y="6384925"/>
            <a:ext cx="250825" cy="339725"/>
            <a:chOff x="2857488" y="4883951"/>
            <a:chExt cx="571504" cy="903297"/>
          </a:xfrm>
        </p:grpSpPr>
        <p:sp>
          <p:nvSpPr>
            <p:cNvPr id="358" name="Овал 357"/>
            <p:cNvSpPr/>
            <p:nvPr/>
          </p:nvSpPr>
          <p:spPr>
            <a:xfrm>
              <a:off x="2999959" y="4926842"/>
              <a:ext cx="285751" cy="143514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59" name="Овал 358"/>
            <p:cNvSpPr/>
            <p:nvPr/>
          </p:nvSpPr>
          <p:spPr>
            <a:xfrm>
              <a:off x="2857488" y="5000636"/>
              <a:ext cx="571504" cy="785818"/>
            </a:xfrm>
            <a:prstGeom prst="ellipse">
              <a:avLst/>
            </a:prstGeom>
            <a:solidFill>
              <a:srgbClr val="A50021"/>
            </a:solidFill>
            <a:ln w="6350">
              <a:solidFill>
                <a:schemeClr val="tx1"/>
              </a:solidFill>
            </a:ln>
            <a:scene3d>
              <a:camera prst="orthographicFront"/>
              <a:lightRig rig="threePt" dir="t"/>
            </a:scene3d>
            <a:sp3d prstMaterial="plastic">
              <a:bevelT w="260350" h="1270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cxnSp>
          <p:nvCxnSpPr>
            <p:cNvPr id="360" name="Прямая соединительная линия 359"/>
            <p:cNvCxnSpPr>
              <a:stCxn id="0" idx="0"/>
              <a:endCxn id="0" idx="4"/>
            </p:cNvCxnSpPr>
            <p:nvPr/>
          </p:nvCxnSpPr>
          <p:spPr>
            <a:xfrm rot="16200000" flipH="1">
              <a:off x="2751569" y="5392222"/>
              <a:ext cx="785109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61" name="Овал 360"/>
            <p:cNvSpPr/>
            <p:nvPr/>
          </p:nvSpPr>
          <p:spPr>
            <a:xfrm>
              <a:off x="3070195" y="4879694"/>
              <a:ext cx="141069" cy="71756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62" name="Овал 361"/>
            <p:cNvSpPr/>
            <p:nvPr/>
          </p:nvSpPr>
          <p:spPr>
            <a:xfrm>
              <a:off x="3000392" y="5138715"/>
              <a:ext cx="68726" cy="71756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63" name="Овал 362"/>
            <p:cNvSpPr/>
            <p:nvPr/>
          </p:nvSpPr>
          <p:spPr>
            <a:xfrm>
              <a:off x="2929645" y="5282724"/>
              <a:ext cx="72342" cy="71759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64" name="Овал 363"/>
            <p:cNvSpPr/>
            <p:nvPr/>
          </p:nvSpPr>
          <p:spPr>
            <a:xfrm>
              <a:off x="2930295" y="5428088"/>
              <a:ext cx="72342" cy="71756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65" name="Овал 364"/>
            <p:cNvSpPr/>
            <p:nvPr/>
          </p:nvSpPr>
          <p:spPr>
            <a:xfrm>
              <a:off x="3000639" y="5569176"/>
              <a:ext cx="68726" cy="71756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66" name="Овал 365"/>
            <p:cNvSpPr/>
            <p:nvPr/>
          </p:nvSpPr>
          <p:spPr>
            <a:xfrm>
              <a:off x="3217000" y="5138793"/>
              <a:ext cx="72342" cy="71756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67" name="Овал 366"/>
            <p:cNvSpPr/>
            <p:nvPr/>
          </p:nvSpPr>
          <p:spPr>
            <a:xfrm>
              <a:off x="3287344" y="5279881"/>
              <a:ext cx="68726" cy="71756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68" name="Овал 367"/>
            <p:cNvSpPr/>
            <p:nvPr/>
          </p:nvSpPr>
          <p:spPr>
            <a:xfrm>
              <a:off x="3287996" y="5425243"/>
              <a:ext cx="68724" cy="71759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69" name="Овал 368"/>
            <p:cNvSpPr/>
            <p:nvPr/>
          </p:nvSpPr>
          <p:spPr>
            <a:xfrm>
              <a:off x="3217247" y="5569254"/>
              <a:ext cx="72342" cy="71756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</p:grpSp>
      <p:grpSp>
        <p:nvGrpSpPr>
          <p:cNvPr id="30789" name="Группа 300"/>
          <p:cNvGrpSpPr>
            <a:grpSpLocks/>
          </p:cNvGrpSpPr>
          <p:nvPr/>
        </p:nvGrpSpPr>
        <p:grpSpPr bwMode="auto">
          <a:xfrm>
            <a:off x="6000750" y="5929313"/>
            <a:ext cx="1000125" cy="928687"/>
            <a:chOff x="214282" y="5643578"/>
            <a:chExt cx="1285884" cy="1017585"/>
          </a:xfrm>
        </p:grpSpPr>
        <p:sp>
          <p:nvSpPr>
            <p:cNvPr id="302" name="Полилиния 301"/>
            <p:cNvSpPr/>
            <p:nvPr/>
          </p:nvSpPr>
          <p:spPr>
            <a:xfrm>
              <a:off x="785786" y="5715016"/>
              <a:ext cx="714380" cy="946147"/>
            </a:xfrm>
            <a:custGeom>
              <a:avLst/>
              <a:gdLst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60461 h 1160461"/>
                <a:gd name="connsiteX1" fmla="*/ 228600 w 1000125"/>
                <a:gd name="connsiteY1" fmla="*/ 574673 h 1160461"/>
                <a:gd name="connsiteX2" fmla="*/ 404812 w 1000125"/>
                <a:gd name="connsiteY2" fmla="*/ 574673 h 1160461"/>
                <a:gd name="connsiteX3" fmla="*/ 385762 w 1000125"/>
                <a:gd name="connsiteY3" fmla="*/ 384173 h 1160461"/>
                <a:gd name="connsiteX4" fmla="*/ 666750 w 1000125"/>
                <a:gd name="connsiteY4" fmla="*/ 350836 h 1160461"/>
                <a:gd name="connsiteX5" fmla="*/ 642937 w 1000125"/>
                <a:gd name="connsiteY5" fmla="*/ 150811 h 1160461"/>
                <a:gd name="connsiteX6" fmla="*/ 914400 w 1000125"/>
                <a:gd name="connsiteY6" fmla="*/ 12698 h 1160461"/>
                <a:gd name="connsiteX7" fmla="*/ 1000125 w 1000125"/>
                <a:gd name="connsiteY7" fmla="*/ 379411 h 1160461"/>
                <a:gd name="connsiteX8" fmla="*/ 828675 w 1000125"/>
                <a:gd name="connsiteY8" fmla="*/ 403223 h 1160461"/>
                <a:gd name="connsiteX9" fmla="*/ 852487 w 1000125"/>
                <a:gd name="connsiteY9" fmla="*/ 631823 h 1160461"/>
                <a:gd name="connsiteX10" fmla="*/ 638175 w 1000125"/>
                <a:gd name="connsiteY10" fmla="*/ 669923 h 1160461"/>
                <a:gd name="connsiteX11" fmla="*/ 638175 w 1000125"/>
                <a:gd name="connsiteY11" fmla="*/ 850898 h 1160461"/>
                <a:gd name="connsiteX12" fmla="*/ 0 w 1000125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76332" h="1160461">
                  <a:moveTo>
                    <a:pt x="0" y="1160461"/>
                  </a:moveTo>
                  <a:lnTo>
                    <a:pt x="228600" y="574673"/>
                  </a:lnTo>
                  <a:cubicBezTo>
                    <a:pt x="282586" y="474659"/>
                    <a:pt x="346075" y="574673"/>
                    <a:pt x="404812" y="574673"/>
                  </a:cubicBezTo>
                  <a:cubicBezTo>
                    <a:pt x="398462" y="511173"/>
                    <a:pt x="315923" y="481010"/>
                    <a:pt x="385762" y="384173"/>
                  </a:cubicBezTo>
                  <a:cubicBezTo>
                    <a:pt x="498486" y="268286"/>
                    <a:pt x="573087" y="361948"/>
                    <a:pt x="666750" y="350836"/>
                  </a:cubicBezTo>
                  <a:cubicBezTo>
                    <a:pt x="658812" y="284161"/>
                    <a:pt x="541347" y="212725"/>
                    <a:pt x="642937" y="150811"/>
                  </a:cubicBezTo>
                  <a:cubicBezTo>
                    <a:pt x="766771" y="0"/>
                    <a:pt x="823912" y="58736"/>
                    <a:pt x="914400" y="12698"/>
                  </a:cubicBezTo>
                  <a:cubicBezTo>
                    <a:pt x="942975" y="134936"/>
                    <a:pt x="1076332" y="180974"/>
                    <a:pt x="1000125" y="379411"/>
                  </a:cubicBezTo>
                  <a:cubicBezTo>
                    <a:pt x="919170" y="458786"/>
                    <a:pt x="885825" y="395286"/>
                    <a:pt x="828675" y="403223"/>
                  </a:cubicBezTo>
                  <a:cubicBezTo>
                    <a:pt x="836612" y="479423"/>
                    <a:pt x="982671" y="507997"/>
                    <a:pt x="852487" y="631823"/>
                  </a:cubicBezTo>
                  <a:cubicBezTo>
                    <a:pt x="766771" y="787396"/>
                    <a:pt x="709612" y="657223"/>
                    <a:pt x="638175" y="669923"/>
                  </a:cubicBezTo>
                  <a:cubicBezTo>
                    <a:pt x="638175" y="730248"/>
                    <a:pt x="719147" y="790570"/>
                    <a:pt x="638175" y="850898"/>
                  </a:cubicBezTo>
                  <a:lnTo>
                    <a:pt x="0" y="116046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>
                <a:rot lat="20566233" lon="4218831" rev="19705992"/>
              </a:camera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03" name="Полилиния 302"/>
            <p:cNvSpPr/>
            <p:nvPr/>
          </p:nvSpPr>
          <p:spPr>
            <a:xfrm flipH="1">
              <a:off x="214282" y="5715016"/>
              <a:ext cx="714380" cy="946147"/>
            </a:xfrm>
            <a:custGeom>
              <a:avLst/>
              <a:gdLst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60461 h 1160461"/>
                <a:gd name="connsiteX1" fmla="*/ 228600 w 1000125"/>
                <a:gd name="connsiteY1" fmla="*/ 574673 h 1160461"/>
                <a:gd name="connsiteX2" fmla="*/ 404812 w 1000125"/>
                <a:gd name="connsiteY2" fmla="*/ 574673 h 1160461"/>
                <a:gd name="connsiteX3" fmla="*/ 385762 w 1000125"/>
                <a:gd name="connsiteY3" fmla="*/ 384173 h 1160461"/>
                <a:gd name="connsiteX4" fmla="*/ 666750 w 1000125"/>
                <a:gd name="connsiteY4" fmla="*/ 350836 h 1160461"/>
                <a:gd name="connsiteX5" fmla="*/ 642937 w 1000125"/>
                <a:gd name="connsiteY5" fmla="*/ 150811 h 1160461"/>
                <a:gd name="connsiteX6" fmla="*/ 914400 w 1000125"/>
                <a:gd name="connsiteY6" fmla="*/ 12698 h 1160461"/>
                <a:gd name="connsiteX7" fmla="*/ 1000125 w 1000125"/>
                <a:gd name="connsiteY7" fmla="*/ 379411 h 1160461"/>
                <a:gd name="connsiteX8" fmla="*/ 828675 w 1000125"/>
                <a:gd name="connsiteY8" fmla="*/ 403223 h 1160461"/>
                <a:gd name="connsiteX9" fmla="*/ 852487 w 1000125"/>
                <a:gd name="connsiteY9" fmla="*/ 631823 h 1160461"/>
                <a:gd name="connsiteX10" fmla="*/ 638175 w 1000125"/>
                <a:gd name="connsiteY10" fmla="*/ 669923 h 1160461"/>
                <a:gd name="connsiteX11" fmla="*/ 638175 w 1000125"/>
                <a:gd name="connsiteY11" fmla="*/ 850898 h 1160461"/>
                <a:gd name="connsiteX12" fmla="*/ 0 w 1000125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76332" h="1160461">
                  <a:moveTo>
                    <a:pt x="0" y="1160461"/>
                  </a:moveTo>
                  <a:lnTo>
                    <a:pt x="228600" y="574673"/>
                  </a:lnTo>
                  <a:cubicBezTo>
                    <a:pt x="282586" y="474659"/>
                    <a:pt x="346075" y="574673"/>
                    <a:pt x="404812" y="574673"/>
                  </a:cubicBezTo>
                  <a:cubicBezTo>
                    <a:pt x="398462" y="511173"/>
                    <a:pt x="315923" y="481010"/>
                    <a:pt x="385762" y="384173"/>
                  </a:cubicBezTo>
                  <a:cubicBezTo>
                    <a:pt x="498486" y="268286"/>
                    <a:pt x="573087" y="361948"/>
                    <a:pt x="666750" y="350836"/>
                  </a:cubicBezTo>
                  <a:cubicBezTo>
                    <a:pt x="658812" y="284161"/>
                    <a:pt x="541347" y="212725"/>
                    <a:pt x="642937" y="150811"/>
                  </a:cubicBezTo>
                  <a:cubicBezTo>
                    <a:pt x="766771" y="0"/>
                    <a:pt x="823912" y="58736"/>
                    <a:pt x="914400" y="12698"/>
                  </a:cubicBezTo>
                  <a:cubicBezTo>
                    <a:pt x="942975" y="134936"/>
                    <a:pt x="1076332" y="180974"/>
                    <a:pt x="1000125" y="379411"/>
                  </a:cubicBezTo>
                  <a:cubicBezTo>
                    <a:pt x="919170" y="458786"/>
                    <a:pt x="885825" y="395286"/>
                    <a:pt x="828675" y="403223"/>
                  </a:cubicBezTo>
                  <a:cubicBezTo>
                    <a:pt x="836612" y="479423"/>
                    <a:pt x="982671" y="507997"/>
                    <a:pt x="852487" y="631823"/>
                  </a:cubicBezTo>
                  <a:cubicBezTo>
                    <a:pt x="766771" y="787396"/>
                    <a:pt x="709612" y="657223"/>
                    <a:pt x="638175" y="669923"/>
                  </a:cubicBezTo>
                  <a:cubicBezTo>
                    <a:pt x="638175" y="730248"/>
                    <a:pt x="719147" y="790570"/>
                    <a:pt x="638175" y="850898"/>
                  </a:cubicBezTo>
                  <a:lnTo>
                    <a:pt x="0" y="116046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>
                <a:rot lat="18000000" lon="0" rev="20099999"/>
              </a:camera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04" name="Полилиния 303"/>
            <p:cNvSpPr/>
            <p:nvPr/>
          </p:nvSpPr>
          <p:spPr>
            <a:xfrm rot="1839986">
              <a:off x="523281" y="5784561"/>
              <a:ext cx="488006" cy="785225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05" name="24-конечная звезда 304"/>
            <p:cNvSpPr/>
            <p:nvPr/>
          </p:nvSpPr>
          <p:spPr>
            <a:xfrm>
              <a:off x="571472" y="5643578"/>
              <a:ext cx="357190" cy="285752"/>
            </a:xfrm>
            <a:prstGeom prst="star24">
              <a:avLst>
                <a:gd name="adj" fmla="val 43333"/>
              </a:avLst>
            </a:prstGeom>
            <a:solidFill>
              <a:srgbClr val="FFFF00"/>
            </a:solidFill>
            <a:ln>
              <a:noFill/>
            </a:ln>
            <a:scene3d>
              <a:camera prst="orthographicFront"/>
              <a:lightRig rig="threePt" dir="t"/>
            </a:scene3d>
            <a:sp3d>
              <a:bevelT h="38100" prst="relaxedInse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</p:grpSp>
      <p:sp>
        <p:nvSpPr>
          <p:cNvPr id="30790" name="Объект 227"/>
          <p:cNvSpPr>
            <a:spLocks noGrp="1"/>
          </p:cNvSpPr>
          <p:nvPr>
            <p:ph idx="1"/>
          </p:nvPr>
        </p:nvSpPr>
        <p:spPr>
          <a:xfrm>
            <a:off x="211138" y="1384300"/>
            <a:ext cx="8229600" cy="2905125"/>
          </a:xfrm>
        </p:spPr>
        <p:txBody>
          <a:bodyPr/>
          <a:lstStyle/>
          <a:p>
            <a:r>
              <a:rPr lang="ru-RU" sz="2000" i="1" smtClean="0"/>
              <a:t>Фут</a:t>
            </a:r>
            <a:r>
              <a:rPr lang="ru-RU" sz="2000" smtClean="0"/>
              <a:t> – по-английски «нога», </a:t>
            </a:r>
            <a:r>
              <a:rPr lang="ru-RU" sz="2000" i="1" smtClean="0"/>
              <a:t>бол</a:t>
            </a:r>
            <a:r>
              <a:rPr lang="ru-RU" sz="2000" smtClean="0"/>
              <a:t> – «мяч»</a:t>
            </a:r>
            <a:r>
              <a:rPr lang="ru-RU" sz="2000" i="1" smtClean="0"/>
              <a:t>.</a:t>
            </a:r>
            <a:r>
              <a:rPr lang="ru-RU" sz="2000" smtClean="0"/>
              <a:t> Итак, </a:t>
            </a:r>
            <a:r>
              <a:rPr lang="ru-RU" sz="2000" i="1" smtClean="0"/>
              <a:t>футбол</a:t>
            </a:r>
            <a:r>
              <a:rPr lang="ru-RU" sz="2000" smtClean="0"/>
              <a:t> – ножной мяч.</a:t>
            </a:r>
            <a:br>
              <a:rPr lang="ru-RU" sz="2000" smtClean="0"/>
            </a:br>
            <a:r>
              <a:rPr lang="ru-RU" sz="2000" smtClean="0"/>
              <a:t>В некоторых странах эту игру называют по-иному, но смысл тот же. У венгров – это лабдаругаш, у поляков – пилка ножна, у итальянцев – кальчио, у югославов – ногомет. </a:t>
            </a:r>
            <a:br>
              <a:rPr lang="ru-RU" sz="2000" smtClean="0"/>
            </a:br>
            <a:r>
              <a:rPr lang="ru-RU" sz="2000" smtClean="0"/>
              <a:t>Футбол – спорт № 1 на земном шаре. В Международной футбольной федерации состоит больше стран, чем в самой Организации Объединенных Наций. </a:t>
            </a:r>
            <a:br>
              <a:rPr lang="ru-RU" sz="2000" smtClean="0"/>
            </a:br>
            <a:r>
              <a:rPr lang="ru-RU" sz="2000" smtClean="0"/>
              <a:t>Многие страны считают себя родиной футбола. В 2650 г. до н.э. при дворе японского императора Кемари игроки загоняли мяч в ворота. </a:t>
            </a:r>
          </a:p>
        </p:txBody>
      </p:sp>
      <p:pic>
        <p:nvPicPr>
          <p:cNvPr id="30791" name="Picture 11" descr="basketball_chic_ball_skills_hg_clr"/>
          <p:cNvPicPr>
            <a:picLocks noChangeAspect="1" noChangeArrowheads="1" noCrop="1"/>
          </p:cNvPicPr>
          <p:nvPr/>
        </p:nvPicPr>
        <p:blipFill>
          <a:blip r:embed="rId4" cstate="print"/>
          <a:srcRect/>
          <a:stretch>
            <a:fillRect/>
          </a:stretch>
        </p:blipFill>
        <p:spPr bwMode="auto">
          <a:xfrm>
            <a:off x="3375025" y="4256088"/>
            <a:ext cx="1411288" cy="23526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30792" name="TextBox 234"/>
          <p:cNvSpPr txBox="1">
            <a:spLocks noChangeArrowheads="1"/>
          </p:cNvSpPr>
          <p:nvPr/>
        </p:nvSpPr>
        <p:spPr bwMode="auto">
          <a:xfrm>
            <a:off x="5915025" y="4527550"/>
            <a:ext cx="1952625" cy="3698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r>
              <a:rPr lang="ru-RU" b="1">
                <a:solidFill>
                  <a:srgbClr val="002060"/>
                </a:solidFill>
                <a:latin typeface="Calibri" pitchFamily="34" charset="0"/>
                <a:hlinkClick r:id="rId5" action="ppaction://hlinkfile"/>
              </a:rPr>
              <a:t>Физкультминутка</a:t>
            </a:r>
            <a:endParaRPr lang="ru-RU" b="1">
              <a:solidFill>
                <a:srgbClr val="002060"/>
              </a:solidFill>
              <a:latin typeface="Calibri" pitchFamily="34" charset="0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9" name="Овал 108"/>
          <p:cNvSpPr/>
          <p:nvPr/>
        </p:nvSpPr>
        <p:spPr>
          <a:xfrm>
            <a:off x="163482" y="387328"/>
            <a:ext cx="1053703" cy="1006623"/>
          </a:xfrm>
          <a:prstGeom prst="ellipse">
            <a:avLst/>
          </a:prstGeom>
          <a:gradFill flip="none" rotWithShape="1">
            <a:gsLst>
              <a:gs pos="100000">
                <a:schemeClr val="bg1">
                  <a:alpha val="0"/>
                </a:schemeClr>
              </a:gs>
              <a:gs pos="46000">
                <a:schemeClr val="bg1"/>
              </a:gs>
            </a:gsLst>
            <a:path path="circle">
              <a:fillToRect l="50000" t="50000" r="50000" b="50000"/>
            </a:path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/>
          </a:p>
        </p:txBody>
      </p:sp>
      <p:grpSp>
        <p:nvGrpSpPr>
          <p:cNvPr id="32772" name="Группа 387"/>
          <p:cNvGrpSpPr>
            <a:grpSpLocks/>
          </p:cNvGrpSpPr>
          <p:nvPr/>
        </p:nvGrpSpPr>
        <p:grpSpPr bwMode="auto">
          <a:xfrm>
            <a:off x="-679450" y="1790700"/>
            <a:ext cx="6650038" cy="5227638"/>
            <a:chOff x="-836391" y="302553"/>
            <a:chExt cx="9285264" cy="7124638"/>
          </a:xfrm>
        </p:grpSpPr>
        <p:sp>
          <p:nvSpPr>
            <p:cNvPr id="383" name="Полилиния 382"/>
            <p:cNvSpPr/>
            <p:nvPr/>
          </p:nvSpPr>
          <p:spPr>
            <a:xfrm rot="1219034">
              <a:off x="208762" y="2054135"/>
              <a:ext cx="8240111" cy="621713"/>
            </a:xfrm>
            <a:custGeom>
              <a:avLst/>
              <a:gdLst>
                <a:gd name="connsiteX0" fmla="*/ 63062 w 8240111"/>
                <a:gd name="connsiteY0" fmla="*/ 0 h 809297"/>
                <a:gd name="connsiteX1" fmla="*/ 8240111 w 8240111"/>
                <a:gd name="connsiteY1" fmla="*/ 42041 h 809297"/>
                <a:gd name="connsiteX2" fmla="*/ 8219090 w 8240111"/>
                <a:gd name="connsiteY2" fmla="*/ 809297 h 809297"/>
                <a:gd name="connsiteX3" fmla="*/ 0 w 8240111"/>
                <a:gd name="connsiteY3" fmla="*/ 315310 h 809297"/>
                <a:gd name="connsiteX4" fmla="*/ 63062 w 8240111"/>
                <a:gd name="connsiteY4" fmla="*/ 0 h 809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40111" h="809297">
                  <a:moveTo>
                    <a:pt x="63062" y="0"/>
                  </a:moveTo>
                  <a:lnTo>
                    <a:pt x="8240111" y="42041"/>
                  </a:lnTo>
                  <a:lnTo>
                    <a:pt x="8219090" y="809297"/>
                  </a:lnTo>
                  <a:lnTo>
                    <a:pt x="0" y="315310"/>
                  </a:lnTo>
                  <a:lnTo>
                    <a:pt x="63062" y="0"/>
                  </a:lnTo>
                  <a:close/>
                </a:path>
              </a:pathLst>
            </a:custGeom>
            <a:gradFill flip="none" rotWithShape="1">
              <a:gsLst>
                <a:gs pos="100000">
                  <a:schemeClr val="bg1">
                    <a:alpha val="54000"/>
                  </a:schemeClr>
                </a:gs>
                <a:gs pos="0">
                  <a:schemeClr val="bg1">
                    <a:alpha val="0"/>
                  </a:schemeClr>
                </a:gs>
              </a:gsLst>
              <a:lin ang="9000000" scaled="0"/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84" name="Полилиния 383"/>
            <p:cNvSpPr/>
            <p:nvPr/>
          </p:nvSpPr>
          <p:spPr>
            <a:xfrm rot="1635534">
              <a:off x="184862" y="2709745"/>
              <a:ext cx="8240111" cy="621713"/>
            </a:xfrm>
            <a:custGeom>
              <a:avLst/>
              <a:gdLst>
                <a:gd name="connsiteX0" fmla="*/ 63062 w 8240111"/>
                <a:gd name="connsiteY0" fmla="*/ 0 h 809297"/>
                <a:gd name="connsiteX1" fmla="*/ 8240111 w 8240111"/>
                <a:gd name="connsiteY1" fmla="*/ 42041 h 809297"/>
                <a:gd name="connsiteX2" fmla="*/ 8219090 w 8240111"/>
                <a:gd name="connsiteY2" fmla="*/ 809297 h 809297"/>
                <a:gd name="connsiteX3" fmla="*/ 0 w 8240111"/>
                <a:gd name="connsiteY3" fmla="*/ 315310 h 809297"/>
                <a:gd name="connsiteX4" fmla="*/ 63062 w 8240111"/>
                <a:gd name="connsiteY4" fmla="*/ 0 h 809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40111" h="809297">
                  <a:moveTo>
                    <a:pt x="63062" y="0"/>
                  </a:moveTo>
                  <a:lnTo>
                    <a:pt x="8240111" y="42041"/>
                  </a:lnTo>
                  <a:lnTo>
                    <a:pt x="8219090" y="809297"/>
                  </a:lnTo>
                  <a:lnTo>
                    <a:pt x="0" y="315310"/>
                  </a:lnTo>
                  <a:lnTo>
                    <a:pt x="63062" y="0"/>
                  </a:lnTo>
                  <a:close/>
                </a:path>
              </a:pathLst>
            </a:custGeom>
            <a:gradFill flip="none" rotWithShape="1">
              <a:gsLst>
                <a:gs pos="100000">
                  <a:schemeClr val="bg1">
                    <a:alpha val="54000"/>
                  </a:schemeClr>
                </a:gs>
                <a:gs pos="0">
                  <a:schemeClr val="bg1">
                    <a:alpha val="0"/>
                  </a:schemeClr>
                </a:gs>
              </a:gsLst>
              <a:lin ang="9000000" scaled="0"/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85" name="Полилиния 384"/>
            <p:cNvSpPr/>
            <p:nvPr/>
          </p:nvSpPr>
          <p:spPr>
            <a:xfrm rot="2120141">
              <a:off x="-7745" y="3397179"/>
              <a:ext cx="8240111" cy="621713"/>
            </a:xfrm>
            <a:custGeom>
              <a:avLst/>
              <a:gdLst>
                <a:gd name="connsiteX0" fmla="*/ 63062 w 8240111"/>
                <a:gd name="connsiteY0" fmla="*/ 0 h 809297"/>
                <a:gd name="connsiteX1" fmla="*/ 8240111 w 8240111"/>
                <a:gd name="connsiteY1" fmla="*/ 42041 h 809297"/>
                <a:gd name="connsiteX2" fmla="*/ 8219090 w 8240111"/>
                <a:gd name="connsiteY2" fmla="*/ 809297 h 809297"/>
                <a:gd name="connsiteX3" fmla="*/ 0 w 8240111"/>
                <a:gd name="connsiteY3" fmla="*/ 315310 h 809297"/>
                <a:gd name="connsiteX4" fmla="*/ 63062 w 8240111"/>
                <a:gd name="connsiteY4" fmla="*/ 0 h 809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40111" h="809297">
                  <a:moveTo>
                    <a:pt x="63062" y="0"/>
                  </a:moveTo>
                  <a:lnTo>
                    <a:pt x="8240111" y="42041"/>
                  </a:lnTo>
                  <a:lnTo>
                    <a:pt x="8219090" y="809297"/>
                  </a:lnTo>
                  <a:lnTo>
                    <a:pt x="0" y="315310"/>
                  </a:lnTo>
                  <a:lnTo>
                    <a:pt x="63062" y="0"/>
                  </a:lnTo>
                  <a:close/>
                </a:path>
              </a:pathLst>
            </a:custGeom>
            <a:gradFill flip="none" rotWithShape="1">
              <a:gsLst>
                <a:gs pos="100000">
                  <a:schemeClr val="bg1">
                    <a:alpha val="54000"/>
                  </a:schemeClr>
                </a:gs>
                <a:gs pos="0">
                  <a:schemeClr val="bg1">
                    <a:alpha val="0"/>
                  </a:schemeClr>
                </a:gs>
              </a:gsLst>
              <a:lin ang="9000000" scaled="0"/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86" name="Полилиния 385"/>
            <p:cNvSpPr/>
            <p:nvPr/>
          </p:nvSpPr>
          <p:spPr>
            <a:xfrm rot="2683881">
              <a:off x="-836391" y="3656663"/>
              <a:ext cx="8240111" cy="621713"/>
            </a:xfrm>
            <a:custGeom>
              <a:avLst/>
              <a:gdLst>
                <a:gd name="connsiteX0" fmla="*/ 63062 w 8240111"/>
                <a:gd name="connsiteY0" fmla="*/ 0 h 809297"/>
                <a:gd name="connsiteX1" fmla="*/ 8240111 w 8240111"/>
                <a:gd name="connsiteY1" fmla="*/ 42041 h 809297"/>
                <a:gd name="connsiteX2" fmla="*/ 8219090 w 8240111"/>
                <a:gd name="connsiteY2" fmla="*/ 809297 h 809297"/>
                <a:gd name="connsiteX3" fmla="*/ 0 w 8240111"/>
                <a:gd name="connsiteY3" fmla="*/ 315310 h 809297"/>
                <a:gd name="connsiteX4" fmla="*/ 63062 w 8240111"/>
                <a:gd name="connsiteY4" fmla="*/ 0 h 809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40111" h="809297">
                  <a:moveTo>
                    <a:pt x="63062" y="0"/>
                  </a:moveTo>
                  <a:lnTo>
                    <a:pt x="8240111" y="42041"/>
                  </a:lnTo>
                  <a:lnTo>
                    <a:pt x="8219090" y="809297"/>
                  </a:lnTo>
                  <a:lnTo>
                    <a:pt x="0" y="315310"/>
                  </a:lnTo>
                  <a:lnTo>
                    <a:pt x="63062" y="0"/>
                  </a:lnTo>
                  <a:close/>
                </a:path>
              </a:pathLst>
            </a:custGeom>
            <a:gradFill flip="none" rotWithShape="1">
              <a:gsLst>
                <a:gs pos="100000">
                  <a:schemeClr val="bg1">
                    <a:alpha val="54000"/>
                  </a:schemeClr>
                </a:gs>
                <a:gs pos="0">
                  <a:schemeClr val="bg1">
                    <a:alpha val="0"/>
                  </a:schemeClr>
                </a:gs>
              </a:gsLst>
              <a:lin ang="9000000" scaled="0"/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87" name="Полилиния 386"/>
            <p:cNvSpPr/>
            <p:nvPr/>
          </p:nvSpPr>
          <p:spPr>
            <a:xfrm rot="3406944">
              <a:off x="-1350748" y="3554015"/>
              <a:ext cx="7124638" cy="621713"/>
            </a:xfrm>
            <a:custGeom>
              <a:avLst/>
              <a:gdLst>
                <a:gd name="connsiteX0" fmla="*/ 63062 w 8240111"/>
                <a:gd name="connsiteY0" fmla="*/ 0 h 809297"/>
                <a:gd name="connsiteX1" fmla="*/ 8240111 w 8240111"/>
                <a:gd name="connsiteY1" fmla="*/ 42041 h 809297"/>
                <a:gd name="connsiteX2" fmla="*/ 8219090 w 8240111"/>
                <a:gd name="connsiteY2" fmla="*/ 809297 h 809297"/>
                <a:gd name="connsiteX3" fmla="*/ 0 w 8240111"/>
                <a:gd name="connsiteY3" fmla="*/ 315310 h 809297"/>
                <a:gd name="connsiteX4" fmla="*/ 63062 w 8240111"/>
                <a:gd name="connsiteY4" fmla="*/ 0 h 809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40111" h="809297">
                  <a:moveTo>
                    <a:pt x="63062" y="0"/>
                  </a:moveTo>
                  <a:lnTo>
                    <a:pt x="8240111" y="42041"/>
                  </a:lnTo>
                  <a:lnTo>
                    <a:pt x="8219090" y="809297"/>
                  </a:lnTo>
                  <a:lnTo>
                    <a:pt x="0" y="315310"/>
                  </a:lnTo>
                  <a:lnTo>
                    <a:pt x="63062" y="0"/>
                  </a:lnTo>
                  <a:close/>
                </a:path>
              </a:pathLst>
            </a:custGeom>
            <a:gradFill flip="none" rotWithShape="1">
              <a:gsLst>
                <a:gs pos="100000">
                  <a:schemeClr val="bg1">
                    <a:alpha val="54000"/>
                  </a:schemeClr>
                </a:gs>
                <a:gs pos="0">
                  <a:schemeClr val="bg1">
                    <a:alpha val="0"/>
                  </a:schemeClr>
                </a:gs>
              </a:gsLst>
              <a:lin ang="9000000" scaled="0"/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</p:grpSp>
      <p:sp>
        <p:nvSpPr>
          <p:cNvPr id="107" name="Облако 106"/>
          <p:cNvSpPr/>
          <p:nvPr/>
        </p:nvSpPr>
        <p:spPr>
          <a:xfrm>
            <a:off x="2571736" y="571480"/>
            <a:ext cx="5000660" cy="857256"/>
          </a:xfrm>
          <a:prstGeom prst="cloud">
            <a:avLst/>
          </a:prstGeom>
          <a:gradFill flip="none" rotWithShape="1">
            <a:gsLst>
              <a:gs pos="0">
                <a:srgbClr val="AAE1F4"/>
              </a:gs>
              <a:gs pos="100000">
                <a:schemeClr val="accent1">
                  <a:lumMod val="20000"/>
                  <a:lumOff val="80000"/>
                </a:schemeClr>
              </a:gs>
            </a:gsLst>
            <a:lin ang="10200000" scaled="0"/>
            <a:tileRect/>
          </a:gradFill>
          <a:ln>
            <a:noFill/>
          </a:ln>
          <a:scene3d>
            <a:camera prst="orthographicFront"/>
            <a:lightRig rig="threePt" dir="t"/>
          </a:scene3d>
          <a:sp3d>
            <a:bevelT w="18415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/>
          </a:p>
        </p:txBody>
      </p:sp>
      <p:sp>
        <p:nvSpPr>
          <p:cNvPr id="108" name="Облако 107"/>
          <p:cNvSpPr/>
          <p:nvPr/>
        </p:nvSpPr>
        <p:spPr>
          <a:xfrm>
            <a:off x="5429256" y="1928802"/>
            <a:ext cx="3429024" cy="714380"/>
          </a:xfrm>
          <a:prstGeom prst="cloud">
            <a:avLst/>
          </a:prstGeom>
          <a:gradFill flip="none" rotWithShape="1">
            <a:gsLst>
              <a:gs pos="0">
                <a:srgbClr val="AAE1F4"/>
              </a:gs>
              <a:gs pos="100000">
                <a:schemeClr val="accent1">
                  <a:lumMod val="20000"/>
                  <a:lumOff val="80000"/>
                </a:schemeClr>
              </a:gs>
            </a:gsLst>
            <a:lin ang="10200000" scaled="0"/>
            <a:tileRect/>
          </a:gradFill>
          <a:ln>
            <a:noFill/>
          </a:ln>
          <a:scene3d>
            <a:camera prst="orthographicFront"/>
            <a:lightRig rig="threePt" dir="t"/>
          </a:scene3d>
          <a:sp3d>
            <a:bevelT w="18415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/>
          </a:p>
        </p:txBody>
      </p:sp>
      <p:grpSp>
        <p:nvGrpSpPr>
          <p:cNvPr id="32779" name="Группа 56"/>
          <p:cNvGrpSpPr>
            <a:grpSpLocks/>
          </p:cNvGrpSpPr>
          <p:nvPr/>
        </p:nvGrpSpPr>
        <p:grpSpPr bwMode="auto">
          <a:xfrm>
            <a:off x="5072063" y="0"/>
            <a:ext cx="4762500" cy="3000375"/>
            <a:chOff x="5214942" y="-71462"/>
            <a:chExt cx="4191236" cy="2724650"/>
          </a:xfrm>
        </p:grpSpPr>
        <p:sp>
          <p:nvSpPr>
            <p:cNvPr id="4" name="Полилиния 3"/>
            <p:cNvSpPr/>
            <p:nvPr/>
          </p:nvSpPr>
          <p:spPr>
            <a:xfrm>
              <a:off x="5318235" y="785794"/>
              <a:ext cx="3825765" cy="1734207"/>
            </a:xfrm>
            <a:custGeom>
              <a:avLst/>
              <a:gdLst>
                <a:gd name="connsiteX0" fmla="*/ 3825765 w 3825765"/>
                <a:gd name="connsiteY0" fmla="*/ 546538 h 1734207"/>
                <a:gd name="connsiteX1" fmla="*/ 2816772 w 3825765"/>
                <a:gd name="connsiteY1" fmla="*/ 714703 h 1734207"/>
                <a:gd name="connsiteX2" fmla="*/ 2028496 w 3825765"/>
                <a:gd name="connsiteY2" fmla="*/ 767255 h 1734207"/>
                <a:gd name="connsiteX3" fmla="*/ 1334813 w 3825765"/>
                <a:gd name="connsiteY3" fmla="*/ 31531 h 1734207"/>
                <a:gd name="connsiteX4" fmla="*/ 1902372 w 3825765"/>
                <a:gd name="connsiteY4" fmla="*/ 767255 h 1734207"/>
                <a:gd name="connsiteX5" fmla="*/ 935420 w 3825765"/>
                <a:gd name="connsiteY5" fmla="*/ 567559 h 1734207"/>
                <a:gd name="connsiteX6" fmla="*/ 945931 w 3825765"/>
                <a:gd name="connsiteY6" fmla="*/ 0 h 1734207"/>
                <a:gd name="connsiteX7" fmla="*/ 819806 w 3825765"/>
                <a:gd name="connsiteY7" fmla="*/ 536028 h 1734207"/>
                <a:gd name="connsiteX8" fmla="*/ 0 w 3825765"/>
                <a:gd name="connsiteY8" fmla="*/ 430924 h 1734207"/>
                <a:gd name="connsiteX9" fmla="*/ 746234 w 3825765"/>
                <a:gd name="connsiteY9" fmla="*/ 630621 h 1734207"/>
                <a:gd name="connsiteX10" fmla="*/ 262758 w 3825765"/>
                <a:gd name="connsiteY10" fmla="*/ 893379 h 1734207"/>
                <a:gd name="connsiteX11" fmla="*/ 914400 w 3825765"/>
                <a:gd name="connsiteY11" fmla="*/ 683172 h 1734207"/>
                <a:gd name="connsiteX12" fmla="*/ 1965434 w 3825765"/>
                <a:gd name="connsiteY12" fmla="*/ 956441 h 1734207"/>
                <a:gd name="connsiteX13" fmla="*/ 1566041 w 3825765"/>
                <a:gd name="connsiteY13" fmla="*/ 1303283 h 1734207"/>
                <a:gd name="connsiteX14" fmla="*/ 882868 w 3825765"/>
                <a:gd name="connsiteY14" fmla="*/ 1208690 h 1734207"/>
                <a:gd name="connsiteX15" fmla="*/ 1492468 w 3825765"/>
                <a:gd name="connsiteY15" fmla="*/ 1355834 h 1734207"/>
                <a:gd name="connsiteX16" fmla="*/ 998482 w 3825765"/>
                <a:gd name="connsiteY16" fmla="*/ 1692166 h 1734207"/>
                <a:gd name="connsiteX17" fmla="*/ 1597572 w 3825765"/>
                <a:gd name="connsiteY17" fmla="*/ 1429407 h 1734207"/>
                <a:gd name="connsiteX18" fmla="*/ 2028496 w 3825765"/>
                <a:gd name="connsiteY18" fmla="*/ 1734207 h 1734207"/>
                <a:gd name="connsiteX19" fmla="*/ 1713186 w 3825765"/>
                <a:gd name="connsiteY19" fmla="*/ 1366345 h 1734207"/>
                <a:gd name="connsiteX20" fmla="*/ 2133600 w 3825765"/>
                <a:gd name="connsiteY20" fmla="*/ 966952 h 1734207"/>
                <a:gd name="connsiteX21" fmla="*/ 2900855 w 3825765"/>
                <a:gd name="connsiteY21" fmla="*/ 935421 h 1734207"/>
                <a:gd name="connsiteX22" fmla="*/ 3815255 w 3825765"/>
                <a:gd name="connsiteY22" fmla="*/ 809297 h 1734207"/>
                <a:gd name="connsiteX23" fmla="*/ 3825765 w 3825765"/>
                <a:gd name="connsiteY23" fmla="*/ 546538 h 17342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3825765" h="1734207">
                  <a:moveTo>
                    <a:pt x="3825765" y="546538"/>
                  </a:moveTo>
                  <a:lnTo>
                    <a:pt x="2816772" y="714703"/>
                  </a:lnTo>
                  <a:lnTo>
                    <a:pt x="2028496" y="767255"/>
                  </a:lnTo>
                  <a:lnTo>
                    <a:pt x="1334813" y="31531"/>
                  </a:lnTo>
                  <a:lnTo>
                    <a:pt x="1902372" y="767255"/>
                  </a:lnTo>
                  <a:lnTo>
                    <a:pt x="935420" y="567559"/>
                  </a:lnTo>
                  <a:lnTo>
                    <a:pt x="945931" y="0"/>
                  </a:lnTo>
                  <a:lnTo>
                    <a:pt x="819806" y="536028"/>
                  </a:lnTo>
                  <a:lnTo>
                    <a:pt x="0" y="430924"/>
                  </a:lnTo>
                  <a:lnTo>
                    <a:pt x="746234" y="630621"/>
                  </a:lnTo>
                  <a:lnTo>
                    <a:pt x="262758" y="893379"/>
                  </a:lnTo>
                  <a:lnTo>
                    <a:pt x="914400" y="683172"/>
                  </a:lnTo>
                  <a:lnTo>
                    <a:pt x="1965434" y="956441"/>
                  </a:lnTo>
                  <a:lnTo>
                    <a:pt x="1566041" y="1303283"/>
                  </a:lnTo>
                  <a:lnTo>
                    <a:pt x="882868" y="1208690"/>
                  </a:lnTo>
                  <a:lnTo>
                    <a:pt x="1492468" y="1355834"/>
                  </a:lnTo>
                  <a:lnTo>
                    <a:pt x="998482" y="1692166"/>
                  </a:lnTo>
                  <a:lnTo>
                    <a:pt x="1597572" y="1429407"/>
                  </a:lnTo>
                  <a:lnTo>
                    <a:pt x="2028496" y="1734207"/>
                  </a:lnTo>
                  <a:lnTo>
                    <a:pt x="1713186" y="1366345"/>
                  </a:lnTo>
                  <a:lnTo>
                    <a:pt x="2133600" y="966952"/>
                  </a:lnTo>
                  <a:cubicBezTo>
                    <a:pt x="2389346" y="956296"/>
                    <a:pt x="2644887" y="935421"/>
                    <a:pt x="2900855" y="935421"/>
                  </a:cubicBezTo>
                  <a:lnTo>
                    <a:pt x="3815255" y="809297"/>
                  </a:lnTo>
                  <a:lnTo>
                    <a:pt x="3825765" y="546538"/>
                  </a:lnTo>
                  <a:close/>
                </a:path>
              </a:pathLst>
            </a:custGeom>
            <a:blipFill>
              <a:blip r:embed="rId3" cstate="print"/>
              <a:tile tx="0" ty="0" sx="100000" sy="100000" flip="none" algn="tl"/>
            </a:blipFill>
            <a:ln>
              <a:noFill/>
            </a:ln>
            <a:scene3d>
              <a:camera prst="orthographicFront"/>
              <a:lightRig rig="threePt" dir="t"/>
            </a:scene3d>
            <a:sp3d>
              <a:bevelT w="133350" h="444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11" name="Полилиния 10"/>
            <p:cNvSpPr/>
            <p:nvPr/>
          </p:nvSpPr>
          <p:spPr>
            <a:xfrm rot="860733" flipV="1">
              <a:off x="6909393" y="3183"/>
              <a:ext cx="2496785" cy="1305578"/>
            </a:xfrm>
            <a:custGeom>
              <a:avLst/>
              <a:gdLst>
                <a:gd name="connsiteX0" fmla="*/ 3825765 w 3825765"/>
                <a:gd name="connsiteY0" fmla="*/ 546538 h 1734207"/>
                <a:gd name="connsiteX1" fmla="*/ 2816772 w 3825765"/>
                <a:gd name="connsiteY1" fmla="*/ 714703 h 1734207"/>
                <a:gd name="connsiteX2" fmla="*/ 2028496 w 3825765"/>
                <a:gd name="connsiteY2" fmla="*/ 767255 h 1734207"/>
                <a:gd name="connsiteX3" fmla="*/ 1334813 w 3825765"/>
                <a:gd name="connsiteY3" fmla="*/ 31531 h 1734207"/>
                <a:gd name="connsiteX4" fmla="*/ 1902372 w 3825765"/>
                <a:gd name="connsiteY4" fmla="*/ 767255 h 1734207"/>
                <a:gd name="connsiteX5" fmla="*/ 935420 w 3825765"/>
                <a:gd name="connsiteY5" fmla="*/ 567559 h 1734207"/>
                <a:gd name="connsiteX6" fmla="*/ 945931 w 3825765"/>
                <a:gd name="connsiteY6" fmla="*/ 0 h 1734207"/>
                <a:gd name="connsiteX7" fmla="*/ 819806 w 3825765"/>
                <a:gd name="connsiteY7" fmla="*/ 536028 h 1734207"/>
                <a:gd name="connsiteX8" fmla="*/ 0 w 3825765"/>
                <a:gd name="connsiteY8" fmla="*/ 430924 h 1734207"/>
                <a:gd name="connsiteX9" fmla="*/ 746234 w 3825765"/>
                <a:gd name="connsiteY9" fmla="*/ 630621 h 1734207"/>
                <a:gd name="connsiteX10" fmla="*/ 262758 w 3825765"/>
                <a:gd name="connsiteY10" fmla="*/ 893379 h 1734207"/>
                <a:gd name="connsiteX11" fmla="*/ 914400 w 3825765"/>
                <a:gd name="connsiteY11" fmla="*/ 683172 h 1734207"/>
                <a:gd name="connsiteX12" fmla="*/ 1965434 w 3825765"/>
                <a:gd name="connsiteY12" fmla="*/ 956441 h 1734207"/>
                <a:gd name="connsiteX13" fmla="*/ 1566041 w 3825765"/>
                <a:gd name="connsiteY13" fmla="*/ 1303283 h 1734207"/>
                <a:gd name="connsiteX14" fmla="*/ 882868 w 3825765"/>
                <a:gd name="connsiteY14" fmla="*/ 1208690 h 1734207"/>
                <a:gd name="connsiteX15" fmla="*/ 1492468 w 3825765"/>
                <a:gd name="connsiteY15" fmla="*/ 1355834 h 1734207"/>
                <a:gd name="connsiteX16" fmla="*/ 998482 w 3825765"/>
                <a:gd name="connsiteY16" fmla="*/ 1692166 h 1734207"/>
                <a:gd name="connsiteX17" fmla="*/ 1597572 w 3825765"/>
                <a:gd name="connsiteY17" fmla="*/ 1429407 h 1734207"/>
                <a:gd name="connsiteX18" fmla="*/ 2028496 w 3825765"/>
                <a:gd name="connsiteY18" fmla="*/ 1734207 h 1734207"/>
                <a:gd name="connsiteX19" fmla="*/ 1713186 w 3825765"/>
                <a:gd name="connsiteY19" fmla="*/ 1366345 h 1734207"/>
                <a:gd name="connsiteX20" fmla="*/ 2133600 w 3825765"/>
                <a:gd name="connsiteY20" fmla="*/ 966952 h 1734207"/>
                <a:gd name="connsiteX21" fmla="*/ 2900855 w 3825765"/>
                <a:gd name="connsiteY21" fmla="*/ 935421 h 1734207"/>
                <a:gd name="connsiteX22" fmla="*/ 3815255 w 3825765"/>
                <a:gd name="connsiteY22" fmla="*/ 809297 h 1734207"/>
                <a:gd name="connsiteX23" fmla="*/ 3825765 w 3825765"/>
                <a:gd name="connsiteY23" fmla="*/ 546538 h 17342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3825765" h="1734207">
                  <a:moveTo>
                    <a:pt x="3825765" y="546538"/>
                  </a:moveTo>
                  <a:lnTo>
                    <a:pt x="2816772" y="714703"/>
                  </a:lnTo>
                  <a:lnTo>
                    <a:pt x="2028496" y="767255"/>
                  </a:lnTo>
                  <a:lnTo>
                    <a:pt x="1334813" y="31531"/>
                  </a:lnTo>
                  <a:lnTo>
                    <a:pt x="1902372" y="767255"/>
                  </a:lnTo>
                  <a:lnTo>
                    <a:pt x="935420" y="567559"/>
                  </a:lnTo>
                  <a:lnTo>
                    <a:pt x="945931" y="0"/>
                  </a:lnTo>
                  <a:lnTo>
                    <a:pt x="819806" y="536028"/>
                  </a:lnTo>
                  <a:lnTo>
                    <a:pt x="0" y="430924"/>
                  </a:lnTo>
                  <a:lnTo>
                    <a:pt x="746234" y="630621"/>
                  </a:lnTo>
                  <a:lnTo>
                    <a:pt x="262758" y="893379"/>
                  </a:lnTo>
                  <a:lnTo>
                    <a:pt x="914400" y="683172"/>
                  </a:lnTo>
                  <a:lnTo>
                    <a:pt x="1965434" y="956441"/>
                  </a:lnTo>
                  <a:lnTo>
                    <a:pt x="1566041" y="1303283"/>
                  </a:lnTo>
                  <a:lnTo>
                    <a:pt x="882868" y="1208690"/>
                  </a:lnTo>
                  <a:lnTo>
                    <a:pt x="1492468" y="1355834"/>
                  </a:lnTo>
                  <a:lnTo>
                    <a:pt x="998482" y="1692166"/>
                  </a:lnTo>
                  <a:lnTo>
                    <a:pt x="1597572" y="1429407"/>
                  </a:lnTo>
                  <a:lnTo>
                    <a:pt x="2028496" y="1734207"/>
                  </a:lnTo>
                  <a:lnTo>
                    <a:pt x="1713186" y="1366345"/>
                  </a:lnTo>
                  <a:lnTo>
                    <a:pt x="2133600" y="966952"/>
                  </a:lnTo>
                  <a:cubicBezTo>
                    <a:pt x="2389346" y="956296"/>
                    <a:pt x="2644887" y="935421"/>
                    <a:pt x="2900855" y="935421"/>
                  </a:cubicBezTo>
                  <a:lnTo>
                    <a:pt x="3815255" y="809297"/>
                  </a:lnTo>
                  <a:lnTo>
                    <a:pt x="3825765" y="546538"/>
                  </a:lnTo>
                  <a:close/>
                </a:path>
              </a:pathLst>
            </a:custGeom>
            <a:blipFill>
              <a:blip r:embed="rId3" cstate="print"/>
              <a:tile tx="0" ty="0" sx="100000" sy="100000" flip="none" algn="tl"/>
            </a:blipFill>
            <a:ln>
              <a:noFill/>
            </a:ln>
            <a:scene3d>
              <a:camera prst="orthographicFront"/>
              <a:lightRig rig="threePt" dir="t"/>
            </a:scene3d>
            <a:sp3d>
              <a:bevelT w="133350" h="444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10" name="Полилиния 9"/>
            <p:cNvSpPr/>
            <p:nvPr/>
          </p:nvSpPr>
          <p:spPr>
            <a:xfrm>
              <a:off x="7000892" y="214290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12" name="Полилиния 11"/>
            <p:cNvSpPr/>
            <p:nvPr/>
          </p:nvSpPr>
          <p:spPr>
            <a:xfrm rot="19708205">
              <a:off x="7500958" y="71414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13" name="Полилиния 12"/>
            <p:cNvSpPr/>
            <p:nvPr/>
          </p:nvSpPr>
          <p:spPr>
            <a:xfrm>
              <a:off x="8143900" y="-71462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14" name="Полилиния 13"/>
            <p:cNvSpPr/>
            <p:nvPr/>
          </p:nvSpPr>
          <p:spPr>
            <a:xfrm>
              <a:off x="7786710" y="-71462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15" name="Полилиния 14"/>
            <p:cNvSpPr/>
            <p:nvPr/>
          </p:nvSpPr>
          <p:spPr>
            <a:xfrm>
              <a:off x="7358082" y="428604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16" name="Полилиния 15"/>
            <p:cNvSpPr/>
            <p:nvPr/>
          </p:nvSpPr>
          <p:spPr>
            <a:xfrm>
              <a:off x="6715140" y="500042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17" name="Полилиния 16"/>
            <p:cNvSpPr/>
            <p:nvPr/>
          </p:nvSpPr>
          <p:spPr>
            <a:xfrm>
              <a:off x="7286644" y="928670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18" name="Полилиния 17"/>
            <p:cNvSpPr/>
            <p:nvPr/>
          </p:nvSpPr>
          <p:spPr>
            <a:xfrm>
              <a:off x="7215206" y="642918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19" name="Полилиния 18"/>
            <p:cNvSpPr/>
            <p:nvPr/>
          </p:nvSpPr>
          <p:spPr>
            <a:xfrm>
              <a:off x="7572396" y="1000108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0" name="Полилиния 19"/>
            <p:cNvSpPr/>
            <p:nvPr/>
          </p:nvSpPr>
          <p:spPr>
            <a:xfrm rot="1969772">
              <a:off x="7844062" y="911072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1" name="Полилиния 20"/>
            <p:cNvSpPr/>
            <p:nvPr/>
          </p:nvSpPr>
          <p:spPr>
            <a:xfrm>
              <a:off x="7786710" y="428604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2" name="Полилиния 21"/>
            <p:cNvSpPr/>
            <p:nvPr/>
          </p:nvSpPr>
          <p:spPr>
            <a:xfrm>
              <a:off x="8286776" y="500042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3" name="Полилиния 22"/>
            <p:cNvSpPr/>
            <p:nvPr/>
          </p:nvSpPr>
          <p:spPr>
            <a:xfrm>
              <a:off x="6572264" y="785794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4" name="Полилиния 23"/>
            <p:cNvSpPr/>
            <p:nvPr/>
          </p:nvSpPr>
          <p:spPr>
            <a:xfrm rot="20410928">
              <a:off x="6072198" y="714356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5" name="Полилиния 24"/>
            <p:cNvSpPr/>
            <p:nvPr/>
          </p:nvSpPr>
          <p:spPr>
            <a:xfrm rot="587691">
              <a:off x="5214942" y="1071546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6" name="Полилиния 25"/>
            <p:cNvSpPr/>
            <p:nvPr/>
          </p:nvSpPr>
          <p:spPr>
            <a:xfrm rot="20411730">
              <a:off x="5429256" y="1500174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7" name="Полилиния 26"/>
            <p:cNvSpPr/>
            <p:nvPr/>
          </p:nvSpPr>
          <p:spPr>
            <a:xfrm rot="1771934">
              <a:off x="6072198" y="1857364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8" name="Полилиния 27"/>
            <p:cNvSpPr/>
            <p:nvPr/>
          </p:nvSpPr>
          <p:spPr>
            <a:xfrm rot="1666315">
              <a:off x="6215074" y="2285992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9" name="Полилиния 28"/>
            <p:cNvSpPr/>
            <p:nvPr/>
          </p:nvSpPr>
          <p:spPr>
            <a:xfrm>
              <a:off x="7143768" y="2357430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0" name="Полилиния 29"/>
            <p:cNvSpPr/>
            <p:nvPr/>
          </p:nvSpPr>
          <p:spPr>
            <a:xfrm>
              <a:off x="7215206" y="1785926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1" name="Полилиния 30"/>
            <p:cNvSpPr/>
            <p:nvPr/>
          </p:nvSpPr>
          <p:spPr>
            <a:xfrm>
              <a:off x="6072198" y="1071546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2" name="Полилиния 31"/>
            <p:cNvSpPr/>
            <p:nvPr/>
          </p:nvSpPr>
          <p:spPr>
            <a:xfrm rot="1065905">
              <a:off x="5500694" y="1000108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3" name="Полилиния 32"/>
            <p:cNvSpPr/>
            <p:nvPr/>
          </p:nvSpPr>
          <p:spPr>
            <a:xfrm rot="19191918">
              <a:off x="5715008" y="1500174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4" name="Полилиния 33"/>
            <p:cNvSpPr/>
            <p:nvPr/>
          </p:nvSpPr>
          <p:spPr>
            <a:xfrm rot="1361292">
              <a:off x="5857884" y="1214422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5" name="Полилиния 34"/>
            <p:cNvSpPr/>
            <p:nvPr/>
          </p:nvSpPr>
          <p:spPr>
            <a:xfrm rot="1099206">
              <a:off x="6000760" y="1428736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6" name="Полилиния 35"/>
            <p:cNvSpPr/>
            <p:nvPr/>
          </p:nvSpPr>
          <p:spPr>
            <a:xfrm rot="20247737">
              <a:off x="6689470" y="1043576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7" name="Полилиния 36"/>
            <p:cNvSpPr/>
            <p:nvPr/>
          </p:nvSpPr>
          <p:spPr>
            <a:xfrm>
              <a:off x="6929454" y="1000108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8" name="Полилиния 37"/>
            <p:cNvSpPr/>
            <p:nvPr/>
          </p:nvSpPr>
          <p:spPr>
            <a:xfrm>
              <a:off x="6858016" y="1357298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9" name="Полилиния 38"/>
            <p:cNvSpPr/>
            <p:nvPr/>
          </p:nvSpPr>
          <p:spPr>
            <a:xfrm>
              <a:off x="7215206" y="1285860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40" name="Полилиния 39"/>
            <p:cNvSpPr/>
            <p:nvPr/>
          </p:nvSpPr>
          <p:spPr>
            <a:xfrm>
              <a:off x="5643570" y="1214422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41" name="Полилиния 40"/>
            <p:cNvSpPr/>
            <p:nvPr/>
          </p:nvSpPr>
          <p:spPr>
            <a:xfrm rot="20716111">
              <a:off x="6286512" y="1285860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42" name="Полилиния 41"/>
            <p:cNvSpPr/>
            <p:nvPr/>
          </p:nvSpPr>
          <p:spPr>
            <a:xfrm>
              <a:off x="5857884" y="1000108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43" name="Полилиния 42"/>
            <p:cNvSpPr/>
            <p:nvPr/>
          </p:nvSpPr>
          <p:spPr>
            <a:xfrm>
              <a:off x="6286512" y="1714488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44" name="Полилиния 43"/>
            <p:cNvSpPr/>
            <p:nvPr/>
          </p:nvSpPr>
          <p:spPr>
            <a:xfrm rot="1666315">
              <a:off x="6410397" y="1978341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45" name="Полилиния 44"/>
            <p:cNvSpPr/>
            <p:nvPr/>
          </p:nvSpPr>
          <p:spPr>
            <a:xfrm>
              <a:off x="6500826" y="2214554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46" name="Полилиния 45"/>
            <p:cNvSpPr/>
            <p:nvPr/>
          </p:nvSpPr>
          <p:spPr>
            <a:xfrm>
              <a:off x="6572264" y="1785926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47" name="Полилиния 46"/>
            <p:cNvSpPr/>
            <p:nvPr/>
          </p:nvSpPr>
          <p:spPr>
            <a:xfrm rot="1771934">
              <a:off x="6698031" y="2051454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48" name="Полилиния 47"/>
            <p:cNvSpPr/>
            <p:nvPr/>
          </p:nvSpPr>
          <p:spPr>
            <a:xfrm rot="1771934">
              <a:off x="7055221" y="2051454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49" name="Полилиния 48"/>
            <p:cNvSpPr/>
            <p:nvPr/>
          </p:nvSpPr>
          <p:spPr>
            <a:xfrm>
              <a:off x="6858016" y="1785926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50" name="Полилиния 49"/>
            <p:cNvSpPr/>
            <p:nvPr/>
          </p:nvSpPr>
          <p:spPr>
            <a:xfrm rot="1874304">
              <a:off x="7556933" y="552698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51" name="Полилиния 50"/>
            <p:cNvSpPr/>
            <p:nvPr/>
          </p:nvSpPr>
          <p:spPr>
            <a:xfrm rot="1874304">
              <a:off x="6985430" y="481260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52" name="Полилиния 51"/>
            <p:cNvSpPr/>
            <p:nvPr/>
          </p:nvSpPr>
          <p:spPr>
            <a:xfrm>
              <a:off x="7929586" y="142852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53" name="Полилиния 52"/>
            <p:cNvSpPr/>
            <p:nvPr/>
          </p:nvSpPr>
          <p:spPr>
            <a:xfrm>
              <a:off x="7643834" y="214290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54" name="Полилиния 53"/>
            <p:cNvSpPr/>
            <p:nvPr/>
          </p:nvSpPr>
          <p:spPr>
            <a:xfrm>
              <a:off x="7929586" y="642918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55" name="Полилиния 54"/>
            <p:cNvSpPr/>
            <p:nvPr/>
          </p:nvSpPr>
          <p:spPr>
            <a:xfrm rot="1874304">
              <a:off x="8056999" y="409823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56" name="Полилиния 55"/>
            <p:cNvSpPr/>
            <p:nvPr/>
          </p:nvSpPr>
          <p:spPr>
            <a:xfrm>
              <a:off x="6572264" y="1357298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</p:grpSp>
      <p:grpSp>
        <p:nvGrpSpPr>
          <p:cNvPr id="32780" name="Группа 218"/>
          <p:cNvGrpSpPr>
            <a:grpSpLocks/>
          </p:cNvGrpSpPr>
          <p:nvPr/>
        </p:nvGrpSpPr>
        <p:grpSpPr bwMode="auto">
          <a:xfrm>
            <a:off x="-55563" y="3786188"/>
            <a:ext cx="9248776" cy="3082925"/>
            <a:chOff x="-65581" y="3302758"/>
            <a:chExt cx="9247681" cy="3555242"/>
          </a:xfrm>
        </p:grpSpPr>
        <p:sp>
          <p:nvSpPr>
            <p:cNvPr id="117" name="Полилиния 116"/>
            <p:cNvSpPr/>
            <p:nvPr/>
          </p:nvSpPr>
          <p:spPr>
            <a:xfrm>
              <a:off x="-12700" y="5146130"/>
              <a:ext cx="9156700" cy="1711869"/>
            </a:xfrm>
            <a:custGeom>
              <a:avLst/>
              <a:gdLst>
                <a:gd name="connsiteX0" fmla="*/ 0 w 7531100"/>
                <a:gd name="connsiteY0" fmla="*/ 0 h 1384300"/>
                <a:gd name="connsiteX1" fmla="*/ 3200400 w 7531100"/>
                <a:gd name="connsiteY1" fmla="*/ 12700 h 1384300"/>
                <a:gd name="connsiteX2" fmla="*/ 6070600 w 7531100"/>
                <a:gd name="connsiteY2" fmla="*/ 241300 h 1384300"/>
                <a:gd name="connsiteX3" fmla="*/ 7531100 w 7531100"/>
                <a:gd name="connsiteY3" fmla="*/ 1371600 h 1384300"/>
                <a:gd name="connsiteX4" fmla="*/ 0 w 7531100"/>
                <a:gd name="connsiteY4" fmla="*/ 1384300 h 1384300"/>
                <a:gd name="connsiteX5" fmla="*/ 0 w 7531100"/>
                <a:gd name="connsiteY5" fmla="*/ 0 h 1384300"/>
                <a:gd name="connsiteX0" fmla="*/ 0 w 7531100"/>
                <a:gd name="connsiteY0" fmla="*/ 327569 h 1711869"/>
                <a:gd name="connsiteX1" fmla="*/ 3200400 w 7531100"/>
                <a:gd name="connsiteY1" fmla="*/ 340269 h 1711869"/>
                <a:gd name="connsiteX2" fmla="*/ 6070600 w 7531100"/>
                <a:gd name="connsiteY2" fmla="*/ 568869 h 1711869"/>
                <a:gd name="connsiteX3" fmla="*/ 7531100 w 7531100"/>
                <a:gd name="connsiteY3" fmla="*/ 1699169 h 1711869"/>
                <a:gd name="connsiteX4" fmla="*/ 0 w 7531100"/>
                <a:gd name="connsiteY4" fmla="*/ 1711869 h 1711869"/>
                <a:gd name="connsiteX5" fmla="*/ 0 w 7531100"/>
                <a:gd name="connsiteY5" fmla="*/ 327569 h 1711869"/>
                <a:gd name="connsiteX0" fmla="*/ 0 w 7531100"/>
                <a:gd name="connsiteY0" fmla="*/ 327569 h 1711869"/>
                <a:gd name="connsiteX1" fmla="*/ 3200400 w 7531100"/>
                <a:gd name="connsiteY1" fmla="*/ 340269 h 1711869"/>
                <a:gd name="connsiteX2" fmla="*/ 6070600 w 7531100"/>
                <a:gd name="connsiteY2" fmla="*/ 568869 h 1711869"/>
                <a:gd name="connsiteX3" fmla="*/ 7531100 w 7531100"/>
                <a:gd name="connsiteY3" fmla="*/ 1699169 h 1711869"/>
                <a:gd name="connsiteX4" fmla="*/ 0 w 7531100"/>
                <a:gd name="connsiteY4" fmla="*/ 1711869 h 1711869"/>
                <a:gd name="connsiteX5" fmla="*/ 0 w 7531100"/>
                <a:gd name="connsiteY5" fmla="*/ 327569 h 1711869"/>
                <a:gd name="connsiteX0" fmla="*/ 0 w 7531100"/>
                <a:gd name="connsiteY0" fmla="*/ 327569 h 1711869"/>
                <a:gd name="connsiteX1" fmla="*/ 3200400 w 7531100"/>
                <a:gd name="connsiteY1" fmla="*/ 340269 h 1711869"/>
                <a:gd name="connsiteX2" fmla="*/ 6070600 w 7531100"/>
                <a:gd name="connsiteY2" fmla="*/ 568869 h 1711869"/>
                <a:gd name="connsiteX3" fmla="*/ 7531100 w 7531100"/>
                <a:gd name="connsiteY3" fmla="*/ 1699169 h 1711869"/>
                <a:gd name="connsiteX4" fmla="*/ 0 w 7531100"/>
                <a:gd name="connsiteY4" fmla="*/ 1711869 h 1711869"/>
                <a:gd name="connsiteX5" fmla="*/ 0 w 7531100"/>
                <a:gd name="connsiteY5" fmla="*/ 327569 h 1711869"/>
                <a:gd name="connsiteX0" fmla="*/ 0 w 7531100"/>
                <a:gd name="connsiteY0" fmla="*/ 327569 h 1711869"/>
                <a:gd name="connsiteX1" fmla="*/ 3200400 w 7531100"/>
                <a:gd name="connsiteY1" fmla="*/ 340269 h 1711869"/>
                <a:gd name="connsiteX2" fmla="*/ 6070600 w 7531100"/>
                <a:gd name="connsiteY2" fmla="*/ 568869 h 1711869"/>
                <a:gd name="connsiteX3" fmla="*/ 7531100 w 7531100"/>
                <a:gd name="connsiteY3" fmla="*/ 1699169 h 1711869"/>
                <a:gd name="connsiteX4" fmla="*/ 0 w 7531100"/>
                <a:gd name="connsiteY4" fmla="*/ 1711869 h 1711869"/>
                <a:gd name="connsiteX5" fmla="*/ 0 w 7531100"/>
                <a:gd name="connsiteY5" fmla="*/ 327569 h 1711869"/>
                <a:gd name="connsiteX0" fmla="*/ 0 w 7531100"/>
                <a:gd name="connsiteY0" fmla="*/ 327569 h 1711869"/>
                <a:gd name="connsiteX1" fmla="*/ 3200400 w 7531100"/>
                <a:gd name="connsiteY1" fmla="*/ 340269 h 1711869"/>
                <a:gd name="connsiteX2" fmla="*/ 6070600 w 7531100"/>
                <a:gd name="connsiteY2" fmla="*/ 568869 h 1711869"/>
                <a:gd name="connsiteX3" fmla="*/ 7518023 w 7531100"/>
                <a:gd name="connsiteY3" fmla="*/ 311666 h 1711869"/>
                <a:gd name="connsiteX4" fmla="*/ 7531100 w 7531100"/>
                <a:gd name="connsiteY4" fmla="*/ 1699169 h 1711869"/>
                <a:gd name="connsiteX5" fmla="*/ 0 w 7531100"/>
                <a:gd name="connsiteY5" fmla="*/ 1711869 h 1711869"/>
                <a:gd name="connsiteX6" fmla="*/ 0 w 7531100"/>
                <a:gd name="connsiteY6" fmla="*/ 327569 h 1711869"/>
                <a:gd name="connsiteX0" fmla="*/ 0 w 7531100"/>
                <a:gd name="connsiteY0" fmla="*/ 327569 h 1711869"/>
                <a:gd name="connsiteX1" fmla="*/ 3200400 w 7531100"/>
                <a:gd name="connsiteY1" fmla="*/ 340269 h 1711869"/>
                <a:gd name="connsiteX2" fmla="*/ 6070600 w 7531100"/>
                <a:gd name="connsiteY2" fmla="*/ 568869 h 1711869"/>
                <a:gd name="connsiteX3" fmla="*/ 7518023 w 7531100"/>
                <a:gd name="connsiteY3" fmla="*/ 311666 h 1711869"/>
                <a:gd name="connsiteX4" fmla="*/ 7531100 w 7531100"/>
                <a:gd name="connsiteY4" fmla="*/ 1699169 h 1711869"/>
                <a:gd name="connsiteX5" fmla="*/ 0 w 7531100"/>
                <a:gd name="connsiteY5" fmla="*/ 1711869 h 1711869"/>
                <a:gd name="connsiteX6" fmla="*/ 0 w 7531100"/>
                <a:gd name="connsiteY6" fmla="*/ 327569 h 1711869"/>
                <a:gd name="connsiteX0" fmla="*/ 0 w 7531100"/>
                <a:gd name="connsiteY0" fmla="*/ 327569 h 1711869"/>
                <a:gd name="connsiteX1" fmla="*/ 3200400 w 7531100"/>
                <a:gd name="connsiteY1" fmla="*/ 340269 h 1711869"/>
                <a:gd name="connsiteX2" fmla="*/ 6070600 w 7531100"/>
                <a:gd name="connsiteY2" fmla="*/ 568869 h 1711869"/>
                <a:gd name="connsiteX3" fmla="*/ 7518023 w 7531100"/>
                <a:gd name="connsiteY3" fmla="*/ 311666 h 1711869"/>
                <a:gd name="connsiteX4" fmla="*/ 7531100 w 7531100"/>
                <a:gd name="connsiteY4" fmla="*/ 1699169 h 1711869"/>
                <a:gd name="connsiteX5" fmla="*/ 0 w 7531100"/>
                <a:gd name="connsiteY5" fmla="*/ 1711869 h 1711869"/>
                <a:gd name="connsiteX6" fmla="*/ 0 w 7531100"/>
                <a:gd name="connsiteY6" fmla="*/ 327569 h 17118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531100" h="1711869">
                  <a:moveTo>
                    <a:pt x="0" y="327569"/>
                  </a:moveTo>
                  <a:cubicBezTo>
                    <a:pt x="998562" y="0"/>
                    <a:pt x="2157430" y="512234"/>
                    <a:pt x="3200400" y="340269"/>
                  </a:cubicBezTo>
                  <a:cubicBezTo>
                    <a:pt x="4225399" y="178329"/>
                    <a:pt x="5274201" y="94191"/>
                    <a:pt x="6070600" y="568869"/>
                  </a:cubicBezTo>
                  <a:cubicBezTo>
                    <a:pt x="6563499" y="668857"/>
                    <a:pt x="7177844" y="446598"/>
                    <a:pt x="7518023" y="311666"/>
                  </a:cubicBezTo>
                  <a:lnTo>
                    <a:pt x="7531100" y="1699169"/>
                  </a:lnTo>
                  <a:lnTo>
                    <a:pt x="0" y="1711869"/>
                  </a:lnTo>
                  <a:lnTo>
                    <a:pt x="0" y="327569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 prstMaterial="matte">
              <a:bevelT w="488950" h="1016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grpSp>
          <p:nvGrpSpPr>
            <p:cNvPr id="33221" name="Группа 119"/>
            <p:cNvGrpSpPr>
              <a:grpSpLocks/>
            </p:cNvGrpSpPr>
            <p:nvPr/>
          </p:nvGrpSpPr>
          <p:grpSpPr bwMode="auto">
            <a:xfrm>
              <a:off x="428596" y="3632354"/>
              <a:ext cx="1109662" cy="1971543"/>
              <a:chOff x="428596" y="3632354"/>
              <a:chExt cx="1109662" cy="1971543"/>
            </a:xfrm>
          </p:grpSpPr>
          <p:sp>
            <p:nvSpPr>
              <p:cNvPr id="118" name="Равнобедренный треугольник 117"/>
              <p:cNvSpPr/>
              <p:nvPr/>
            </p:nvSpPr>
            <p:spPr>
              <a:xfrm>
                <a:off x="859577" y="4460889"/>
                <a:ext cx="214314" cy="1143008"/>
              </a:xfrm>
              <a:prstGeom prst="triangle">
                <a:avLst/>
              </a:prstGeom>
              <a:blipFill>
                <a:blip r:embed="rId3" cstate="print"/>
                <a:tile tx="0" ty="0" sx="100000" sy="100000" flip="none" algn="tl"/>
              </a:blip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9050" h="190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  <p:sp>
            <p:nvSpPr>
              <p:cNvPr id="119" name="Полилиния 118"/>
              <p:cNvSpPr/>
              <p:nvPr/>
            </p:nvSpPr>
            <p:spPr>
              <a:xfrm>
                <a:off x="428596" y="3632354"/>
                <a:ext cx="1109662" cy="1812775"/>
              </a:xfrm>
              <a:custGeom>
                <a:avLst/>
                <a:gdLst>
                  <a:gd name="connsiteX0" fmla="*/ 0 w 642942"/>
                  <a:gd name="connsiteY0" fmla="*/ 1143008 h 1143008"/>
                  <a:gd name="connsiteX1" fmla="*/ 321471 w 642942"/>
                  <a:gd name="connsiteY1" fmla="*/ 0 h 1143008"/>
                  <a:gd name="connsiteX2" fmla="*/ 642942 w 642942"/>
                  <a:gd name="connsiteY2" fmla="*/ 1143008 h 1143008"/>
                  <a:gd name="connsiteX3" fmla="*/ 0 w 642942"/>
                  <a:gd name="connsiteY3" fmla="*/ 1143008 h 1143008"/>
                  <a:gd name="connsiteX0" fmla="*/ 0 w 642942"/>
                  <a:gd name="connsiteY0" fmla="*/ 1225565 h 1225565"/>
                  <a:gd name="connsiteX1" fmla="*/ 321471 w 642942"/>
                  <a:gd name="connsiteY1" fmla="*/ 82557 h 1225565"/>
                  <a:gd name="connsiteX2" fmla="*/ 642942 w 642942"/>
                  <a:gd name="connsiteY2" fmla="*/ 1225565 h 1225565"/>
                  <a:gd name="connsiteX3" fmla="*/ 0 w 642942"/>
                  <a:gd name="connsiteY3" fmla="*/ 1225565 h 1225565"/>
                  <a:gd name="connsiteX0" fmla="*/ 0 w 642942"/>
                  <a:gd name="connsiteY0" fmla="*/ 1246203 h 1246203"/>
                  <a:gd name="connsiteX1" fmla="*/ 321471 w 642942"/>
                  <a:gd name="connsiteY1" fmla="*/ 103195 h 1246203"/>
                  <a:gd name="connsiteX2" fmla="*/ 642942 w 642942"/>
                  <a:gd name="connsiteY2" fmla="*/ 1246203 h 1246203"/>
                  <a:gd name="connsiteX3" fmla="*/ 0 w 642942"/>
                  <a:gd name="connsiteY3" fmla="*/ 1246203 h 1246203"/>
                  <a:gd name="connsiteX0" fmla="*/ 0 w 892995"/>
                  <a:gd name="connsiteY0" fmla="*/ 1246203 h 1390650"/>
                  <a:gd name="connsiteX1" fmla="*/ 321471 w 892995"/>
                  <a:gd name="connsiteY1" fmla="*/ 103195 h 1390650"/>
                  <a:gd name="connsiteX2" fmla="*/ 642942 w 892995"/>
                  <a:gd name="connsiteY2" fmla="*/ 1246203 h 1390650"/>
                  <a:gd name="connsiteX3" fmla="*/ 0 w 892995"/>
                  <a:gd name="connsiteY3" fmla="*/ 1246203 h 1390650"/>
                  <a:gd name="connsiteX0" fmla="*/ 216667 w 1109662"/>
                  <a:gd name="connsiteY0" fmla="*/ 1246203 h 1428750"/>
                  <a:gd name="connsiteX1" fmla="*/ 538138 w 1109662"/>
                  <a:gd name="connsiteY1" fmla="*/ 103195 h 1428750"/>
                  <a:gd name="connsiteX2" fmla="*/ 859609 w 1109662"/>
                  <a:gd name="connsiteY2" fmla="*/ 1246203 h 1428750"/>
                  <a:gd name="connsiteX3" fmla="*/ 216667 w 1109662"/>
                  <a:gd name="connsiteY3" fmla="*/ 1246203 h 1428750"/>
                  <a:gd name="connsiteX0" fmla="*/ 216667 w 1109662"/>
                  <a:gd name="connsiteY0" fmla="*/ 1246203 h 1444625"/>
                  <a:gd name="connsiteX1" fmla="*/ 538138 w 1109662"/>
                  <a:gd name="connsiteY1" fmla="*/ 103195 h 1444625"/>
                  <a:gd name="connsiteX2" fmla="*/ 859609 w 1109662"/>
                  <a:gd name="connsiteY2" fmla="*/ 1246203 h 1444625"/>
                  <a:gd name="connsiteX3" fmla="*/ 216667 w 1109662"/>
                  <a:gd name="connsiteY3" fmla="*/ 1246203 h 1444625"/>
                  <a:gd name="connsiteX0" fmla="*/ 216667 w 1109662"/>
                  <a:gd name="connsiteY0" fmla="*/ 1246203 h 1444625"/>
                  <a:gd name="connsiteX1" fmla="*/ 538138 w 1109662"/>
                  <a:gd name="connsiteY1" fmla="*/ 103195 h 1444625"/>
                  <a:gd name="connsiteX2" fmla="*/ 859609 w 1109662"/>
                  <a:gd name="connsiteY2" fmla="*/ 1246203 h 1444625"/>
                  <a:gd name="connsiteX3" fmla="*/ 216667 w 1109662"/>
                  <a:gd name="connsiteY3" fmla="*/ 1246203 h 14446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09662" h="1444625">
                    <a:moveTo>
                      <a:pt x="216667" y="1246203"/>
                    </a:moveTo>
                    <a:cubicBezTo>
                      <a:pt x="0" y="1428750"/>
                      <a:pt x="396081" y="0"/>
                      <a:pt x="538138" y="103195"/>
                    </a:cubicBezTo>
                    <a:cubicBezTo>
                      <a:pt x="675481" y="20638"/>
                      <a:pt x="1109662" y="1390650"/>
                      <a:pt x="859609" y="1246203"/>
                    </a:cubicBezTo>
                    <a:cubicBezTo>
                      <a:pt x="650081" y="1444625"/>
                      <a:pt x="523081" y="1406525"/>
                      <a:pt x="216667" y="1246203"/>
                    </a:cubicBezTo>
                    <a:close/>
                  </a:path>
                </a:pathLst>
              </a:custGeom>
              <a:gradFill>
                <a:gsLst>
                  <a:gs pos="100000">
                    <a:srgbClr val="92D050"/>
                  </a:gs>
                  <a:gs pos="0">
                    <a:schemeClr val="accent3">
                      <a:lumMod val="50000"/>
                    </a:schemeClr>
                  </a:gs>
                </a:gsLst>
                <a:lin ang="16200000" scaled="1"/>
              </a:gradFill>
              <a:ln>
                <a:noFill/>
              </a:ln>
              <a:effectLst>
                <a:outerShdw blurRad="266700" dist="165100" dir="3960000" sx="90000" sy="-19000" rotWithShape="0">
                  <a:prstClr val="black">
                    <a:alpha val="39000"/>
                  </a:prstClr>
                </a:outerShdw>
              </a:effectLst>
              <a:scene3d>
                <a:camera prst="orthographicFront"/>
                <a:lightRig rig="threePt" dir="t"/>
              </a:scene3d>
              <a:sp3d prstMaterial="matte">
                <a:bevelT w="4318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</p:grpSp>
        <p:grpSp>
          <p:nvGrpSpPr>
            <p:cNvPr id="33222" name="Группа 120"/>
            <p:cNvGrpSpPr>
              <a:grpSpLocks/>
            </p:cNvGrpSpPr>
            <p:nvPr/>
          </p:nvGrpSpPr>
          <p:grpSpPr bwMode="auto">
            <a:xfrm>
              <a:off x="7858148" y="4209144"/>
              <a:ext cx="928694" cy="1537629"/>
              <a:chOff x="428596" y="3829035"/>
              <a:chExt cx="1109662" cy="1774862"/>
            </a:xfrm>
          </p:grpSpPr>
          <p:sp>
            <p:nvSpPr>
              <p:cNvPr id="122" name="Равнобедренный треугольник 121"/>
              <p:cNvSpPr/>
              <p:nvPr/>
            </p:nvSpPr>
            <p:spPr>
              <a:xfrm>
                <a:off x="859577" y="4460889"/>
                <a:ext cx="214314" cy="1143008"/>
              </a:xfrm>
              <a:prstGeom prst="triangle">
                <a:avLst/>
              </a:prstGeom>
              <a:blipFill>
                <a:blip r:embed="rId3" cstate="print"/>
                <a:tile tx="0" ty="0" sx="100000" sy="100000" flip="none" algn="tl"/>
              </a:blip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9050" h="190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  <p:sp>
            <p:nvSpPr>
              <p:cNvPr id="123" name="Полилиния 122"/>
              <p:cNvSpPr/>
              <p:nvPr/>
            </p:nvSpPr>
            <p:spPr>
              <a:xfrm>
                <a:off x="428596" y="3829035"/>
                <a:ext cx="1109662" cy="1616093"/>
              </a:xfrm>
              <a:custGeom>
                <a:avLst/>
                <a:gdLst>
                  <a:gd name="connsiteX0" fmla="*/ 0 w 642942"/>
                  <a:gd name="connsiteY0" fmla="*/ 1143008 h 1143008"/>
                  <a:gd name="connsiteX1" fmla="*/ 321471 w 642942"/>
                  <a:gd name="connsiteY1" fmla="*/ 0 h 1143008"/>
                  <a:gd name="connsiteX2" fmla="*/ 642942 w 642942"/>
                  <a:gd name="connsiteY2" fmla="*/ 1143008 h 1143008"/>
                  <a:gd name="connsiteX3" fmla="*/ 0 w 642942"/>
                  <a:gd name="connsiteY3" fmla="*/ 1143008 h 1143008"/>
                  <a:gd name="connsiteX0" fmla="*/ 0 w 642942"/>
                  <a:gd name="connsiteY0" fmla="*/ 1225565 h 1225565"/>
                  <a:gd name="connsiteX1" fmla="*/ 321471 w 642942"/>
                  <a:gd name="connsiteY1" fmla="*/ 82557 h 1225565"/>
                  <a:gd name="connsiteX2" fmla="*/ 642942 w 642942"/>
                  <a:gd name="connsiteY2" fmla="*/ 1225565 h 1225565"/>
                  <a:gd name="connsiteX3" fmla="*/ 0 w 642942"/>
                  <a:gd name="connsiteY3" fmla="*/ 1225565 h 1225565"/>
                  <a:gd name="connsiteX0" fmla="*/ 0 w 642942"/>
                  <a:gd name="connsiteY0" fmla="*/ 1246203 h 1246203"/>
                  <a:gd name="connsiteX1" fmla="*/ 321471 w 642942"/>
                  <a:gd name="connsiteY1" fmla="*/ 103195 h 1246203"/>
                  <a:gd name="connsiteX2" fmla="*/ 642942 w 642942"/>
                  <a:gd name="connsiteY2" fmla="*/ 1246203 h 1246203"/>
                  <a:gd name="connsiteX3" fmla="*/ 0 w 642942"/>
                  <a:gd name="connsiteY3" fmla="*/ 1246203 h 1246203"/>
                  <a:gd name="connsiteX0" fmla="*/ 0 w 892995"/>
                  <a:gd name="connsiteY0" fmla="*/ 1246203 h 1390650"/>
                  <a:gd name="connsiteX1" fmla="*/ 321471 w 892995"/>
                  <a:gd name="connsiteY1" fmla="*/ 103195 h 1390650"/>
                  <a:gd name="connsiteX2" fmla="*/ 642942 w 892995"/>
                  <a:gd name="connsiteY2" fmla="*/ 1246203 h 1390650"/>
                  <a:gd name="connsiteX3" fmla="*/ 0 w 892995"/>
                  <a:gd name="connsiteY3" fmla="*/ 1246203 h 1390650"/>
                  <a:gd name="connsiteX0" fmla="*/ 216667 w 1109662"/>
                  <a:gd name="connsiteY0" fmla="*/ 1246203 h 1428750"/>
                  <a:gd name="connsiteX1" fmla="*/ 538138 w 1109662"/>
                  <a:gd name="connsiteY1" fmla="*/ 103195 h 1428750"/>
                  <a:gd name="connsiteX2" fmla="*/ 859609 w 1109662"/>
                  <a:gd name="connsiteY2" fmla="*/ 1246203 h 1428750"/>
                  <a:gd name="connsiteX3" fmla="*/ 216667 w 1109662"/>
                  <a:gd name="connsiteY3" fmla="*/ 1246203 h 1428750"/>
                  <a:gd name="connsiteX0" fmla="*/ 216667 w 1109662"/>
                  <a:gd name="connsiteY0" fmla="*/ 1246203 h 1444625"/>
                  <a:gd name="connsiteX1" fmla="*/ 538138 w 1109662"/>
                  <a:gd name="connsiteY1" fmla="*/ 103195 h 1444625"/>
                  <a:gd name="connsiteX2" fmla="*/ 859609 w 1109662"/>
                  <a:gd name="connsiteY2" fmla="*/ 1246203 h 1444625"/>
                  <a:gd name="connsiteX3" fmla="*/ 216667 w 1109662"/>
                  <a:gd name="connsiteY3" fmla="*/ 1246203 h 1444625"/>
                  <a:gd name="connsiteX0" fmla="*/ 216667 w 1109662"/>
                  <a:gd name="connsiteY0" fmla="*/ 1246203 h 1444625"/>
                  <a:gd name="connsiteX1" fmla="*/ 538138 w 1109662"/>
                  <a:gd name="connsiteY1" fmla="*/ 103195 h 1444625"/>
                  <a:gd name="connsiteX2" fmla="*/ 859609 w 1109662"/>
                  <a:gd name="connsiteY2" fmla="*/ 1246203 h 1444625"/>
                  <a:gd name="connsiteX3" fmla="*/ 216667 w 1109662"/>
                  <a:gd name="connsiteY3" fmla="*/ 1246203 h 14446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09662" h="1444625">
                    <a:moveTo>
                      <a:pt x="216667" y="1246203"/>
                    </a:moveTo>
                    <a:cubicBezTo>
                      <a:pt x="0" y="1428750"/>
                      <a:pt x="396081" y="0"/>
                      <a:pt x="538138" y="103195"/>
                    </a:cubicBezTo>
                    <a:cubicBezTo>
                      <a:pt x="675481" y="20638"/>
                      <a:pt x="1109662" y="1390650"/>
                      <a:pt x="859609" y="1246203"/>
                    </a:cubicBezTo>
                    <a:cubicBezTo>
                      <a:pt x="650081" y="1444625"/>
                      <a:pt x="523081" y="1406525"/>
                      <a:pt x="216667" y="1246203"/>
                    </a:cubicBezTo>
                    <a:close/>
                  </a:path>
                </a:pathLst>
              </a:custGeom>
              <a:gradFill>
                <a:gsLst>
                  <a:gs pos="100000">
                    <a:srgbClr val="92D050"/>
                  </a:gs>
                  <a:gs pos="0">
                    <a:schemeClr val="accent3">
                      <a:lumMod val="50000"/>
                    </a:schemeClr>
                  </a:gs>
                </a:gsLst>
                <a:lin ang="16200000" scaled="1"/>
              </a:gradFill>
              <a:ln>
                <a:noFill/>
              </a:ln>
              <a:effectLst>
                <a:outerShdw blurRad="266700" dist="165100" dir="3960000" sx="90000" sy="-19000" rotWithShape="0">
                  <a:prstClr val="black">
                    <a:alpha val="39000"/>
                  </a:prstClr>
                </a:outerShdw>
              </a:effectLst>
              <a:scene3d>
                <a:camera prst="orthographicFront"/>
                <a:lightRig rig="threePt" dir="t"/>
              </a:scene3d>
              <a:sp3d prstMaterial="matte">
                <a:bevelT w="4318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</p:grpSp>
        <p:grpSp>
          <p:nvGrpSpPr>
            <p:cNvPr id="33223" name="Группа 123"/>
            <p:cNvGrpSpPr>
              <a:grpSpLocks/>
            </p:cNvGrpSpPr>
            <p:nvPr/>
          </p:nvGrpSpPr>
          <p:grpSpPr bwMode="auto">
            <a:xfrm>
              <a:off x="4500562" y="3302758"/>
              <a:ext cx="1357322" cy="2269381"/>
              <a:chOff x="428596" y="3644850"/>
              <a:chExt cx="1109662" cy="1959047"/>
            </a:xfrm>
          </p:grpSpPr>
          <p:sp>
            <p:nvSpPr>
              <p:cNvPr id="125" name="Равнобедренный треугольник 124"/>
              <p:cNvSpPr/>
              <p:nvPr/>
            </p:nvSpPr>
            <p:spPr>
              <a:xfrm>
                <a:off x="859577" y="4460889"/>
                <a:ext cx="214314" cy="1143008"/>
              </a:xfrm>
              <a:prstGeom prst="triangle">
                <a:avLst/>
              </a:prstGeom>
              <a:blipFill>
                <a:blip r:embed="rId3" cstate="print"/>
                <a:tile tx="0" ty="0" sx="100000" sy="100000" flip="none" algn="tl"/>
              </a:blip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9050" h="190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  <p:sp>
            <p:nvSpPr>
              <p:cNvPr id="126" name="Полилиния 125"/>
              <p:cNvSpPr/>
              <p:nvPr/>
            </p:nvSpPr>
            <p:spPr>
              <a:xfrm>
                <a:off x="428596" y="3644850"/>
                <a:ext cx="1109662" cy="1800279"/>
              </a:xfrm>
              <a:custGeom>
                <a:avLst/>
                <a:gdLst>
                  <a:gd name="connsiteX0" fmla="*/ 0 w 642942"/>
                  <a:gd name="connsiteY0" fmla="*/ 1143008 h 1143008"/>
                  <a:gd name="connsiteX1" fmla="*/ 321471 w 642942"/>
                  <a:gd name="connsiteY1" fmla="*/ 0 h 1143008"/>
                  <a:gd name="connsiteX2" fmla="*/ 642942 w 642942"/>
                  <a:gd name="connsiteY2" fmla="*/ 1143008 h 1143008"/>
                  <a:gd name="connsiteX3" fmla="*/ 0 w 642942"/>
                  <a:gd name="connsiteY3" fmla="*/ 1143008 h 1143008"/>
                  <a:gd name="connsiteX0" fmla="*/ 0 w 642942"/>
                  <a:gd name="connsiteY0" fmla="*/ 1225565 h 1225565"/>
                  <a:gd name="connsiteX1" fmla="*/ 321471 w 642942"/>
                  <a:gd name="connsiteY1" fmla="*/ 82557 h 1225565"/>
                  <a:gd name="connsiteX2" fmla="*/ 642942 w 642942"/>
                  <a:gd name="connsiteY2" fmla="*/ 1225565 h 1225565"/>
                  <a:gd name="connsiteX3" fmla="*/ 0 w 642942"/>
                  <a:gd name="connsiteY3" fmla="*/ 1225565 h 1225565"/>
                  <a:gd name="connsiteX0" fmla="*/ 0 w 642942"/>
                  <a:gd name="connsiteY0" fmla="*/ 1246203 h 1246203"/>
                  <a:gd name="connsiteX1" fmla="*/ 321471 w 642942"/>
                  <a:gd name="connsiteY1" fmla="*/ 103195 h 1246203"/>
                  <a:gd name="connsiteX2" fmla="*/ 642942 w 642942"/>
                  <a:gd name="connsiteY2" fmla="*/ 1246203 h 1246203"/>
                  <a:gd name="connsiteX3" fmla="*/ 0 w 642942"/>
                  <a:gd name="connsiteY3" fmla="*/ 1246203 h 1246203"/>
                  <a:gd name="connsiteX0" fmla="*/ 0 w 892995"/>
                  <a:gd name="connsiteY0" fmla="*/ 1246203 h 1390650"/>
                  <a:gd name="connsiteX1" fmla="*/ 321471 w 892995"/>
                  <a:gd name="connsiteY1" fmla="*/ 103195 h 1390650"/>
                  <a:gd name="connsiteX2" fmla="*/ 642942 w 892995"/>
                  <a:gd name="connsiteY2" fmla="*/ 1246203 h 1390650"/>
                  <a:gd name="connsiteX3" fmla="*/ 0 w 892995"/>
                  <a:gd name="connsiteY3" fmla="*/ 1246203 h 1390650"/>
                  <a:gd name="connsiteX0" fmla="*/ 216667 w 1109662"/>
                  <a:gd name="connsiteY0" fmla="*/ 1246203 h 1428750"/>
                  <a:gd name="connsiteX1" fmla="*/ 538138 w 1109662"/>
                  <a:gd name="connsiteY1" fmla="*/ 103195 h 1428750"/>
                  <a:gd name="connsiteX2" fmla="*/ 859609 w 1109662"/>
                  <a:gd name="connsiteY2" fmla="*/ 1246203 h 1428750"/>
                  <a:gd name="connsiteX3" fmla="*/ 216667 w 1109662"/>
                  <a:gd name="connsiteY3" fmla="*/ 1246203 h 1428750"/>
                  <a:gd name="connsiteX0" fmla="*/ 216667 w 1109662"/>
                  <a:gd name="connsiteY0" fmla="*/ 1246203 h 1444625"/>
                  <a:gd name="connsiteX1" fmla="*/ 538138 w 1109662"/>
                  <a:gd name="connsiteY1" fmla="*/ 103195 h 1444625"/>
                  <a:gd name="connsiteX2" fmla="*/ 859609 w 1109662"/>
                  <a:gd name="connsiteY2" fmla="*/ 1246203 h 1444625"/>
                  <a:gd name="connsiteX3" fmla="*/ 216667 w 1109662"/>
                  <a:gd name="connsiteY3" fmla="*/ 1246203 h 1444625"/>
                  <a:gd name="connsiteX0" fmla="*/ 216667 w 1109662"/>
                  <a:gd name="connsiteY0" fmla="*/ 1246203 h 1444625"/>
                  <a:gd name="connsiteX1" fmla="*/ 538138 w 1109662"/>
                  <a:gd name="connsiteY1" fmla="*/ 103195 h 1444625"/>
                  <a:gd name="connsiteX2" fmla="*/ 859609 w 1109662"/>
                  <a:gd name="connsiteY2" fmla="*/ 1246203 h 1444625"/>
                  <a:gd name="connsiteX3" fmla="*/ 216667 w 1109662"/>
                  <a:gd name="connsiteY3" fmla="*/ 1246203 h 14446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09662" h="1444625">
                    <a:moveTo>
                      <a:pt x="216667" y="1246203"/>
                    </a:moveTo>
                    <a:cubicBezTo>
                      <a:pt x="0" y="1428750"/>
                      <a:pt x="396081" y="0"/>
                      <a:pt x="538138" y="103195"/>
                    </a:cubicBezTo>
                    <a:cubicBezTo>
                      <a:pt x="675481" y="20638"/>
                      <a:pt x="1109662" y="1390650"/>
                      <a:pt x="859609" y="1246203"/>
                    </a:cubicBezTo>
                    <a:cubicBezTo>
                      <a:pt x="650081" y="1444625"/>
                      <a:pt x="523081" y="1406525"/>
                      <a:pt x="216667" y="1246203"/>
                    </a:cubicBezTo>
                    <a:close/>
                  </a:path>
                </a:pathLst>
              </a:custGeom>
              <a:gradFill>
                <a:gsLst>
                  <a:gs pos="100000">
                    <a:srgbClr val="92D050"/>
                  </a:gs>
                  <a:gs pos="0">
                    <a:schemeClr val="accent3">
                      <a:lumMod val="50000"/>
                    </a:schemeClr>
                  </a:gs>
                </a:gsLst>
                <a:lin ang="16200000" scaled="1"/>
              </a:gradFill>
              <a:ln>
                <a:noFill/>
              </a:ln>
              <a:effectLst>
                <a:outerShdw blurRad="266700" dist="165100" dir="3960000" sx="90000" sy="-19000" rotWithShape="0">
                  <a:prstClr val="black">
                    <a:alpha val="39000"/>
                  </a:prstClr>
                </a:outerShdw>
              </a:effectLst>
              <a:scene3d>
                <a:camera prst="orthographicFront"/>
                <a:lightRig rig="threePt" dir="t"/>
              </a:scene3d>
              <a:sp3d prstMaterial="matte">
                <a:bevelT w="4318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</p:grpSp>
        <p:sp>
          <p:nvSpPr>
            <p:cNvPr id="116" name="Полилиния 115"/>
            <p:cNvSpPr/>
            <p:nvPr/>
          </p:nvSpPr>
          <p:spPr>
            <a:xfrm>
              <a:off x="-65581" y="5715016"/>
              <a:ext cx="9247681" cy="1142984"/>
            </a:xfrm>
            <a:custGeom>
              <a:avLst/>
              <a:gdLst>
                <a:gd name="connsiteX0" fmla="*/ 9194800 w 9781117"/>
                <a:gd name="connsiteY0" fmla="*/ 511588 h 2492788"/>
                <a:gd name="connsiteX1" fmla="*/ 5715000 w 9781117"/>
                <a:gd name="connsiteY1" fmla="*/ 295688 h 2492788"/>
                <a:gd name="connsiteX2" fmla="*/ 1765300 w 9781117"/>
                <a:gd name="connsiteY2" fmla="*/ 943388 h 2492788"/>
                <a:gd name="connsiteX3" fmla="*/ 63500 w 9781117"/>
                <a:gd name="connsiteY3" fmla="*/ 816388 h 2492788"/>
                <a:gd name="connsiteX4" fmla="*/ 0 w 9781117"/>
                <a:gd name="connsiteY4" fmla="*/ 2480088 h 2492788"/>
                <a:gd name="connsiteX5" fmla="*/ 9232900 w 9781117"/>
                <a:gd name="connsiteY5" fmla="*/ 2492788 h 2492788"/>
                <a:gd name="connsiteX6" fmla="*/ 9194800 w 9781117"/>
                <a:gd name="connsiteY6" fmla="*/ 511588 h 2492788"/>
                <a:gd name="connsiteX0" fmla="*/ 9194800 w 9247681"/>
                <a:gd name="connsiteY0" fmla="*/ 511588 h 2492788"/>
                <a:gd name="connsiteX1" fmla="*/ 5715000 w 9247681"/>
                <a:gd name="connsiteY1" fmla="*/ 295688 h 2492788"/>
                <a:gd name="connsiteX2" fmla="*/ 1765300 w 9247681"/>
                <a:gd name="connsiteY2" fmla="*/ 943388 h 2492788"/>
                <a:gd name="connsiteX3" fmla="*/ 63500 w 9247681"/>
                <a:gd name="connsiteY3" fmla="*/ 816388 h 2492788"/>
                <a:gd name="connsiteX4" fmla="*/ 0 w 9247681"/>
                <a:gd name="connsiteY4" fmla="*/ 2480088 h 2492788"/>
                <a:gd name="connsiteX5" fmla="*/ 9232900 w 9247681"/>
                <a:gd name="connsiteY5" fmla="*/ 2492788 h 2492788"/>
                <a:gd name="connsiteX6" fmla="*/ 9194800 w 9247681"/>
                <a:gd name="connsiteY6" fmla="*/ 511588 h 2492788"/>
                <a:gd name="connsiteX0" fmla="*/ 9194800 w 9247681"/>
                <a:gd name="connsiteY0" fmla="*/ 511588 h 2492788"/>
                <a:gd name="connsiteX1" fmla="*/ 5715000 w 9247681"/>
                <a:gd name="connsiteY1" fmla="*/ 295688 h 2492788"/>
                <a:gd name="connsiteX2" fmla="*/ 1765300 w 9247681"/>
                <a:gd name="connsiteY2" fmla="*/ 943388 h 2492788"/>
                <a:gd name="connsiteX3" fmla="*/ 63500 w 9247681"/>
                <a:gd name="connsiteY3" fmla="*/ 816388 h 2492788"/>
                <a:gd name="connsiteX4" fmla="*/ 0 w 9247681"/>
                <a:gd name="connsiteY4" fmla="*/ 2480088 h 2492788"/>
                <a:gd name="connsiteX5" fmla="*/ 9232900 w 9247681"/>
                <a:gd name="connsiteY5" fmla="*/ 2492788 h 2492788"/>
                <a:gd name="connsiteX6" fmla="*/ 9194800 w 9247681"/>
                <a:gd name="connsiteY6" fmla="*/ 511588 h 2492788"/>
                <a:gd name="connsiteX0" fmla="*/ 9194800 w 9247681"/>
                <a:gd name="connsiteY0" fmla="*/ 511588 h 2492788"/>
                <a:gd name="connsiteX1" fmla="*/ 5715000 w 9247681"/>
                <a:gd name="connsiteY1" fmla="*/ 295688 h 2492788"/>
                <a:gd name="connsiteX2" fmla="*/ 1765300 w 9247681"/>
                <a:gd name="connsiteY2" fmla="*/ 943388 h 2492788"/>
                <a:gd name="connsiteX3" fmla="*/ 63500 w 9247681"/>
                <a:gd name="connsiteY3" fmla="*/ 816388 h 2492788"/>
                <a:gd name="connsiteX4" fmla="*/ 0 w 9247681"/>
                <a:gd name="connsiteY4" fmla="*/ 2480088 h 2492788"/>
                <a:gd name="connsiteX5" fmla="*/ 9232900 w 9247681"/>
                <a:gd name="connsiteY5" fmla="*/ 2492788 h 2492788"/>
                <a:gd name="connsiteX6" fmla="*/ 9194800 w 9247681"/>
                <a:gd name="connsiteY6" fmla="*/ 511588 h 2492788"/>
                <a:gd name="connsiteX0" fmla="*/ 9194800 w 9247681"/>
                <a:gd name="connsiteY0" fmla="*/ 487658 h 2468858"/>
                <a:gd name="connsiteX1" fmla="*/ 5715000 w 9247681"/>
                <a:gd name="connsiteY1" fmla="*/ 271758 h 2468858"/>
                <a:gd name="connsiteX2" fmla="*/ 1765300 w 9247681"/>
                <a:gd name="connsiteY2" fmla="*/ 919458 h 2468858"/>
                <a:gd name="connsiteX3" fmla="*/ 63500 w 9247681"/>
                <a:gd name="connsiteY3" fmla="*/ 792458 h 2468858"/>
                <a:gd name="connsiteX4" fmla="*/ 0 w 9247681"/>
                <a:gd name="connsiteY4" fmla="*/ 2456158 h 2468858"/>
                <a:gd name="connsiteX5" fmla="*/ 9232900 w 9247681"/>
                <a:gd name="connsiteY5" fmla="*/ 2468858 h 2468858"/>
                <a:gd name="connsiteX6" fmla="*/ 9194800 w 9247681"/>
                <a:gd name="connsiteY6" fmla="*/ 487658 h 2468858"/>
                <a:gd name="connsiteX0" fmla="*/ 9194800 w 9247681"/>
                <a:gd name="connsiteY0" fmla="*/ 487658 h 2468858"/>
                <a:gd name="connsiteX1" fmla="*/ 5715000 w 9247681"/>
                <a:gd name="connsiteY1" fmla="*/ 271758 h 2468858"/>
                <a:gd name="connsiteX2" fmla="*/ 1765300 w 9247681"/>
                <a:gd name="connsiteY2" fmla="*/ 919458 h 2468858"/>
                <a:gd name="connsiteX3" fmla="*/ 63500 w 9247681"/>
                <a:gd name="connsiteY3" fmla="*/ 792458 h 2468858"/>
                <a:gd name="connsiteX4" fmla="*/ 0 w 9247681"/>
                <a:gd name="connsiteY4" fmla="*/ 2456158 h 2468858"/>
                <a:gd name="connsiteX5" fmla="*/ 9232900 w 9247681"/>
                <a:gd name="connsiteY5" fmla="*/ 2468858 h 2468858"/>
                <a:gd name="connsiteX6" fmla="*/ 9194800 w 9247681"/>
                <a:gd name="connsiteY6" fmla="*/ 487658 h 2468858"/>
                <a:gd name="connsiteX0" fmla="*/ 9194800 w 9247681"/>
                <a:gd name="connsiteY0" fmla="*/ 487658 h 2468858"/>
                <a:gd name="connsiteX1" fmla="*/ 5715000 w 9247681"/>
                <a:gd name="connsiteY1" fmla="*/ 271758 h 2468858"/>
                <a:gd name="connsiteX2" fmla="*/ 1765300 w 9247681"/>
                <a:gd name="connsiteY2" fmla="*/ 919458 h 2468858"/>
                <a:gd name="connsiteX3" fmla="*/ 63500 w 9247681"/>
                <a:gd name="connsiteY3" fmla="*/ 792458 h 2468858"/>
                <a:gd name="connsiteX4" fmla="*/ 0 w 9247681"/>
                <a:gd name="connsiteY4" fmla="*/ 2456158 h 2468858"/>
                <a:gd name="connsiteX5" fmla="*/ 9232900 w 9247681"/>
                <a:gd name="connsiteY5" fmla="*/ 2468858 h 2468858"/>
                <a:gd name="connsiteX6" fmla="*/ 9194800 w 9247681"/>
                <a:gd name="connsiteY6" fmla="*/ 487658 h 24688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247681" h="2468858">
                  <a:moveTo>
                    <a:pt x="9194800" y="487658"/>
                  </a:moveTo>
                  <a:cubicBezTo>
                    <a:pt x="8608483" y="121475"/>
                    <a:pt x="6832055" y="802503"/>
                    <a:pt x="5715000" y="271758"/>
                  </a:cubicBezTo>
                  <a:cubicBezTo>
                    <a:pt x="5445623" y="0"/>
                    <a:pt x="2116574" y="444364"/>
                    <a:pt x="1765300" y="919458"/>
                  </a:cubicBezTo>
                  <a:cubicBezTo>
                    <a:pt x="1117095" y="1140637"/>
                    <a:pt x="630767" y="834791"/>
                    <a:pt x="63500" y="792458"/>
                  </a:cubicBezTo>
                  <a:lnTo>
                    <a:pt x="0" y="2456158"/>
                  </a:lnTo>
                  <a:lnTo>
                    <a:pt x="9232900" y="2468858"/>
                  </a:lnTo>
                  <a:cubicBezTo>
                    <a:pt x="9215861" y="1804322"/>
                    <a:pt x="9247681" y="1320553"/>
                    <a:pt x="9194800" y="487658"/>
                  </a:cubicBez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 prstMaterial="matte">
              <a:bevelT w="488950" h="1016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</p:grpSp>
      <p:grpSp>
        <p:nvGrpSpPr>
          <p:cNvPr id="32781" name="Группа 143"/>
          <p:cNvGrpSpPr>
            <a:grpSpLocks/>
          </p:cNvGrpSpPr>
          <p:nvPr/>
        </p:nvGrpSpPr>
        <p:grpSpPr bwMode="auto">
          <a:xfrm rot="626960">
            <a:off x="7869238" y="5934075"/>
            <a:ext cx="928687" cy="1000125"/>
            <a:chOff x="5898071" y="4400554"/>
            <a:chExt cx="2324143" cy="2470145"/>
          </a:xfrm>
        </p:grpSpPr>
        <p:sp>
          <p:nvSpPr>
            <p:cNvPr id="145" name="Полилиния 144"/>
            <p:cNvSpPr/>
            <p:nvPr/>
          </p:nvSpPr>
          <p:spPr>
            <a:xfrm>
              <a:off x="5898071" y="4931288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146" name="Полилиния 145"/>
            <p:cNvSpPr/>
            <p:nvPr/>
          </p:nvSpPr>
          <p:spPr>
            <a:xfrm>
              <a:off x="6357950" y="4918589"/>
              <a:ext cx="79269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147" name="Полилиния 146"/>
            <p:cNvSpPr/>
            <p:nvPr/>
          </p:nvSpPr>
          <p:spPr>
            <a:xfrm>
              <a:off x="6072198" y="4918589"/>
              <a:ext cx="114988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148" name="Полилиния 147"/>
            <p:cNvSpPr/>
            <p:nvPr/>
          </p:nvSpPr>
          <p:spPr>
            <a:xfrm flipH="1">
              <a:off x="7000892" y="4918589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149" name="Полилиния 148"/>
            <p:cNvSpPr/>
            <p:nvPr/>
          </p:nvSpPr>
          <p:spPr>
            <a:xfrm flipH="1">
              <a:off x="7000892" y="4918589"/>
              <a:ext cx="785818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150" name="Полилиния 149"/>
            <p:cNvSpPr/>
            <p:nvPr/>
          </p:nvSpPr>
          <p:spPr>
            <a:xfrm flipH="1">
              <a:off x="6929454" y="4918589"/>
              <a:ext cx="500066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grpSp>
          <p:nvGrpSpPr>
            <p:cNvPr id="33198" name="Группа 137"/>
            <p:cNvGrpSpPr>
              <a:grpSpLocks/>
            </p:cNvGrpSpPr>
            <p:nvPr/>
          </p:nvGrpSpPr>
          <p:grpSpPr bwMode="auto">
            <a:xfrm rot="-169710">
              <a:off x="6560974" y="4400554"/>
              <a:ext cx="798923" cy="2457470"/>
              <a:chOff x="6586553" y="4400554"/>
              <a:chExt cx="798923" cy="2457470"/>
            </a:xfrm>
          </p:grpSpPr>
          <p:sp>
            <p:nvSpPr>
              <p:cNvPr id="156" name="Полилиния 155"/>
              <p:cNvSpPr/>
              <p:nvPr/>
            </p:nvSpPr>
            <p:spPr>
              <a:xfrm flipH="1">
                <a:off x="6929454" y="5143512"/>
                <a:ext cx="142905" cy="1714512"/>
              </a:xfrm>
              <a:custGeom>
                <a:avLst/>
                <a:gdLst>
                  <a:gd name="connsiteX0" fmla="*/ 1016000 w 1016000"/>
                  <a:gd name="connsiteY0" fmla="*/ 1778000 h 1803400"/>
                  <a:gd name="connsiteX1" fmla="*/ 0 w 1016000"/>
                  <a:gd name="connsiteY1" fmla="*/ 0 h 1803400"/>
                  <a:gd name="connsiteX2" fmla="*/ 901700 w 1016000"/>
                  <a:gd name="connsiteY2" fmla="*/ 1803400 h 1803400"/>
                  <a:gd name="connsiteX3" fmla="*/ 1016000 w 1016000"/>
                  <a:gd name="connsiteY3" fmla="*/ 1778000 h 1803400"/>
                  <a:gd name="connsiteX0" fmla="*/ 1016000 w 1016000"/>
                  <a:gd name="connsiteY0" fmla="*/ 1914011 h 1939411"/>
                  <a:gd name="connsiteX1" fmla="*/ 0 w 1016000"/>
                  <a:gd name="connsiteY1" fmla="*/ 136011 h 1939411"/>
                  <a:gd name="connsiteX2" fmla="*/ 901700 w 1016000"/>
                  <a:gd name="connsiteY2" fmla="*/ 1939411 h 1939411"/>
                  <a:gd name="connsiteX3" fmla="*/ 1016000 w 1016000"/>
                  <a:gd name="connsiteY3" fmla="*/ 1914011 h 1939411"/>
                  <a:gd name="connsiteX0" fmla="*/ 1269483 w 1269483"/>
                  <a:gd name="connsiteY0" fmla="*/ 2019845 h 2045245"/>
                  <a:gd name="connsiteX1" fmla="*/ 253483 w 1269483"/>
                  <a:gd name="connsiteY1" fmla="*/ 241845 h 2045245"/>
                  <a:gd name="connsiteX2" fmla="*/ 1155183 w 1269483"/>
                  <a:gd name="connsiteY2" fmla="*/ 2045245 h 2045245"/>
                  <a:gd name="connsiteX3" fmla="*/ 1269483 w 1269483"/>
                  <a:gd name="connsiteY3" fmla="*/ 2019845 h 2045245"/>
                  <a:gd name="connsiteX0" fmla="*/ 1175829 w 1175829"/>
                  <a:gd name="connsiteY0" fmla="*/ 1914011 h 1939411"/>
                  <a:gd name="connsiteX1" fmla="*/ 159829 w 1175829"/>
                  <a:gd name="connsiteY1" fmla="*/ 136011 h 1939411"/>
                  <a:gd name="connsiteX2" fmla="*/ 1061529 w 1175829"/>
                  <a:gd name="connsiteY2" fmla="*/ 1939411 h 1939411"/>
                  <a:gd name="connsiteX3" fmla="*/ 1175829 w 1175829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538181 w 697974"/>
                  <a:gd name="connsiteY2" fmla="*/ 1939411 h 1939411"/>
                  <a:gd name="connsiteX3" fmla="*/ 652481 w 697974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363701 w 697974"/>
                  <a:gd name="connsiteY2" fmla="*/ 1939411 h 1939411"/>
                  <a:gd name="connsiteX3" fmla="*/ 652481 w 697974"/>
                  <a:gd name="connsiteY3" fmla="*/ 1914011 h 1939411"/>
                  <a:gd name="connsiteX0" fmla="*/ 477999 w 523492"/>
                  <a:gd name="connsiteY0" fmla="*/ 1914011 h 1939411"/>
                  <a:gd name="connsiteX1" fmla="*/ 159828 w 523492"/>
                  <a:gd name="connsiteY1" fmla="*/ 136011 h 1939411"/>
                  <a:gd name="connsiteX2" fmla="*/ 363701 w 523492"/>
                  <a:gd name="connsiteY2" fmla="*/ 1939411 h 1939411"/>
                  <a:gd name="connsiteX3" fmla="*/ 477999 w 523492"/>
                  <a:gd name="connsiteY3" fmla="*/ 1914011 h 1939411"/>
                  <a:gd name="connsiteX0" fmla="*/ 129045 w 215906"/>
                  <a:gd name="connsiteY0" fmla="*/ 1914011 h 1939411"/>
                  <a:gd name="connsiteX1" fmla="*/ 159828 w 215906"/>
                  <a:gd name="connsiteY1" fmla="*/ 136011 h 1939411"/>
                  <a:gd name="connsiteX2" fmla="*/ 14747 w 215906"/>
                  <a:gd name="connsiteY2" fmla="*/ 1939411 h 1939411"/>
                  <a:gd name="connsiteX3" fmla="*/ 129045 w 215906"/>
                  <a:gd name="connsiteY3" fmla="*/ 1914011 h 1939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5906" h="1939411">
                    <a:moveTo>
                      <a:pt x="129045" y="1914011"/>
                    </a:moveTo>
                    <a:cubicBezTo>
                      <a:pt x="174538" y="948262"/>
                      <a:pt x="215907" y="0"/>
                      <a:pt x="159828" y="136011"/>
                    </a:cubicBezTo>
                    <a:cubicBezTo>
                      <a:pt x="-1" y="124344"/>
                      <a:pt x="106262" y="806428"/>
                      <a:pt x="14747" y="1939411"/>
                    </a:cubicBezTo>
                    <a:lnTo>
                      <a:pt x="129045" y="1914011"/>
                    </a:lnTo>
                    <a:close/>
                  </a:path>
                </a:pathLst>
              </a:custGeom>
              <a:gradFill>
                <a:gsLst>
                  <a:gs pos="100000">
                    <a:srgbClr val="92D050"/>
                  </a:gs>
                  <a:gs pos="0">
                    <a:schemeClr val="accent3">
                      <a:lumMod val="50000"/>
                    </a:schemeClr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9050" h="190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  <p:sp>
            <p:nvSpPr>
              <p:cNvPr id="157" name="Полилиния 156"/>
              <p:cNvSpPr/>
              <p:nvPr/>
            </p:nvSpPr>
            <p:spPr>
              <a:xfrm>
                <a:off x="6586553" y="440522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  <p:sp>
            <p:nvSpPr>
              <p:cNvPr id="158" name="Полилиния 157"/>
              <p:cNvSpPr/>
              <p:nvPr/>
            </p:nvSpPr>
            <p:spPr>
              <a:xfrm>
                <a:off x="6663958" y="440055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</p:grpSp>
        <p:grpSp>
          <p:nvGrpSpPr>
            <p:cNvPr id="33199" name="Группа 138"/>
            <p:cNvGrpSpPr>
              <a:grpSpLocks/>
            </p:cNvGrpSpPr>
            <p:nvPr/>
          </p:nvGrpSpPr>
          <p:grpSpPr bwMode="auto">
            <a:xfrm rot="639347">
              <a:off x="6792579" y="4410371"/>
              <a:ext cx="798923" cy="2457470"/>
              <a:chOff x="6586553" y="4400554"/>
              <a:chExt cx="798923" cy="2457470"/>
            </a:xfrm>
          </p:grpSpPr>
          <p:sp>
            <p:nvSpPr>
              <p:cNvPr id="153" name="Полилиния 152"/>
              <p:cNvSpPr/>
              <p:nvPr/>
            </p:nvSpPr>
            <p:spPr>
              <a:xfrm flipH="1">
                <a:off x="6929454" y="5143512"/>
                <a:ext cx="142905" cy="1714512"/>
              </a:xfrm>
              <a:custGeom>
                <a:avLst/>
                <a:gdLst>
                  <a:gd name="connsiteX0" fmla="*/ 1016000 w 1016000"/>
                  <a:gd name="connsiteY0" fmla="*/ 1778000 h 1803400"/>
                  <a:gd name="connsiteX1" fmla="*/ 0 w 1016000"/>
                  <a:gd name="connsiteY1" fmla="*/ 0 h 1803400"/>
                  <a:gd name="connsiteX2" fmla="*/ 901700 w 1016000"/>
                  <a:gd name="connsiteY2" fmla="*/ 1803400 h 1803400"/>
                  <a:gd name="connsiteX3" fmla="*/ 1016000 w 1016000"/>
                  <a:gd name="connsiteY3" fmla="*/ 1778000 h 1803400"/>
                  <a:gd name="connsiteX0" fmla="*/ 1016000 w 1016000"/>
                  <a:gd name="connsiteY0" fmla="*/ 1914011 h 1939411"/>
                  <a:gd name="connsiteX1" fmla="*/ 0 w 1016000"/>
                  <a:gd name="connsiteY1" fmla="*/ 136011 h 1939411"/>
                  <a:gd name="connsiteX2" fmla="*/ 901700 w 1016000"/>
                  <a:gd name="connsiteY2" fmla="*/ 1939411 h 1939411"/>
                  <a:gd name="connsiteX3" fmla="*/ 1016000 w 1016000"/>
                  <a:gd name="connsiteY3" fmla="*/ 1914011 h 1939411"/>
                  <a:gd name="connsiteX0" fmla="*/ 1269483 w 1269483"/>
                  <a:gd name="connsiteY0" fmla="*/ 2019845 h 2045245"/>
                  <a:gd name="connsiteX1" fmla="*/ 253483 w 1269483"/>
                  <a:gd name="connsiteY1" fmla="*/ 241845 h 2045245"/>
                  <a:gd name="connsiteX2" fmla="*/ 1155183 w 1269483"/>
                  <a:gd name="connsiteY2" fmla="*/ 2045245 h 2045245"/>
                  <a:gd name="connsiteX3" fmla="*/ 1269483 w 1269483"/>
                  <a:gd name="connsiteY3" fmla="*/ 2019845 h 2045245"/>
                  <a:gd name="connsiteX0" fmla="*/ 1175829 w 1175829"/>
                  <a:gd name="connsiteY0" fmla="*/ 1914011 h 1939411"/>
                  <a:gd name="connsiteX1" fmla="*/ 159829 w 1175829"/>
                  <a:gd name="connsiteY1" fmla="*/ 136011 h 1939411"/>
                  <a:gd name="connsiteX2" fmla="*/ 1061529 w 1175829"/>
                  <a:gd name="connsiteY2" fmla="*/ 1939411 h 1939411"/>
                  <a:gd name="connsiteX3" fmla="*/ 1175829 w 1175829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538181 w 697974"/>
                  <a:gd name="connsiteY2" fmla="*/ 1939411 h 1939411"/>
                  <a:gd name="connsiteX3" fmla="*/ 652481 w 697974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363701 w 697974"/>
                  <a:gd name="connsiteY2" fmla="*/ 1939411 h 1939411"/>
                  <a:gd name="connsiteX3" fmla="*/ 652481 w 697974"/>
                  <a:gd name="connsiteY3" fmla="*/ 1914011 h 1939411"/>
                  <a:gd name="connsiteX0" fmla="*/ 477999 w 523492"/>
                  <a:gd name="connsiteY0" fmla="*/ 1914011 h 1939411"/>
                  <a:gd name="connsiteX1" fmla="*/ 159828 w 523492"/>
                  <a:gd name="connsiteY1" fmla="*/ 136011 h 1939411"/>
                  <a:gd name="connsiteX2" fmla="*/ 363701 w 523492"/>
                  <a:gd name="connsiteY2" fmla="*/ 1939411 h 1939411"/>
                  <a:gd name="connsiteX3" fmla="*/ 477999 w 523492"/>
                  <a:gd name="connsiteY3" fmla="*/ 1914011 h 1939411"/>
                  <a:gd name="connsiteX0" fmla="*/ 129045 w 215906"/>
                  <a:gd name="connsiteY0" fmla="*/ 1914011 h 1939411"/>
                  <a:gd name="connsiteX1" fmla="*/ 159828 w 215906"/>
                  <a:gd name="connsiteY1" fmla="*/ 136011 h 1939411"/>
                  <a:gd name="connsiteX2" fmla="*/ 14747 w 215906"/>
                  <a:gd name="connsiteY2" fmla="*/ 1939411 h 1939411"/>
                  <a:gd name="connsiteX3" fmla="*/ 129045 w 215906"/>
                  <a:gd name="connsiteY3" fmla="*/ 1914011 h 1939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5906" h="1939411">
                    <a:moveTo>
                      <a:pt x="129045" y="1914011"/>
                    </a:moveTo>
                    <a:cubicBezTo>
                      <a:pt x="174538" y="948262"/>
                      <a:pt x="215907" y="0"/>
                      <a:pt x="159828" y="136011"/>
                    </a:cubicBezTo>
                    <a:cubicBezTo>
                      <a:pt x="-1" y="124344"/>
                      <a:pt x="106262" y="806428"/>
                      <a:pt x="14747" y="1939411"/>
                    </a:cubicBezTo>
                    <a:lnTo>
                      <a:pt x="129045" y="1914011"/>
                    </a:lnTo>
                    <a:close/>
                  </a:path>
                </a:pathLst>
              </a:custGeom>
              <a:gradFill>
                <a:gsLst>
                  <a:gs pos="100000">
                    <a:srgbClr val="92D050"/>
                  </a:gs>
                  <a:gs pos="0">
                    <a:schemeClr val="accent3">
                      <a:lumMod val="50000"/>
                    </a:schemeClr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9050" h="190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  <p:sp>
            <p:nvSpPr>
              <p:cNvPr id="154" name="Полилиния 153"/>
              <p:cNvSpPr/>
              <p:nvPr/>
            </p:nvSpPr>
            <p:spPr>
              <a:xfrm>
                <a:off x="6586553" y="440522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  <p:sp>
            <p:nvSpPr>
              <p:cNvPr id="155" name="Полилиния 154"/>
              <p:cNvSpPr/>
              <p:nvPr/>
            </p:nvSpPr>
            <p:spPr>
              <a:xfrm>
                <a:off x="6663958" y="440055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</p:grpSp>
      </p:grpSp>
      <p:grpSp>
        <p:nvGrpSpPr>
          <p:cNvPr id="32782" name="Группа 158"/>
          <p:cNvGrpSpPr>
            <a:grpSpLocks/>
          </p:cNvGrpSpPr>
          <p:nvPr/>
        </p:nvGrpSpPr>
        <p:grpSpPr bwMode="auto">
          <a:xfrm rot="388224">
            <a:off x="6557963" y="5856288"/>
            <a:ext cx="1292225" cy="1084262"/>
            <a:chOff x="5898071" y="4400554"/>
            <a:chExt cx="2324143" cy="2470145"/>
          </a:xfrm>
        </p:grpSpPr>
        <p:sp>
          <p:nvSpPr>
            <p:cNvPr id="160" name="Полилиния 159"/>
            <p:cNvSpPr/>
            <p:nvPr/>
          </p:nvSpPr>
          <p:spPr>
            <a:xfrm>
              <a:off x="5898071" y="4931288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161" name="Полилиния 160"/>
            <p:cNvSpPr/>
            <p:nvPr/>
          </p:nvSpPr>
          <p:spPr>
            <a:xfrm>
              <a:off x="6357950" y="4918589"/>
              <a:ext cx="79269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162" name="Полилиния 161"/>
            <p:cNvSpPr/>
            <p:nvPr/>
          </p:nvSpPr>
          <p:spPr>
            <a:xfrm>
              <a:off x="6072198" y="4918589"/>
              <a:ext cx="114988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163" name="Полилиния 162"/>
            <p:cNvSpPr/>
            <p:nvPr/>
          </p:nvSpPr>
          <p:spPr>
            <a:xfrm flipH="1">
              <a:off x="7000892" y="4918589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164" name="Полилиния 163"/>
            <p:cNvSpPr/>
            <p:nvPr/>
          </p:nvSpPr>
          <p:spPr>
            <a:xfrm flipH="1">
              <a:off x="7000892" y="4918589"/>
              <a:ext cx="785818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165" name="Полилиния 164"/>
            <p:cNvSpPr/>
            <p:nvPr/>
          </p:nvSpPr>
          <p:spPr>
            <a:xfrm flipH="1">
              <a:off x="6929454" y="4918589"/>
              <a:ext cx="500066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grpSp>
          <p:nvGrpSpPr>
            <p:cNvPr id="33170" name="Группа 137"/>
            <p:cNvGrpSpPr>
              <a:grpSpLocks/>
            </p:cNvGrpSpPr>
            <p:nvPr/>
          </p:nvGrpSpPr>
          <p:grpSpPr bwMode="auto">
            <a:xfrm rot="-169710">
              <a:off x="6560974" y="4400554"/>
              <a:ext cx="798923" cy="2457470"/>
              <a:chOff x="6586553" y="4400554"/>
              <a:chExt cx="798923" cy="2457470"/>
            </a:xfrm>
          </p:grpSpPr>
          <p:sp>
            <p:nvSpPr>
              <p:cNvPr id="171" name="Полилиния 170"/>
              <p:cNvSpPr/>
              <p:nvPr/>
            </p:nvSpPr>
            <p:spPr>
              <a:xfrm flipH="1">
                <a:off x="6929454" y="5143512"/>
                <a:ext cx="142905" cy="1714512"/>
              </a:xfrm>
              <a:custGeom>
                <a:avLst/>
                <a:gdLst>
                  <a:gd name="connsiteX0" fmla="*/ 1016000 w 1016000"/>
                  <a:gd name="connsiteY0" fmla="*/ 1778000 h 1803400"/>
                  <a:gd name="connsiteX1" fmla="*/ 0 w 1016000"/>
                  <a:gd name="connsiteY1" fmla="*/ 0 h 1803400"/>
                  <a:gd name="connsiteX2" fmla="*/ 901700 w 1016000"/>
                  <a:gd name="connsiteY2" fmla="*/ 1803400 h 1803400"/>
                  <a:gd name="connsiteX3" fmla="*/ 1016000 w 1016000"/>
                  <a:gd name="connsiteY3" fmla="*/ 1778000 h 1803400"/>
                  <a:gd name="connsiteX0" fmla="*/ 1016000 w 1016000"/>
                  <a:gd name="connsiteY0" fmla="*/ 1914011 h 1939411"/>
                  <a:gd name="connsiteX1" fmla="*/ 0 w 1016000"/>
                  <a:gd name="connsiteY1" fmla="*/ 136011 h 1939411"/>
                  <a:gd name="connsiteX2" fmla="*/ 901700 w 1016000"/>
                  <a:gd name="connsiteY2" fmla="*/ 1939411 h 1939411"/>
                  <a:gd name="connsiteX3" fmla="*/ 1016000 w 1016000"/>
                  <a:gd name="connsiteY3" fmla="*/ 1914011 h 1939411"/>
                  <a:gd name="connsiteX0" fmla="*/ 1269483 w 1269483"/>
                  <a:gd name="connsiteY0" fmla="*/ 2019845 h 2045245"/>
                  <a:gd name="connsiteX1" fmla="*/ 253483 w 1269483"/>
                  <a:gd name="connsiteY1" fmla="*/ 241845 h 2045245"/>
                  <a:gd name="connsiteX2" fmla="*/ 1155183 w 1269483"/>
                  <a:gd name="connsiteY2" fmla="*/ 2045245 h 2045245"/>
                  <a:gd name="connsiteX3" fmla="*/ 1269483 w 1269483"/>
                  <a:gd name="connsiteY3" fmla="*/ 2019845 h 2045245"/>
                  <a:gd name="connsiteX0" fmla="*/ 1175829 w 1175829"/>
                  <a:gd name="connsiteY0" fmla="*/ 1914011 h 1939411"/>
                  <a:gd name="connsiteX1" fmla="*/ 159829 w 1175829"/>
                  <a:gd name="connsiteY1" fmla="*/ 136011 h 1939411"/>
                  <a:gd name="connsiteX2" fmla="*/ 1061529 w 1175829"/>
                  <a:gd name="connsiteY2" fmla="*/ 1939411 h 1939411"/>
                  <a:gd name="connsiteX3" fmla="*/ 1175829 w 1175829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538181 w 697974"/>
                  <a:gd name="connsiteY2" fmla="*/ 1939411 h 1939411"/>
                  <a:gd name="connsiteX3" fmla="*/ 652481 w 697974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363701 w 697974"/>
                  <a:gd name="connsiteY2" fmla="*/ 1939411 h 1939411"/>
                  <a:gd name="connsiteX3" fmla="*/ 652481 w 697974"/>
                  <a:gd name="connsiteY3" fmla="*/ 1914011 h 1939411"/>
                  <a:gd name="connsiteX0" fmla="*/ 477999 w 523492"/>
                  <a:gd name="connsiteY0" fmla="*/ 1914011 h 1939411"/>
                  <a:gd name="connsiteX1" fmla="*/ 159828 w 523492"/>
                  <a:gd name="connsiteY1" fmla="*/ 136011 h 1939411"/>
                  <a:gd name="connsiteX2" fmla="*/ 363701 w 523492"/>
                  <a:gd name="connsiteY2" fmla="*/ 1939411 h 1939411"/>
                  <a:gd name="connsiteX3" fmla="*/ 477999 w 523492"/>
                  <a:gd name="connsiteY3" fmla="*/ 1914011 h 1939411"/>
                  <a:gd name="connsiteX0" fmla="*/ 129045 w 215906"/>
                  <a:gd name="connsiteY0" fmla="*/ 1914011 h 1939411"/>
                  <a:gd name="connsiteX1" fmla="*/ 159828 w 215906"/>
                  <a:gd name="connsiteY1" fmla="*/ 136011 h 1939411"/>
                  <a:gd name="connsiteX2" fmla="*/ 14747 w 215906"/>
                  <a:gd name="connsiteY2" fmla="*/ 1939411 h 1939411"/>
                  <a:gd name="connsiteX3" fmla="*/ 129045 w 215906"/>
                  <a:gd name="connsiteY3" fmla="*/ 1914011 h 1939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5906" h="1939411">
                    <a:moveTo>
                      <a:pt x="129045" y="1914011"/>
                    </a:moveTo>
                    <a:cubicBezTo>
                      <a:pt x="174538" y="948262"/>
                      <a:pt x="215907" y="0"/>
                      <a:pt x="159828" y="136011"/>
                    </a:cubicBezTo>
                    <a:cubicBezTo>
                      <a:pt x="-1" y="124344"/>
                      <a:pt x="106262" y="806428"/>
                      <a:pt x="14747" y="1939411"/>
                    </a:cubicBezTo>
                    <a:lnTo>
                      <a:pt x="129045" y="1914011"/>
                    </a:lnTo>
                    <a:close/>
                  </a:path>
                </a:pathLst>
              </a:custGeom>
              <a:gradFill>
                <a:gsLst>
                  <a:gs pos="100000">
                    <a:srgbClr val="92D050"/>
                  </a:gs>
                  <a:gs pos="0">
                    <a:schemeClr val="accent3">
                      <a:lumMod val="50000"/>
                    </a:schemeClr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9050" h="190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  <p:sp>
            <p:nvSpPr>
              <p:cNvPr id="172" name="Полилиния 171"/>
              <p:cNvSpPr/>
              <p:nvPr/>
            </p:nvSpPr>
            <p:spPr>
              <a:xfrm>
                <a:off x="6586553" y="440522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  <p:sp>
            <p:nvSpPr>
              <p:cNvPr id="173" name="Полилиния 172"/>
              <p:cNvSpPr/>
              <p:nvPr/>
            </p:nvSpPr>
            <p:spPr>
              <a:xfrm>
                <a:off x="6663958" y="440055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</p:grpSp>
      </p:grpSp>
      <p:grpSp>
        <p:nvGrpSpPr>
          <p:cNvPr id="32783" name="Группа 173"/>
          <p:cNvGrpSpPr>
            <a:grpSpLocks/>
          </p:cNvGrpSpPr>
          <p:nvPr/>
        </p:nvGrpSpPr>
        <p:grpSpPr bwMode="auto">
          <a:xfrm rot="626960">
            <a:off x="8369300" y="5934075"/>
            <a:ext cx="928688" cy="1000125"/>
            <a:chOff x="5898071" y="4400554"/>
            <a:chExt cx="2324143" cy="2470145"/>
          </a:xfrm>
        </p:grpSpPr>
        <p:sp>
          <p:nvSpPr>
            <p:cNvPr id="175" name="Полилиния 174"/>
            <p:cNvSpPr/>
            <p:nvPr/>
          </p:nvSpPr>
          <p:spPr>
            <a:xfrm>
              <a:off x="5898071" y="4931288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176" name="Полилиния 175"/>
            <p:cNvSpPr/>
            <p:nvPr/>
          </p:nvSpPr>
          <p:spPr>
            <a:xfrm>
              <a:off x="6357950" y="4918589"/>
              <a:ext cx="79269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177" name="Полилиния 176"/>
            <p:cNvSpPr/>
            <p:nvPr/>
          </p:nvSpPr>
          <p:spPr>
            <a:xfrm>
              <a:off x="6072198" y="4918589"/>
              <a:ext cx="114988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178" name="Полилиния 177"/>
            <p:cNvSpPr/>
            <p:nvPr/>
          </p:nvSpPr>
          <p:spPr>
            <a:xfrm flipH="1">
              <a:off x="7000892" y="4918589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179" name="Полилиния 178"/>
            <p:cNvSpPr/>
            <p:nvPr/>
          </p:nvSpPr>
          <p:spPr>
            <a:xfrm flipH="1">
              <a:off x="7000892" y="4918589"/>
              <a:ext cx="785818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180" name="Полилиния 179"/>
            <p:cNvSpPr/>
            <p:nvPr/>
          </p:nvSpPr>
          <p:spPr>
            <a:xfrm flipH="1">
              <a:off x="6929454" y="4918589"/>
              <a:ext cx="500066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grpSp>
          <p:nvGrpSpPr>
            <p:cNvPr id="33142" name="Группа 137"/>
            <p:cNvGrpSpPr>
              <a:grpSpLocks/>
            </p:cNvGrpSpPr>
            <p:nvPr/>
          </p:nvGrpSpPr>
          <p:grpSpPr bwMode="auto">
            <a:xfrm rot="-169710">
              <a:off x="6560974" y="4400554"/>
              <a:ext cx="798923" cy="2457470"/>
              <a:chOff x="6586553" y="4400554"/>
              <a:chExt cx="798923" cy="2457470"/>
            </a:xfrm>
          </p:grpSpPr>
          <p:sp>
            <p:nvSpPr>
              <p:cNvPr id="186" name="Полилиния 185"/>
              <p:cNvSpPr/>
              <p:nvPr/>
            </p:nvSpPr>
            <p:spPr>
              <a:xfrm flipH="1">
                <a:off x="6929454" y="5143512"/>
                <a:ext cx="142905" cy="1714512"/>
              </a:xfrm>
              <a:custGeom>
                <a:avLst/>
                <a:gdLst>
                  <a:gd name="connsiteX0" fmla="*/ 1016000 w 1016000"/>
                  <a:gd name="connsiteY0" fmla="*/ 1778000 h 1803400"/>
                  <a:gd name="connsiteX1" fmla="*/ 0 w 1016000"/>
                  <a:gd name="connsiteY1" fmla="*/ 0 h 1803400"/>
                  <a:gd name="connsiteX2" fmla="*/ 901700 w 1016000"/>
                  <a:gd name="connsiteY2" fmla="*/ 1803400 h 1803400"/>
                  <a:gd name="connsiteX3" fmla="*/ 1016000 w 1016000"/>
                  <a:gd name="connsiteY3" fmla="*/ 1778000 h 1803400"/>
                  <a:gd name="connsiteX0" fmla="*/ 1016000 w 1016000"/>
                  <a:gd name="connsiteY0" fmla="*/ 1914011 h 1939411"/>
                  <a:gd name="connsiteX1" fmla="*/ 0 w 1016000"/>
                  <a:gd name="connsiteY1" fmla="*/ 136011 h 1939411"/>
                  <a:gd name="connsiteX2" fmla="*/ 901700 w 1016000"/>
                  <a:gd name="connsiteY2" fmla="*/ 1939411 h 1939411"/>
                  <a:gd name="connsiteX3" fmla="*/ 1016000 w 1016000"/>
                  <a:gd name="connsiteY3" fmla="*/ 1914011 h 1939411"/>
                  <a:gd name="connsiteX0" fmla="*/ 1269483 w 1269483"/>
                  <a:gd name="connsiteY0" fmla="*/ 2019845 h 2045245"/>
                  <a:gd name="connsiteX1" fmla="*/ 253483 w 1269483"/>
                  <a:gd name="connsiteY1" fmla="*/ 241845 h 2045245"/>
                  <a:gd name="connsiteX2" fmla="*/ 1155183 w 1269483"/>
                  <a:gd name="connsiteY2" fmla="*/ 2045245 h 2045245"/>
                  <a:gd name="connsiteX3" fmla="*/ 1269483 w 1269483"/>
                  <a:gd name="connsiteY3" fmla="*/ 2019845 h 2045245"/>
                  <a:gd name="connsiteX0" fmla="*/ 1175829 w 1175829"/>
                  <a:gd name="connsiteY0" fmla="*/ 1914011 h 1939411"/>
                  <a:gd name="connsiteX1" fmla="*/ 159829 w 1175829"/>
                  <a:gd name="connsiteY1" fmla="*/ 136011 h 1939411"/>
                  <a:gd name="connsiteX2" fmla="*/ 1061529 w 1175829"/>
                  <a:gd name="connsiteY2" fmla="*/ 1939411 h 1939411"/>
                  <a:gd name="connsiteX3" fmla="*/ 1175829 w 1175829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538181 w 697974"/>
                  <a:gd name="connsiteY2" fmla="*/ 1939411 h 1939411"/>
                  <a:gd name="connsiteX3" fmla="*/ 652481 w 697974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363701 w 697974"/>
                  <a:gd name="connsiteY2" fmla="*/ 1939411 h 1939411"/>
                  <a:gd name="connsiteX3" fmla="*/ 652481 w 697974"/>
                  <a:gd name="connsiteY3" fmla="*/ 1914011 h 1939411"/>
                  <a:gd name="connsiteX0" fmla="*/ 477999 w 523492"/>
                  <a:gd name="connsiteY0" fmla="*/ 1914011 h 1939411"/>
                  <a:gd name="connsiteX1" fmla="*/ 159828 w 523492"/>
                  <a:gd name="connsiteY1" fmla="*/ 136011 h 1939411"/>
                  <a:gd name="connsiteX2" fmla="*/ 363701 w 523492"/>
                  <a:gd name="connsiteY2" fmla="*/ 1939411 h 1939411"/>
                  <a:gd name="connsiteX3" fmla="*/ 477999 w 523492"/>
                  <a:gd name="connsiteY3" fmla="*/ 1914011 h 1939411"/>
                  <a:gd name="connsiteX0" fmla="*/ 129045 w 215906"/>
                  <a:gd name="connsiteY0" fmla="*/ 1914011 h 1939411"/>
                  <a:gd name="connsiteX1" fmla="*/ 159828 w 215906"/>
                  <a:gd name="connsiteY1" fmla="*/ 136011 h 1939411"/>
                  <a:gd name="connsiteX2" fmla="*/ 14747 w 215906"/>
                  <a:gd name="connsiteY2" fmla="*/ 1939411 h 1939411"/>
                  <a:gd name="connsiteX3" fmla="*/ 129045 w 215906"/>
                  <a:gd name="connsiteY3" fmla="*/ 1914011 h 1939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5906" h="1939411">
                    <a:moveTo>
                      <a:pt x="129045" y="1914011"/>
                    </a:moveTo>
                    <a:cubicBezTo>
                      <a:pt x="174538" y="948262"/>
                      <a:pt x="215907" y="0"/>
                      <a:pt x="159828" y="136011"/>
                    </a:cubicBezTo>
                    <a:cubicBezTo>
                      <a:pt x="-1" y="124344"/>
                      <a:pt x="106262" y="806428"/>
                      <a:pt x="14747" y="1939411"/>
                    </a:cubicBezTo>
                    <a:lnTo>
                      <a:pt x="129045" y="1914011"/>
                    </a:lnTo>
                    <a:close/>
                  </a:path>
                </a:pathLst>
              </a:custGeom>
              <a:gradFill>
                <a:gsLst>
                  <a:gs pos="100000">
                    <a:srgbClr val="92D050"/>
                  </a:gs>
                  <a:gs pos="0">
                    <a:schemeClr val="accent3">
                      <a:lumMod val="50000"/>
                    </a:schemeClr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9050" h="190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  <p:sp>
            <p:nvSpPr>
              <p:cNvPr id="187" name="Полилиния 186"/>
              <p:cNvSpPr/>
              <p:nvPr/>
            </p:nvSpPr>
            <p:spPr>
              <a:xfrm>
                <a:off x="6586553" y="440522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  <p:sp>
            <p:nvSpPr>
              <p:cNvPr id="188" name="Полилиния 187"/>
              <p:cNvSpPr/>
              <p:nvPr/>
            </p:nvSpPr>
            <p:spPr>
              <a:xfrm>
                <a:off x="6663958" y="440055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</p:grpSp>
      </p:grpSp>
      <p:grpSp>
        <p:nvGrpSpPr>
          <p:cNvPr id="32784" name="Группа 142"/>
          <p:cNvGrpSpPr>
            <a:grpSpLocks/>
          </p:cNvGrpSpPr>
          <p:nvPr/>
        </p:nvGrpSpPr>
        <p:grpSpPr bwMode="auto">
          <a:xfrm rot="-784521">
            <a:off x="7178675" y="5851525"/>
            <a:ext cx="1292225" cy="1079500"/>
            <a:chOff x="5898071" y="4410369"/>
            <a:chExt cx="2324143" cy="2460330"/>
          </a:xfrm>
        </p:grpSpPr>
        <p:sp>
          <p:nvSpPr>
            <p:cNvPr id="127" name="Полилиния 126"/>
            <p:cNvSpPr/>
            <p:nvPr/>
          </p:nvSpPr>
          <p:spPr>
            <a:xfrm>
              <a:off x="5898071" y="4931288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128" name="Полилиния 127"/>
            <p:cNvSpPr/>
            <p:nvPr/>
          </p:nvSpPr>
          <p:spPr>
            <a:xfrm>
              <a:off x="6357950" y="4918589"/>
              <a:ext cx="79269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129" name="Полилиния 128"/>
            <p:cNvSpPr/>
            <p:nvPr/>
          </p:nvSpPr>
          <p:spPr>
            <a:xfrm>
              <a:off x="6072198" y="4918589"/>
              <a:ext cx="114988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130" name="Полилиния 129"/>
            <p:cNvSpPr/>
            <p:nvPr/>
          </p:nvSpPr>
          <p:spPr>
            <a:xfrm flipH="1">
              <a:off x="7000892" y="4918589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132" name="Полилиния 131"/>
            <p:cNvSpPr/>
            <p:nvPr/>
          </p:nvSpPr>
          <p:spPr>
            <a:xfrm flipH="1">
              <a:off x="7000892" y="4918589"/>
              <a:ext cx="785818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grpSp>
          <p:nvGrpSpPr>
            <p:cNvPr id="33114" name="Группа 138"/>
            <p:cNvGrpSpPr>
              <a:grpSpLocks/>
            </p:cNvGrpSpPr>
            <p:nvPr/>
          </p:nvGrpSpPr>
          <p:grpSpPr bwMode="auto">
            <a:xfrm rot="639347">
              <a:off x="6792579" y="4410369"/>
              <a:ext cx="798923" cy="2457470"/>
              <a:chOff x="6586553" y="4400554"/>
              <a:chExt cx="798923" cy="2457470"/>
            </a:xfrm>
          </p:grpSpPr>
          <p:sp>
            <p:nvSpPr>
              <p:cNvPr id="140" name="Полилиния 139"/>
              <p:cNvSpPr/>
              <p:nvPr/>
            </p:nvSpPr>
            <p:spPr>
              <a:xfrm flipH="1">
                <a:off x="6929454" y="5143512"/>
                <a:ext cx="142905" cy="1714512"/>
              </a:xfrm>
              <a:custGeom>
                <a:avLst/>
                <a:gdLst>
                  <a:gd name="connsiteX0" fmla="*/ 1016000 w 1016000"/>
                  <a:gd name="connsiteY0" fmla="*/ 1778000 h 1803400"/>
                  <a:gd name="connsiteX1" fmla="*/ 0 w 1016000"/>
                  <a:gd name="connsiteY1" fmla="*/ 0 h 1803400"/>
                  <a:gd name="connsiteX2" fmla="*/ 901700 w 1016000"/>
                  <a:gd name="connsiteY2" fmla="*/ 1803400 h 1803400"/>
                  <a:gd name="connsiteX3" fmla="*/ 1016000 w 1016000"/>
                  <a:gd name="connsiteY3" fmla="*/ 1778000 h 1803400"/>
                  <a:gd name="connsiteX0" fmla="*/ 1016000 w 1016000"/>
                  <a:gd name="connsiteY0" fmla="*/ 1914011 h 1939411"/>
                  <a:gd name="connsiteX1" fmla="*/ 0 w 1016000"/>
                  <a:gd name="connsiteY1" fmla="*/ 136011 h 1939411"/>
                  <a:gd name="connsiteX2" fmla="*/ 901700 w 1016000"/>
                  <a:gd name="connsiteY2" fmla="*/ 1939411 h 1939411"/>
                  <a:gd name="connsiteX3" fmla="*/ 1016000 w 1016000"/>
                  <a:gd name="connsiteY3" fmla="*/ 1914011 h 1939411"/>
                  <a:gd name="connsiteX0" fmla="*/ 1269483 w 1269483"/>
                  <a:gd name="connsiteY0" fmla="*/ 2019845 h 2045245"/>
                  <a:gd name="connsiteX1" fmla="*/ 253483 w 1269483"/>
                  <a:gd name="connsiteY1" fmla="*/ 241845 h 2045245"/>
                  <a:gd name="connsiteX2" fmla="*/ 1155183 w 1269483"/>
                  <a:gd name="connsiteY2" fmla="*/ 2045245 h 2045245"/>
                  <a:gd name="connsiteX3" fmla="*/ 1269483 w 1269483"/>
                  <a:gd name="connsiteY3" fmla="*/ 2019845 h 2045245"/>
                  <a:gd name="connsiteX0" fmla="*/ 1175829 w 1175829"/>
                  <a:gd name="connsiteY0" fmla="*/ 1914011 h 1939411"/>
                  <a:gd name="connsiteX1" fmla="*/ 159829 w 1175829"/>
                  <a:gd name="connsiteY1" fmla="*/ 136011 h 1939411"/>
                  <a:gd name="connsiteX2" fmla="*/ 1061529 w 1175829"/>
                  <a:gd name="connsiteY2" fmla="*/ 1939411 h 1939411"/>
                  <a:gd name="connsiteX3" fmla="*/ 1175829 w 1175829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538181 w 697974"/>
                  <a:gd name="connsiteY2" fmla="*/ 1939411 h 1939411"/>
                  <a:gd name="connsiteX3" fmla="*/ 652481 w 697974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363701 w 697974"/>
                  <a:gd name="connsiteY2" fmla="*/ 1939411 h 1939411"/>
                  <a:gd name="connsiteX3" fmla="*/ 652481 w 697974"/>
                  <a:gd name="connsiteY3" fmla="*/ 1914011 h 1939411"/>
                  <a:gd name="connsiteX0" fmla="*/ 477999 w 523492"/>
                  <a:gd name="connsiteY0" fmla="*/ 1914011 h 1939411"/>
                  <a:gd name="connsiteX1" fmla="*/ 159828 w 523492"/>
                  <a:gd name="connsiteY1" fmla="*/ 136011 h 1939411"/>
                  <a:gd name="connsiteX2" fmla="*/ 363701 w 523492"/>
                  <a:gd name="connsiteY2" fmla="*/ 1939411 h 1939411"/>
                  <a:gd name="connsiteX3" fmla="*/ 477999 w 523492"/>
                  <a:gd name="connsiteY3" fmla="*/ 1914011 h 1939411"/>
                  <a:gd name="connsiteX0" fmla="*/ 129045 w 215906"/>
                  <a:gd name="connsiteY0" fmla="*/ 1914011 h 1939411"/>
                  <a:gd name="connsiteX1" fmla="*/ 159828 w 215906"/>
                  <a:gd name="connsiteY1" fmla="*/ 136011 h 1939411"/>
                  <a:gd name="connsiteX2" fmla="*/ 14747 w 215906"/>
                  <a:gd name="connsiteY2" fmla="*/ 1939411 h 1939411"/>
                  <a:gd name="connsiteX3" fmla="*/ 129045 w 215906"/>
                  <a:gd name="connsiteY3" fmla="*/ 1914011 h 1939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5906" h="1939411">
                    <a:moveTo>
                      <a:pt x="129045" y="1914011"/>
                    </a:moveTo>
                    <a:cubicBezTo>
                      <a:pt x="174538" y="948262"/>
                      <a:pt x="215907" y="0"/>
                      <a:pt x="159828" y="136011"/>
                    </a:cubicBezTo>
                    <a:cubicBezTo>
                      <a:pt x="-1" y="124344"/>
                      <a:pt x="106262" y="806428"/>
                      <a:pt x="14747" y="1939411"/>
                    </a:cubicBezTo>
                    <a:lnTo>
                      <a:pt x="129045" y="1914011"/>
                    </a:lnTo>
                    <a:close/>
                  </a:path>
                </a:pathLst>
              </a:custGeom>
              <a:gradFill>
                <a:gsLst>
                  <a:gs pos="100000">
                    <a:srgbClr val="92D050"/>
                  </a:gs>
                  <a:gs pos="0">
                    <a:schemeClr val="accent3">
                      <a:lumMod val="50000"/>
                    </a:schemeClr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9050" h="190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  <p:sp>
            <p:nvSpPr>
              <p:cNvPr id="141" name="Полилиния 140"/>
              <p:cNvSpPr/>
              <p:nvPr/>
            </p:nvSpPr>
            <p:spPr>
              <a:xfrm>
                <a:off x="6586553" y="440522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  <p:sp>
            <p:nvSpPr>
              <p:cNvPr id="142" name="Полилиния 141"/>
              <p:cNvSpPr/>
              <p:nvPr/>
            </p:nvSpPr>
            <p:spPr>
              <a:xfrm>
                <a:off x="6663958" y="440055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</p:grpSp>
      </p:grpSp>
      <p:grpSp>
        <p:nvGrpSpPr>
          <p:cNvPr id="32785" name="Группа 203"/>
          <p:cNvGrpSpPr>
            <a:grpSpLocks/>
          </p:cNvGrpSpPr>
          <p:nvPr/>
        </p:nvGrpSpPr>
        <p:grpSpPr bwMode="auto">
          <a:xfrm rot="626960">
            <a:off x="3440113" y="6005513"/>
            <a:ext cx="928687" cy="1000125"/>
            <a:chOff x="5898071" y="4400554"/>
            <a:chExt cx="2324143" cy="2470145"/>
          </a:xfrm>
        </p:grpSpPr>
        <p:sp>
          <p:nvSpPr>
            <p:cNvPr id="205" name="Полилиния 204"/>
            <p:cNvSpPr/>
            <p:nvPr/>
          </p:nvSpPr>
          <p:spPr>
            <a:xfrm>
              <a:off x="5898071" y="4931288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06" name="Полилиния 205"/>
            <p:cNvSpPr/>
            <p:nvPr/>
          </p:nvSpPr>
          <p:spPr>
            <a:xfrm>
              <a:off x="6357950" y="4918589"/>
              <a:ext cx="79269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07" name="Полилиния 206"/>
            <p:cNvSpPr/>
            <p:nvPr/>
          </p:nvSpPr>
          <p:spPr>
            <a:xfrm>
              <a:off x="6072198" y="4918589"/>
              <a:ext cx="114988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08" name="Полилиния 207"/>
            <p:cNvSpPr/>
            <p:nvPr/>
          </p:nvSpPr>
          <p:spPr>
            <a:xfrm flipH="1">
              <a:off x="7000892" y="4918589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09" name="Полилиния 208"/>
            <p:cNvSpPr/>
            <p:nvPr/>
          </p:nvSpPr>
          <p:spPr>
            <a:xfrm flipH="1">
              <a:off x="7000892" y="4918589"/>
              <a:ext cx="785818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10" name="Полилиния 209"/>
            <p:cNvSpPr/>
            <p:nvPr/>
          </p:nvSpPr>
          <p:spPr>
            <a:xfrm flipH="1">
              <a:off x="6929454" y="4918589"/>
              <a:ext cx="500066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grpSp>
          <p:nvGrpSpPr>
            <p:cNvPr id="33079" name="Группа 137"/>
            <p:cNvGrpSpPr>
              <a:grpSpLocks/>
            </p:cNvGrpSpPr>
            <p:nvPr/>
          </p:nvGrpSpPr>
          <p:grpSpPr bwMode="auto">
            <a:xfrm rot="-169710">
              <a:off x="6560974" y="4400554"/>
              <a:ext cx="798923" cy="2457470"/>
              <a:chOff x="6586553" y="4400554"/>
              <a:chExt cx="798923" cy="2457470"/>
            </a:xfrm>
          </p:grpSpPr>
          <p:sp>
            <p:nvSpPr>
              <p:cNvPr id="216" name="Полилиния 215"/>
              <p:cNvSpPr/>
              <p:nvPr/>
            </p:nvSpPr>
            <p:spPr>
              <a:xfrm flipH="1">
                <a:off x="6929454" y="5143512"/>
                <a:ext cx="142905" cy="1714512"/>
              </a:xfrm>
              <a:custGeom>
                <a:avLst/>
                <a:gdLst>
                  <a:gd name="connsiteX0" fmla="*/ 1016000 w 1016000"/>
                  <a:gd name="connsiteY0" fmla="*/ 1778000 h 1803400"/>
                  <a:gd name="connsiteX1" fmla="*/ 0 w 1016000"/>
                  <a:gd name="connsiteY1" fmla="*/ 0 h 1803400"/>
                  <a:gd name="connsiteX2" fmla="*/ 901700 w 1016000"/>
                  <a:gd name="connsiteY2" fmla="*/ 1803400 h 1803400"/>
                  <a:gd name="connsiteX3" fmla="*/ 1016000 w 1016000"/>
                  <a:gd name="connsiteY3" fmla="*/ 1778000 h 1803400"/>
                  <a:gd name="connsiteX0" fmla="*/ 1016000 w 1016000"/>
                  <a:gd name="connsiteY0" fmla="*/ 1914011 h 1939411"/>
                  <a:gd name="connsiteX1" fmla="*/ 0 w 1016000"/>
                  <a:gd name="connsiteY1" fmla="*/ 136011 h 1939411"/>
                  <a:gd name="connsiteX2" fmla="*/ 901700 w 1016000"/>
                  <a:gd name="connsiteY2" fmla="*/ 1939411 h 1939411"/>
                  <a:gd name="connsiteX3" fmla="*/ 1016000 w 1016000"/>
                  <a:gd name="connsiteY3" fmla="*/ 1914011 h 1939411"/>
                  <a:gd name="connsiteX0" fmla="*/ 1269483 w 1269483"/>
                  <a:gd name="connsiteY0" fmla="*/ 2019845 h 2045245"/>
                  <a:gd name="connsiteX1" fmla="*/ 253483 w 1269483"/>
                  <a:gd name="connsiteY1" fmla="*/ 241845 h 2045245"/>
                  <a:gd name="connsiteX2" fmla="*/ 1155183 w 1269483"/>
                  <a:gd name="connsiteY2" fmla="*/ 2045245 h 2045245"/>
                  <a:gd name="connsiteX3" fmla="*/ 1269483 w 1269483"/>
                  <a:gd name="connsiteY3" fmla="*/ 2019845 h 2045245"/>
                  <a:gd name="connsiteX0" fmla="*/ 1175829 w 1175829"/>
                  <a:gd name="connsiteY0" fmla="*/ 1914011 h 1939411"/>
                  <a:gd name="connsiteX1" fmla="*/ 159829 w 1175829"/>
                  <a:gd name="connsiteY1" fmla="*/ 136011 h 1939411"/>
                  <a:gd name="connsiteX2" fmla="*/ 1061529 w 1175829"/>
                  <a:gd name="connsiteY2" fmla="*/ 1939411 h 1939411"/>
                  <a:gd name="connsiteX3" fmla="*/ 1175829 w 1175829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538181 w 697974"/>
                  <a:gd name="connsiteY2" fmla="*/ 1939411 h 1939411"/>
                  <a:gd name="connsiteX3" fmla="*/ 652481 w 697974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363701 w 697974"/>
                  <a:gd name="connsiteY2" fmla="*/ 1939411 h 1939411"/>
                  <a:gd name="connsiteX3" fmla="*/ 652481 w 697974"/>
                  <a:gd name="connsiteY3" fmla="*/ 1914011 h 1939411"/>
                  <a:gd name="connsiteX0" fmla="*/ 477999 w 523492"/>
                  <a:gd name="connsiteY0" fmla="*/ 1914011 h 1939411"/>
                  <a:gd name="connsiteX1" fmla="*/ 159828 w 523492"/>
                  <a:gd name="connsiteY1" fmla="*/ 136011 h 1939411"/>
                  <a:gd name="connsiteX2" fmla="*/ 363701 w 523492"/>
                  <a:gd name="connsiteY2" fmla="*/ 1939411 h 1939411"/>
                  <a:gd name="connsiteX3" fmla="*/ 477999 w 523492"/>
                  <a:gd name="connsiteY3" fmla="*/ 1914011 h 1939411"/>
                  <a:gd name="connsiteX0" fmla="*/ 129045 w 215906"/>
                  <a:gd name="connsiteY0" fmla="*/ 1914011 h 1939411"/>
                  <a:gd name="connsiteX1" fmla="*/ 159828 w 215906"/>
                  <a:gd name="connsiteY1" fmla="*/ 136011 h 1939411"/>
                  <a:gd name="connsiteX2" fmla="*/ 14747 w 215906"/>
                  <a:gd name="connsiteY2" fmla="*/ 1939411 h 1939411"/>
                  <a:gd name="connsiteX3" fmla="*/ 129045 w 215906"/>
                  <a:gd name="connsiteY3" fmla="*/ 1914011 h 1939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5906" h="1939411">
                    <a:moveTo>
                      <a:pt x="129045" y="1914011"/>
                    </a:moveTo>
                    <a:cubicBezTo>
                      <a:pt x="174538" y="948262"/>
                      <a:pt x="215907" y="0"/>
                      <a:pt x="159828" y="136011"/>
                    </a:cubicBezTo>
                    <a:cubicBezTo>
                      <a:pt x="-1" y="124344"/>
                      <a:pt x="106262" y="806428"/>
                      <a:pt x="14747" y="1939411"/>
                    </a:cubicBezTo>
                    <a:lnTo>
                      <a:pt x="129045" y="1914011"/>
                    </a:lnTo>
                    <a:close/>
                  </a:path>
                </a:pathLst>
              </a:custGeom>
              <a:gradFill>
                <a:gsLst>
                  <a:gs pos="100000">
                    <a:srgbClr val="92D050"/>
                  </a:gs>
                  <a:gs pos="0">
                    <a:schemeClr val="accent3">
                      <a:lumMod val="50000"/>
                    </a:schemeClr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9050" h="190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  <p:sp>
            <p:nvSpPr>
              <p:cNvPr id="217" name="Полилиния 216"/>
              <p:cNvSpPr/>
              <p:nvPr/>
            </p:nvSpPr>
            <p:spPr>
              <a:xfrm>
                <a:off x="6586553" y="440522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  <p:sp>
            <p:nvSpPr>
              <p:cNvPr id="218" name="Полилиния 217"/>
              <p:cNvSpPr/>
              <p:nvPr/>
            </p:nvSpPr>
            <p:spPr>
              <a:xfrm>
                <a:off x="6663958" y="440055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</p:grpSp>
        <p:grpSp>
          <p:nvGrpSpPr>
            <p:cNvPr id="33080" name="Группа 138"/>
            <p:cNvGrpSpPr>
              <a:grpSpLocks/>
            </p:cNvGrpSpPr>
            <p:nvPr/>
          </p:nvGrpSpPr>
          <p:grpSpPr bwMode="auto">
            <a:xfrm rot="639347">
              <a:off x="6792579" y="4410375"/>
              <a:ext cx="798923" cy="2457470"/>
              <a:chOff x="6586553" y="4400554"/>
              <a:chExt cx="798923" cy="2457470"/>
            </a:xfrm>
          </p:grpSpPr>
          <p:sp>
            <p:nvSpPr>
              <p:cNvPr id="213" name="Полилиния 212"/>
              <p:cNvSpPr/>
              <p:nvPr/>
            </p:nvSpPr>
            <p:spPr>
              <a:xfrm flipH="1">
                <a:off x="6929454" y="5143512"/>
                <a:ext cx="142905" cy="1714512"/>
              </a:xfrm>
              <a:custGeom>
                <a:avLst/>
                <a:gdLst>
                  <a:gd name="connsiteX0" fmla="*/ 1016000 w 1016000"/>
                  <a:gd name="connsiteY0" fmla="*/ 1778000 h 1803400"/>
                  <a:gd name="connsiteX1" fmla="*/ 0 w 1016000"/>
                  <a:gd name="connsiteY1" fmla="*/ 0 h 1803400"/>
                  <a:gd name="connsiteX2" fmla="*/ 901700 w 1016000"/>
                  <a:gd name="connsiteY2" fmla="*/ 1803400 h 1803400"/>
                  <a:gd name="connsiteX3" fmla="*/ 1016000 w 1016000"/>
                  <a:gd name="connsiteY3" fmla="*/ 1778000 h 1803400"/>
                  <a:gd name="connsiteX0" fmla="*/ 1016000 w 1016000"/>
                  <a:gd name="connsiteY0" fmla="*/ 1914011 h 1939411"/>
                  <a:gd name="connsiteX1" fmla="*/ 0 w 1016000"/>
                  <a:gd name="connsiteY1" fmla="*/ 136011 h 1939411"/>
                  <a:gd name="connsiteX2" fmla="*/ 901700 w 1016000"/>
                  <a:gd name="connsiteY2" fmla="*/ 1939411 h 1939411"/>
                  <a:gd name="connsiteX3" fmla="*/ 1016000 w 1016000"/>
                  <a:gd name="connsiteY3" fmla="*/ 1914011 h 1939411"/>
                  <a:gd name="connsiteX0" fmla="*/ 1269483 w 1269483"/>
                  <a:gd name="connsiteY0" fmla="*/ 2019845 h 2045245"/>
                  <a:gd name="connsiteX1" fmla="*/ 253483 w 1269483"/>
                  <a:gd name="connsiteY1" fmla="*/ 241845 h 2045245"/>
                  <a:gd name="connsiteX2" fmla="*/ 1155183 w 1269483"/>
                  <a:gd name="connsiteY2" fmla="*/ 2045245 h 2045245"/>
                  <a:gd name="connsiteX3" fmla="*/ 1269483 w 1269483"/>
                  <a:gd name="connsiteY3" fmla="*/ 2019845 h 2045245"/>
                  <a:gd name="connsiteX0" fmla="*/ 1175829 w 1175829"/>
                  <a:gd name="connsiteY0" fmla="*/ 1914011 h 1939411"/>
                  <a:gd name="connsiteX1" fmla="*/ 159829 w 1175829"/>
                  <a:gd name="connsiteY1" fmla="*/ 136011 h 1939411"/>
                  <a:gd name="connsiteX2" fmla="*/ 1061529 w 1175829"/>
                  <a:gd name="connsiteY2" fmla="*/ 1939411 h 1939411"/>
                  <a:gd name="connsiteX3" fmla="*/ 1175829 w 1175829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538181 w 697974"/>
                  <a:gd name="connsiteY2" fmla="*/ 1939411 h 1939411"/>
                  <a:gd name="connsiteX3" fmla="*/ 652481 w 697974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363701 w 697974"/>
                  <a:gd name="connsiteY2" fmla="*/ 1939411 h 1939411"/>
                  <a:gd name="connsiteX3" fmla="*/ 652481 w 697974"/>
                  <a:gd name="connsiteY3" fmla="*/ 1914011 h 1939411"/>
                  <a:gd name="connsiteX0" fmla="*/ 477999 w 523492"/>
                  <a:gd name="connsiteY0" fmla="*/ 1914011 h 1939411"/>
                  <a:gd name="connsiteX1" fmla="*/ 159828 w 523492"/>
                  <a:gd name="connsiteY1" fmla="*/ 136011 h 1939411"/>
                  <a:gd name="connsiteX2" fmla="*/ 363701 w 523492"/>
                  <a:gd name="connsiteY2" fmla="*/ 1939411 h 1939411"/>
                  <a:gd name="connsiteX3" fmla="*/ 477999 w 523492"/>
                  <a:gd name="connsiteY3" fmla="*/ 1914011 h 1939411"/>
                  <a:gd name="connsiteX0" fmla="*/ 129045 w 215906"/>
                  <a:gd name="connsiteY0" fmla="*/ 1914011 h 1939411"/>
                  <a:gd name="connsiteX1" fmla="*/ 159828 w 215906"/>
                  <a:gd name="connsiteY1" fmla="*/ 136011 h 1939411"/>
                  <a:gd name="connsiteX2" fmla="*/ 14747 w 215906"/>
                  <a:gd name="connsiteY2" fmla="*/ 1939411 h 1939411"/>
                  <a:gd name="connsiteX3" fmla="*/ 129045 w 215906"/>
                  <a:gd name="connsiteY3" fmla="*/ 1914011 h 1939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5906" h="1939411">
                    <a:moveTo>
                      <a:pt x="129045" y="1914011"/>
                    </a:moveTo>
                    <a:cubicBezTo>
                      <a:pt x="174538" y="948262"/>
                      <a:pt x="215907" y="0"/>
                      <a:pt x="159828" y="136011"/>
                    </a:cubicBezTo>
                    <a:cubicBezTo>
                      <a:pt x="-1" y="124344"/>
                      <a:pt x="106262" y="806428"/>
                      <a:pt x="14747" y="1939411"/>
                    </a:cubicBezTo>
                    <a:lnTo>
                      <a:pt x="129045" y="1914011"/>
                    </a:lnTo>
                    <a:close/>
                  </a:path>
                </a:pathLst>
              </a:custGeom>
              <a:gradFill>
                <a:gsLst>
                  <a:gs pos="100000">
                    <a:srgbClr val="92D050"/>
                  </a:gs>
                  <a:gs pos="0">
                    <a:schemeClr val="accent3">
                      <a:lumMod val="50000"/>
                    </a:schemeClr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9050" h="190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  <p:sp>
            <p:nvSpPr>
              <p:cNvPr id="214" name="Полилиния 213"/>
              <p:cNvSpPr/>
              <p:nvPr/>
            </p:nvSpPr>
            <p:spPr>
              <a:xfrm>
                <a:off x="6586553" y="440522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  <p:sp>
            <p:nvSpPr>
              <p:cNvPr id="215" name="Полилиния 214"/>
              <p:cNvSpPr/>
              <p:nvPr/>
            </p:nvSpPr>
            <p:spPr>
              <a:xfrm>
                <a:off x="6663958" y="440055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</p:grpSp>
      </p:grpSp>
      <p:grpSp>
        <p:nvGrpSpPr>
          <p:cNvPr id="32786" name="Группа 219"/>
          <p:cNvGrpSpPr>
            <a:grpSpLocks/>
          </p:cNvGrpSpPr>
          <p:nvPr/>
        </p:nvGrpSpPr>
        <p:grpSpPr bwMode="auto">
          <a:xfrm rot="-1122157">
            <a:off x="4922838" y="5908675"/>
            <a:ext cx="928687" cy="1000125"/>
            <a:chOff x="5898071" y="4400554"/>
            <a:chExt cx="2324143" cy="2470145"/>
          </a:xfrm>
        </p:grpSpPr>
        <p:sp>
          <p:nvSpPr>
            <p:cNvPr id="221" name="Полилиния 220"/>
            <p:cNvSpPr/>
            <p:nvPr/>
          </p:nvSpPr>
          <p:spPr>
            <a:xfrm>
              <a:off x="5898071" y="4931288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22" name="Полилиния 221"/>
            <p:cNvSpPr/>
            <p:nvPr/>
          </p:nvSpPr>
          <p:spPr>
            <a:xfrm>
              <a:off x="6357950" y="4918589"/>
              <a:ext cx="79269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23" name="Полилиния 222"/>
            <p:cNvSpPr/>
            <p:nvPr/>
          </p:nvSpPr>
          <p:spPr>
            <a:xfrm>
              <a:off x="6072198" y="4918589"/>
              <a:ext cx="114988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24" name="Полилиния 223"/>
            <p:cNvSpPr/>
            <p:nvPr/>
          </p:nvSpPr>
          <p:spPr>
            <a:xfrm flipH="1">
              <a:off x="7000892" y="4918589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25" name="Полилиния 224"/>
            <p:cNvSpPr/>
            <p:nvPr/>
          </p:nvSpPr>
          <p:spPr>
            <a:xfrm flipH="1">
              <a:off x="7000892" y="4918589"/>
              <a:ext cx="785818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26" name="Полилиния 225"/>
            <p:cNvSpPr/>
            <p:nvPr/>
          </p:nvSpPr>
          <p:spPr>
            <a:xfrm flipH="1">
              <a:off x="6929454" y="4918589"/>
              <a:ext cx="500066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grpSp>
          <p:nvGrpSpPr>
            <p:cNvPr id="33041" name="Группа 137"/>
            <p:cNvGrpSpPr>
              <a:grpSpLocks/>
            </p:cNvGrpSpPr>
            <p:nvPr/>
          </p:nvGrpSpPr>
          <p:grpSpPr bwMode="auto">
            <a:xfrm rot="-169710">
              <a:off x="6560974" y="4400554"/>
              <a:ext cx="798923" cy="2457470"/>
              <a:chOff x="6586553" y="4400554"/>
              <a:chExt cx="798923" cy="2457470"/>
            </a:xfrm>
          </p:grpSpPr>
          <p:sp>
            <p:nvSpPr>
              <p:cNvPr id="232" name="Полилиния 231"/>
              <p:cNvSpPr/>
              <p:nvPr/>
            </p:nvSpPr>
            <p:spPr>
              <a:xfrm flipH="1">
                <a:off x="6929454" y="5143512"/>
                <a:ext cx="142905" cy="1714512"/>
              </a:xfrm>
              <a:custGeom>
                <a:avLst/>
                <a:gdLst>
                  <a:gd name="connsiteX0" fmla="*/ 1016000 w 1016000"/>
                  <a:gd name="connsiteY0" fmla="*/ 1778000 h 1803400"/>
                  <a:gd name="connsiteX1" fmla="*/ 0 w 1016000"/>
                  <a:gd name="connsiteY1" fmla="*/ 0 h 1803400"/>
                  <a:gd name="connsiteX2" fmla="*/ 901700 w 1016000"/>
                  <a:gd name="connsiteY2" fmla="*/ 1803400 h 1803400"/>
                  <a:gd name="connsiteX3" fmla="*/ 1016000 w 1016000"/>
                  <a:gd name="connsiteY3" fmla="*/ 1778000 h 1803400"/>
                  <a:gd name="connsiteX0" fmla="*/ 1016000 w 1016000"/>
                  <a:gd name="connsiteY0" fmla="*/ 1914011 h 1939411"/>
                  <a:gd name="connsiteX1" fmla="*/ 0 w 1016000"/>
                  <a:gd name="connsiteY1" fmla="*/ 136011 h 1939411"/>
                  <a:gd name="connsiteX2" fmla="*/ 901700 w 1016000"/>
                  <a:gd name="connsiteY2" fmla="*/ 1939411 h 1939411"/>
                  <a:gd name="connsiteX3" fmla="*/ 1016000 w 1016000"/>
                  <a:gd name="connsiteY3" fmla="*/ 1914011 h 1939411"/>
                  <a:gd name="connsiteX0" fmla="*/ 1269483 w 1269483"/>
                  <a:gd name="connsiteY0" fmla="*/ 2019845 h 2045245"/>
                  <a:gd name="connsiteX1" fmla="*/ 253483 w 1269483"/>
                  <a:gd name="connsiteY1" fmla="*/ 241845 h 2045245"/>
                  <a:gd name="connsiteX2" fmla="*/ 1155183 w 1269483"/>
                  <a:gd name="connsiteY2" fmla="*/ 2045245 h 2045245"/>
                  <a:gd name="connsiteX3" fmla="*/ 1269483 w 1269483"/>
                  <a:gd name="connsiteY3" fmla="*/ 2019845 h 2045245"/>
                  <a:gd name="connsiteX0" fmla="*/ 1175829 w 1175829"/>
                  <a:gd name="connsiteY0" fmla="*/ 1914011 h 1939411"/>
                  <a:gd name="connsiteX1" fmla="*/ 159829 w 1175829"/>
                  <a:gd name="connsiteY1" fmla="*/ 136011 h 1939411"/>
                  <a:gd name="connsiteX2" fmla="*/ 1061529 w 1175829"/>
                  <a:gd name="connsiteY2" fmla="*/ 1939411 h 1939411"/>
                  <a:gd name="connsiteX3" fmla="*/ 1175829 w 1175829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538181 w 697974"/>
                  <a:gd name="connsiteY2" fmla="*/ 1939411 h 1939411"/>
                  <a:gd name="connsiteX3" fmla="*/ 652481 w 697974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363701 w 697974"/>
                  <a:gd name="connsiteY2" fmla="*/ 1939411 h 1939411"/>
                  <a:gd name="connsiteX3" fmla="*/ 652481 w 697974"/>
                  <a:gd name="connsiteY3" fmla="*/ 1914011 h 1939411"/>
                  <a:gd name="connsiteX0" fmla="*/ 477999 w 523492"/>
                  <a:gd name="connsiteY0" fmla="*/ 1914011 h 1939411"/>
                  <a:gd name="connsiteX1" fmla="*/ 159828 w 523492"/>
                  <a:gd name="connsiteY1" fmla="*/ 136011 h 1939411"/>
                  <a:gd name="connsiteX2" fmla="*/ 363701 w 523492"/>
                  <a:gd name="connsiteY2" fmla="*/ 1939411 h 1939411"/>
                  <a:gd name="connsiteX3" fmla="*/ 477999 w 523492"/>
                  <a:gd name="connsiteY3" fmla="*/ 1914011 h 1939411"/>
                  <a:gd name="connsiteX0" fmla="*/ 129045 w 215906"/>
                  <a:gd name="connsiteY0" fmla="*/ 1914011 h 1939411"/>
                  <a:gd name="connsiteX1" fmla="*/ 159828 w 215906"/>
                  <a:gd name="connsiteY1" fmla="*/ 136011 h 1939411"/>
                  <a:gd name="connsiteX2" fmla="*/ 14747 w 215906"/>
                  <a:gd name="connsiteY2" fmla="*/ 1939411 h 1939411"/>
                  <a:gd name="connsiteX3" fmla="*/ 129045 w 215906"/>
                  <a:gd name="connsiteY3" fmla="*/ 1914011 h 1939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5906" h="1939411">
                    <a:moveTo>
                      <a:pt x="129045" y="1914011"/>
                    </a:moveTo>
                    <a:cubicBezTo>
                      <a:pt x="174538" y="948262"/>
                      <a:pt x="215907" y="0"/>
                      <a:pt x="159828" y="136011"/>
                    </a:cubicBezTo>
                    <a:cubicBezTo>
                      <a:pt x="-1" y="124344"/>
                      <a:pt x="106262" y="806428"/>
                      <a:pt x="14747" y="1939411"/>
                    </a:cubicBezTo>
                    <a:lnTo>
                      <a:pt x="129045" y="1914011"/>
                    </a:lnTo>
                    <a:close/>
                  </a:path>
                </a:pathLst>
              </a:custGeom>
              <a:gradFill>
                <a:gsLst>
                  <a:gs pos="100000">
                    <a:srgbClr val="92D050"/>
                  </a:gs>
                  <a:gs pos="0">
                    <a:schemeClr val="accent3">
                      <a:lumMod val="50000"/>
                    </a:schemeClr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9050" h="190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  <p:sp>
            <p:nvSpPr>
              <p:cNvPr id="233" name="Полилиния 232"/>
              <p:cNvSpPr/>
              <p:nvPr/>
            </p:nvSpPr>
            <p:spPr>
              <a:xfrm>
                <a:off x="6586553" y="440522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  <p:sp>
            <p:nvSpPr>
              <p:cNvPr id="234" name="Полилиния 233"/>
              <p:cNvSpPr/>
              <p:nvPr/>
            </p:nvSpPr>
            <p:spPr>
              <a:xfrm>
                <a:off x="6663958" y="440055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</p:grpSp>
        <p:grpSp>
          <p:nvGrpSpPr>
            <p:cNvPr id="33042" name="Группа 138"/>
            <p:cNvGrpSpPr>
              <a:grpSpLocks/>
            </p:cNvGrpSpPr>
            <p:nvPr/>
          </p:nvGrpSpPr>
          <p:grpSpPr bwMode="auto">
            <a:xfrm rot="639347">
              <a:off x="6792579" y="4410377"/>
              <a:ext cx="798923" cy="2457470"/>
              <a:chOff x="6586553" y="4400554"/>
              <a:chExt cx="798923" cy="2457470"/>
            </a:xfrm>
          </p:grpSpPr>
          <p:sp>
            <p:nvSpPr>
              <p:cNvPr id="229" name="Полилиния 228"/>
              <p:cNvSpPr/>
              <p:nvPr/>
            </p:nvSpPr>
            <p:spPr>
              <a:xfrm flipH="1">
                <a:off x="6929454" y="5143512"/>
                <a:ext cx="142905" cy="1714512"/>
              </a:xfrm>
              <a:custGeom>
                <a:avLst/>
                <a:gdLst>
                  <a:gd name="connsiteX0" fmla="*/ 1016000 w 1016000"/>
                  <a:gd name="connsiteY0" fmla="*/ 1778000 h 1803400"/>
                  <a:gd name="connsiteX1" fmla="*/ 0 w 1016000"/>
                  <a:gd name="connsiteY1" fmla="*/ 0 h 1803400"/>
                  <a:gd name="connsiteX2" fmla="*/ 901700 w 1016000"/>
                  <a:gd name="connsiteY2" fmla="*/ 1803400 h 1803400"/>
                  <a:gd name="connsiteX3" fmla="*/ 1016000 w 1016000"/>
                  <a:gd name="connsiteY3" fmla="*/ 1778000 h 1803400"/>
                  <a:gd name="connsiteX0" fmla="*/ 1016000 w 1016000"/>
                  <a:gd name="connsiteY0" fmla="*/ 1914011 h 1939411"/>
                  <a:gd name="connsiteX1" fmla="*/ 0 w 1016000"/>
                  <a:gd name="connsiteY1" fmla="*/ 136011 h 1939411"/>
                  <a:gd name="connsiteX2" fmla="*/ 901700 w 1016000"/>
                  <a:gd name="connsiteY2" fmla="*/ 1939411 h 1939411"/>
                  <a:gd name="connsiteX3" fmla="*/ 1016000 w 1016000"/>
                  <a:gd name="connsiteY3" fmla="*/ 1914011 h 1939411"/>
                  <a:gd name="connsiteX0" fmla="*/ 1269483 w 1269483"/>
                  <a:gd name="connsiteY0" fmla="*/ 2019845 h 2045245"/>
                  <a:gd name="connsiteX1" fmla="*/ 253483 w 1269483"/>
                  <a:gd name="connsiteY1" fmla="*/ 241845 h 2045245"/>
                  <a:gd name="connsiteX2" fmla="*/ 1155183 w 1269483"/>
                  <a:gd name="connsiteY2" fmla="*/ 2045245 h 2045245"/>
                  <a:gd name="connsiteX3" fmla="*/ 1269483 w 1269483"/>
                  <a:gd name="connsiteY3" fmla="*/ 2019845 h 2045245"/>
                  <a:gd name="connsiteX0" fmla="*/ 1175829 w 1175829"/>
                  <a:gd name="connsiteY0" fmla="*/ 1914011 h 1939411"/>
                  <a:gd name="connsiteX1" fmla="*/ 159829 w 1175829"/>
                  <a:gd name="connsiteY1" fmla="*/ 136011 h 1939411"/>
                  <a:gd name="connsiteX2" fmla="*/ 1061529 w 1175829"/>
                  <a:gd name="connsiteY2" fmla="*/ 1939411 h 1939411"/>
                  <a:gd name="connsiteX3" fmla="*/ 1175829 w 1175829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538181 w 697974"/>
                  <a:gd name="connsiteY2" fmla="*/ 1939411 h 1939411"/>
                  <a:gd name="connsiteX3" fmla="*/ 652481 w 697974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363701 w 697974"/>
                  <a:gd name="connsiteY2" fmla="*/ 1939411 h 1939411"/>
                  <a:gd name="connsiteX3" fmla="*/ 652481 w 697974"/>
                  <a:gd name="connsiteY3" fmla="*/ 1914011 h 1939411"/>
                  <a:gd name="connsiteX0" fmla="*/ 477999 w 523492"/>
                  <a:gd name="connsiteY0" fmla="*/ 1914011 h 1939411"/>
                  <a:gd name="connsiteX1" fmla="*/ 159828 w 523492"/>
                  <a:gd name="connsiteY1" fmla="*/ 136011 h 1939411"/>
                  <a:gd name="connsiteX2" fmla="*/ 363701 w 523492"/>
                  <a:gd name="connsiteY2" fmla="*/ 1939411 h 1939411"/>
                  <a:gd name="connsiteX3" fmla="*/ 477999 w 523492"/>
                  <a:gd name="connsiteY3" fmla="*/ 1914011 h 1939411"/>
                  <a:gd name="connsiteX0" fmla="*/ 129045 w 215906"/>
                  <a:gd name="connsiteY0" fmla="*/ 1914011 h 1939411"/>
                  <a:gd name="connsiteX1" fmla="*/ 159828 w 215906"/>
                  <a:gd name="connsiteY1" fmla="*/ 136011 h 1939411"/>
                  <a:gd name="connsiteX2" fmla="*/ 14747 w 215906"/>
                  <a:gd name="connsiteY2" fmla="*/ 1939411 h 1939411"/>
                  <a:gd name="connsiteX3" fmla="*/ 129045 w 215906"/>
                  <a:gd name="connsiteY3" fmla="*/ 1914011 h 1939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5906" h="1939411">
                    <a:moveTo>
                      <a:pt x="129045" y="1914011"/>
                    </a:moveTo>
                    <a:cubicBezTo>
                      <a:pt x="174538" y="948262"/>
                      <a:pt x="215907" y="0"/>
                      <a:pt x="159828" y="136011"/>
                    </a:cubicBezTo>
                    <a:cubicBezTo>
                      <a:pt x="-1" y="124344"/>
                      <a:pt x="106262" y="806428"/>
                      <a:pt x="14747" y="1939411"/>
                    </a:cubicBezTo>
                    <a:lnTo>
                      <a:pt x="129045" y="1914011"/>
                    </a:lnTo>
                    <a:close/>
                  </a:path>
                </a:pathLst>
              </a:custGeom>
              <a:gradFill>
                <a:gsLst>
                  <a:gs pos="100000">
                    <a:srgbClr val="92D050"/>
                  </a:gs>
                  <a:gs pos="0">
                    <a:schemeClr val="accent3">
                      <a:lumMod val="50000"/>
                    </a:schemeClr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9050" h="190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  <p:sp>
            <p:nvSpPr>
              <p:cNvPr id="230" name="Полилиния 229"/>
              <p:cNvSpPr/>
              <p:nvPr/>
            </p:nvSpPr>
            <p:spPr>
              <a:xfrm>
                <a:off x="6586553" y="440522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  <p:sp>
            <p:nvSpPr>
              <p:cNvPr id="231" name="Полилиния 230"/>
              <p:cNvSpPr/>
              <p:nvPr/>
            </p:nvSpPr>
            <p:spPr>
              <a:xfrm>
                <a:off x="6663958" y="440055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</p:grpSp>
      </p:grpSp>
      <p:grpSp>
        <p:nvGrpSpPr>
          <p:cNvPr id="32787" name="Группа 234"/>
          <p:cNvGrpSpPr>
            <a:grpSpLocks/>
          </p:cNvGrpSpPr>
          <p:nvPr/>
        </p:nvGrpSpPr>
        <p:grpSpPr bwMode="auto">
          <a:xfrm rot="-1183445">
            <a:off x="3927475" y="5984875"/>
            <a:ext cx="928688" cy="1000125"/>
            <a:chOff x="5898071" y="4400554"/>
            <a:chExt cx="2324143" cy="2470145"/>
          </a:xfrm>
        </p:grpSpPr>
        <p:sp>
          <p:nvSpPr>
            <p:cNvPr id="236" name="Полилиния 235"/>
            <p:cNvSpPr/>
            <p:nvPr/>
          </p:nvSpPr>
          <p:spPr>
            <a:xfrm>
              <a:off x="5898071" y="4931288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37" name="Полилиния 236"/>
            <p:cNvSpPr/>
            <p:nvPr/>
          </p:nvSpPr>
          <p:spPr>
            <a:xfrm>
              <a:off x="6357950" y="4918589"/>
              <a:ext cx="79269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38" name="Полилиния 237"/>
            <p:cNvSpPr/>
            <p:nvPr/>
          </p:nvSpPr>
          <p:spPr>
            <a:xfrm>
              <a:off x="6072198" y="4918589"/>
              <a:ext cx="114988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39" name="Полилиния 238"/>
            <p:cNvSpPr/>
            <p:nvPr/>
          </p:nvSpPr>
          <p:spPr>
            <a:xfrm flipH="1">
              <a:off x="7000892" y="4918589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40" name="Полилиния 239"/>
            <p:cNvSpPr/>
            <p:nvPr/>
          </p:nvSpPr>
          <p:spPr>
            <a:xfrm flipH="1">
              <a:off x="7000892" y="4918589"/>
              <a:ext cx="785818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41" name="Полилиния 240"/>
            <p:cNvSpPr/>
            <p:nvPr/>
          </p:nvSpPr>
          <p:spPr>
            <a:xfrm flipH="1">
              <a:off x="6929454" y="4918589"/>
              <a:ext cx="500066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grpSp>
          <p:nvGrpSpPr>
            <p:cNvPr id="33013" name="Группа 137"/>
            <p:cNvGrpSpPr>
              <a:grpSpLocks/>
            </p:cNvGrpSpPr>
            <p:nvPr/>
          </p:nvGrpSpPr>
          <p:grpSpPr bwMode="auto">
            <a:xfrm rot="-169710">
              <a:off x="6560974" y="4400554"/>
              <a:ext cx="798923" cy="2457470"/>
              <a:chOff x="6586553" y="4400554"/>
              <a:chExt cx="798923" cy="2457470"/>
            </a:xfrm>
          </p:grpSpPr>
          <p:sp>
            <p:nvSpPr>
              <p:cNvPr id="247" name="Полилиния 246"/>
              <p:cNvSpPr/>
              <p:nvPr/>
            </p:nvSpPr>
            <p:spPr>
              <a:xfrm flipH="1">
                <a:off x="6929454" y="5143512"/>
                <a:ext cx="142905" cy="1714512"/>
              </a:xfrm>
              <a:custGeom>
                <a:avLst/>
                <a:gdLst>
                  <a:gd name="connsiteX0" fmla="*/ 1016000 w 1016000"/>
                  <a:gd name="connsiteY0" fmla="*/ 1778000 h 1803400"/>
                  <a:gd name="connsiteX1" fmla="*/ 0 w 1016000"/>
                  <a:gd name="connsiteY1" fmla="*/ 0 h 1803400"/>
                  <a:gd name="connsiteX2" fmla="*/ 901700 w 1016000"/>
                  <a:gd name="connsiteY2" fmla="*/ 1803400 h 1803400"/>
                  <a:gd name="connsiteX3" fmla="*/ 1016000 w 1016000"/>
                  <a:gd name="connsiteY3" fmla="*/ 1778000 h 1803400"/>
                  <a:gd name="connsiteX0" fmla="*/ 1016000 w 1016000"/>
                  <a:gd name="connsiteY0" fmla="*/ 1914011 h 1939411"/>
                  <a:gd name="connsiteX1" fmla="*/ 0 w 1016000"/>
                  <a:gd name="connsiteY1" fmla="*/ 136011 h 1939411"/>
                  <a:gd name="connsiteX2" fmla="*/ 901700 w 1016000"/>
                  <a:gd name="connsiteY2" fmla="*/ 1939411 h 1939411"/>
                  <a:gd name="connsiteX3" fmla="*/ 1016000 w 1016000"/>
                  <a:gd name="connsiteY3" fmla="*/ 1914011 h 1939411"/>
                  <a:gd name="connsiteX0" fmla="*/ 1269483 w 1269483"/>
                  <a:gd name="connsiteY0" fmla="*/ 2019845 h 2045245"/>
                  <a:gd name="connsiteX1" fmla="*/ 253483 w 1269483"/>
                  <a:gd name="connsiteY1" fmla="*/ 241845 h 2045245"/>
                  <a:gd name="connsiteX2" fmla="*/ 1155183 w 1269483"/>
                  <a:gd name="connsiteY2" fmla="*/ 2045245 h 2045245"/>
                  <a:gd name="connsiteX3" fmla="*/ 1269483 w 1269483"/>
                  <a:gd name="connsiteY3" fmla="*/ 2019845 h 2045245"/>
                  <a:gd name="connsiteX0" fmla="*/ 1175829 w 1175829"/>
                  <a:gd name="connsiteY0" fmla="*/ 1914011 h 1939411"/>
                  <a:gd name="connsiteX1" fmla="*/ 159829 w 1175829"/>
                  <a:gd name="connsiteY1" fmla="*/ 136011 h 1939411"/>
                  <a:gd name="connsiteX2" fmla="*/ 1061529 w 1175829"/>
                  <a:gd name="connsiteY2" fmla="*/ 1939411 h 1939411"/>
                  <a:gd name="connsiteX3" fmla="*/ 1175829 w 1175829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538181 w 697974"/>
                  <a:gd name="connsiteY2" fmla="*/ 1939411 h 1939411"/>
                  <a:gd name="connsiteX3" fmla="*/ 652481 w 697974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363701 w 697974"/>
                  <a:gd name="connsiteY2" fmla="*/ 1939411 h 1939411"/>
                  <a:gd name="connsiteX3" fmla="*/ 652481 w 697974"/>
                  <a:gd name="connsiteY3" fmla="*/ 1914011 h 1939411"/>
                  <a:gd name="connsiteX0" fmla="*/ 477999 w 523492"/>
                  <a:gd name="connsiteY0" fmla="*/ 1914011 h 1939411"/>
                  <a:gd name="connsiteX1" fmla="*/ 159828 w 523492"/>
                  <a:gd name="connsiteY1" fmla="*/ 136011 h 1939411"/>
                  <a:gd name="connsiteX2" fmla="*/ 363701 w 523492"/>
                  <a:gd name="connsiteY2" fmla="*/ 1939411 h 1939411"/>
                  <a:gd name="connsiteX3" fmla="*/ 477999 w 523492"/>
                  <a:gd name="connsiteY3" fmla="*/ 1914011 h 1939411"/>
                  <a:gd name="connsiteX0" fmla="*/ 129045 w 215906"/>
                  <a:gd name="connsiteY0" fmla="*/ 1914011 h 1939411"/>
                  <a:gd name="connsiteX1" fmla="*/ 159828 w 215906"/>
                  <a:gd name="connsiteY1" fmla="*/ 136011 h 1939411"/>
                  <a:gd name="connsiteX2" fmla="*/ 14747 w 215906"/>
                  <a:gd name="connsiteY2" fmla="*/ 1939411 h 1939411"/>
                  <a:gd name="connsiteX3" fmla="*/ 129045 w 215906"/>
                  <a:gd name="connsiteY3" fmla="*/ 1914011 h 1939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5906" h="1939411">
                    <a:moveTo>
                      <a:pt x="129045" y="1914011"/>
                    </a:moveTo>
                    <a:cubicBezTo>
                      <a:pt x="174538" y="948262"/>
                      <a:pt x="215907" y="0"/>
                      <a:pt x="159828" y="136011"/>
                    </a:cubicBezTo>
                    <a:cubicBezTo>
                      <a:pt x="-1" y="124344"/>
                      <a:pt x="106262" y="806428"/>
                      <a:pt x="14747" y="1939411"/>
                    </a:cubicBezTo>
                    <a:lnTo>
                      <a:pt x="129045" y="1914011"/>
                    </a:lnTo>
                    <a:close/>
                  </a:path>
                </a:pathLst>
              </a:custGeom>
              <a:gradFill>
                <a:gsLst>
                  <a:gs pos="100000">
                    <a:srgbClr val="92D050"/>
                  </a:gs>
                  <a:gs pos="0">
                    <a:schemeClr val="accent3">
                      <a:lumMod val="50000"/>
                    </a:schemeClr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9050" h="190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  <p:sp>
            <p:nvSpPr>
              <p:cNvPr id="248" name="Полилиния 247"/>
              <p:cNvSpPr/>
              <p:nvPr/>
            </p:nvSpPr>
            <p:spPr>
              <a:xfrm>
                <a:off x="6586553" y="440522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  <p:sp>
            <p:nvSpPr>
              <p:cNvPr id="249" name="Полилиния 248"/>
              <p:cNvSpPr/>
              <p:nvPr/>
            </p:nvSpPr>
            <p:spPr>
              <a:xfrm>
                <a:off x="6663958" y="440055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</p:grpSp>
      </p:grpSp>
      <p:grpSp>
        <p:nvGrpSpPr>
          <p:cNvPr id="32788" name="Группа 188"/>
          <p:cNvGrpSpPr>
            <a:grpSpLocks/>
          </p:cNvGrpSpPr>
          <p:nvPr/>
        </p:nvGrpSpPr>
        <p:grpSpPr bwMode="auto">
          <a:xfrm rot="709197">
            <a:off x="4240213" y="5884863"/>
            <a:ext cx="1292225" cy="1082675"/>
            <a:chOff x="5898071" y="4410280"/>
            <a:chExt cx="2324143" cy="2467972"/>
          </a:xfrm>
        </p:grpSpPr>
        <p:sp>
          <p:nvSpPr>
            <p:cNvPr id="190" name="Полилиния 189"/>
            <p:cNvSpPr/>
            <p:nvPr/>
          </p:nvSpPr>
          <p:spPr>
            <a:xfrm>
              <a:off x="5898071" y="4931288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191" name="Полилиния 190"/>
            <p:cNvSpPr/>
            <p:nvPr/>
          </p:nvSpPr>
          <p:spPr>
            <a:xfrm>
              <a:off x="6357950" y="4918589"/>
              <a:ext cx="79269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192" name="Полилиния 191"/>
            <p:cNvSpPr/>
            <p:nvPr/>
          </p:nvSpPr>
          <p:spPr>
            <a:xfrm>
              <a:off x="6072198" y="4918589"/>
              <a:ext cx="114988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193" name="Полилиния 192"/>
            <p:cNvSpPr/>
            <p:nvPr/>
          </p:nvSpPr>
          <p:spPr>
            <a:xfrm flipH="1">
              <a:off x="7000892" y="4918589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194" name="Полилиния 193"/>
            <p:cNvSpPr/>
            <p:nvPr/>
          </p:nvSpPr>
          <p:spPr>
            <a:xfrm flipH="1">
              <a:off x="7000892" y="4918589"/>
              <a:ext cx="785818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195" name="Полилиния 194"/>
            <p:cNvSpPr/>
            <p:nvPr/>
          </p:nvSpPr>
          <p:spPr>
            <a:xfrm flipH="1">
              <a:off x="6929454" y="4918589"/>
              <a:ext cx="500066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grpSp>
          <p:nvGrpSpPr>
            <p:cNvPr id="32985" name="Группа 138"/>
            <p:cNvGrpSpPr>
              <a:grpSpLocks/>
            </p:cNvGrpSpPr>
            <p:nvPr/>
          </p:nvGrpSpPr>
          <p:grpSpPr bwMode="auto">
            <a:xfrm rot="639347">
              <a:off x="6791608" y="4410280"/>
              <a:ext cx="798923" cy="2467972"/>
              <a:chOff x="6586553" y="4400554"/>
              <a:chExt cx="798923" cy="2467972"/>
            </a:xfrm>
          </p:grpSpPr>
          <p:sp>
            <p:nvSpPr>
              <p:cNvPr id="198" name="Полилиния 197"/>
              <p:cNvSpPr/>
              <p:nvPr/>
            </p:nvSpPr>
            <p:spPr>
              <a:xfrm flipH="1">
                <a:off x="6910157" y="5154015"/>
                <a:ext cx="142905" cy="1714511"/>
              </a:xfrm>
              <a:custGeom>
                <a:avLst/>
                <a:gdLst>
                  <a:gd name="connsiteX0" fmla="*/ 1016000 w 1016000"/>
                  <a:gd name="connsiteY0" fmla="*/ 1778000 h 1803400"/>
                  <a:gd name="connsiteX1" fmla="*/ 0 w 1016000"/>
                  <a:gd name="connsiteY1" fmla="*/ 0 h 1803400"/>
                  <a:gd name="connsiteX2" fmla="*/ 901700 w 1016000"/>
                  <a:gd name="connsiteY2" fmla="*/ 1803400 h 1803400"/>
                  <a:gd name="connsiteX3" fmla="*/ 1016000 w 1016000"/>
                  <a:gd name="connsiteY3" fmla="*/ 1778000 h 1803400"/>
                  <a:gd name="connsiteX0" fmla="*/ 1016000 w 1016000"/>
                  <a:gd name="connsiteY0" fmla="*/ 1914011 h 1939411"/>
                  <a:gd name="connsiteX1" fmla="*/ 0 w 1016000"/>
                  <a:gd name="connsiteY1" fmla="*/ 136011 h 1939411"/>
                  <a:gd name="connsiteX2" fmla="*/ 901700 w 1016000"/>
                  <a:gd name="connsiteY2" fmla="*/ 1939411 h 1939411"/>
                  <a:gd name="connsiteX3" fmla="*/ 1016000 w 1016000"/>
                  <a:gd name="connsiteY3" fmla="*/ 1914011 h 1939411"/>
                  <a:gd name="connsiteX0" fmla="*/ 1269483 w 1269483"/>
                  <a:gd name="connsiteY0" fmla="*/ 2019845 h 2045245"/>
                  <a:gd name="connsiteX1" fmla="*/ 253483 w 1269483"/>
                  <a:gd name="connsiteY1" fmla="*/ 241845 h 2045245"/>
                  <a:gd name="connsiteX2" fmla="*/ 1155183 w 1269483"/>
                  <a:gd name="connsiteY2" fmla="*/ 2045245 h 2045245"/>
                  <a:gd name="connsiteX3" fmla="*/ 1269483 w 1269483"/>
                  <a:gd name="connsiteY3" fmla="*/ 2019845 h 2045245"/>
                  <a:gd name="connsiteX0" fmla="*/ 1175829 w 1175829"/>
                  <a:gd name="connsiteY0" fmla="*/ 1914011 h 1939411"/>
                  <a:gd name="connsiteX1" fmla="*/ 159829 w 1175829"/>
                  <a:gd name="connsiteY1" fmla="*/ 136011 h 1939411"/>
                  <a:gd name="connsiteX2" fmla="*/ 1061529 w 1175829"/>
                  <a:gd name="connsiteY2" fmla="*/ 1939411 h 1939411"/>
                  <a:gd name="connsiteX3" fmla="*/ 1175829 w 1175829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538181 w 697974"/>
                  <a:gd name="connsiteY2" fmla="*/ 1939411 h 1939411"/>
                  <a:gd name="connsiteX3" fmla="*/ 652481 w 697974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363701 w 697974"/>
                  <a:gd name="connsiteY2" fmla="*/ 1939411 h 1939411"/>
                  <a:gd name="connsiteX3" fmla="*/ 652481 w 697974"/>
                  <a:gd name="connsiteY3" fmla="*/ 1914011 h 1939411"/>
                  <a:gd name="connsiteX0" fmla="*/ 477999 w 523492"/>
                  <a:gd name="connsiteY0" fmla="*/ 1914011 h 1939411"/>
                  <a:gd name="connsiteX1" fmla="*/ 159828 w 523492"/>
                  <a:gd name="connsiteY1" fmla="*/ 136011 h 1939411"/>
                  <a:gd name="connsiteX2" fmla="*/ 363701 w 523492"/>
                  <a:gd name="connsiteY2" fmla="*/ 1939411 h 1939411"/>
                  <a:gd name="connsiteX3" fmla="*/ 477999 w 523492"/>
                  <a:gd name="connsiteY3" fmla="*/ 1914011 h 1939411"/>
                  <a:gd name="connsiteX0" fmla="*/ 129045 w 215906"/>
                  <a:gd name="connsiteY0" fmla="*/ 1914011 h 1939411"/>
                  <a:gd name="connsiteX1" fmla="*/ 159828 w 215906"/>
                  <a:gd name="connsiteY1" fmla="*/ 136011 h 1939411"/>
                  <a:gd name="connsiteX2" fmla="*/ 14747 w 215906"/>
                  <a:gd name="connsiteY2" fmla="*/ 1939411 h 1939411"/>
                  <a:gd name="connsiteX3" fmla="*/ 129045 w 215906"/>
                  <a:gd name="connsiteY3" fmla="*/ 1914011 h 1939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5906" h="1939411">
                    <a:moveTo>
                      <a:pt x="129045" y="1914011"/>
                    </a:moveTo>
                    <a:cubicBezTo>
                      <a:pt x="174538" y="948262"/>
                      <a:pt x="215907" y="0"/>
                      <a:pt x="159828" y="136011"/>
                    </a:cubicBezTo>
                    <a:cubicBezTo>
                      <a:pt x="-1" y="124344"/>
                      <a:pt x="106262" y="806428"/>
                      <a:pt x="14747" y="1939411"/>
                    </a:cubicBezTo>
                    <a:lnTo>
                      <a:pt x="129045" y="1914011"/>
                    </a:lnTo>
                    <a:close/>
                  </a:path>
                </a:pathLst>
              </a:custGeom>
              <a:gradFill>
                <a:gsLst>
                  <a:gs pos="100000">
                    <a:srgbClr val="92D050"/>
                  </a:gs>
                  <a:gs pos="0">
                    <a:schemeClr val="accent3">
                      <a:lumMod val="50000"/>
                    </a:schemeClr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9050" h="190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  <p:sp>
            <p:nvSpPr>
              <p:cNvPr id="199" name="Полилиния 198"/>
              <p:cNvSpPr/>
              <p:nvPr/>
            </p:nvSpPr>
            <p:spPr>
              <a:xfrm>
                <a:off x="6586553" y="440522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  <p:sp>
            <p:nvSpPr>
              <p:cNvPr id="200" name="Полилиния 199"/>
              <p:cNvSpPr/>
              <p:nvPr/>
            </p:nvSpPr>
            <p:spPr>
              <a:xfrm>
                <a:off x="6663958" y="440055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</p:grpSp>
      </p:grpSp>
      <p:grpSp>
        <p:nvGrpSpPr>
          <p:cNvPr id="32789" name="Группа 249"/>
          <p:cNvGrpSpPr>
            <a:grpSpLocks/>
          </p:cNvGrpSpPr>
          <p:nvPr/>
        </p:nvGrpSpPr>
        <p:grpSpPr bwMode="auto">
          <a:xfrm rot="-1028310">
            <a:off x="3127375" y="5900738"/>
            <a:ext cx="928688" cy="1000125"/>
            <a:chOff x="5898071" y="4400554"/>
            <a:chExt cx="2324143" cy="2470145"/>
          </a:xfrm>
        </p:grpSpPr>
        <p:sp>
          <p:nvSpPr>
            <p:cNvPr id="251" name="Полилиния 250"/>
            <p:cNvSpPr/>
            <p:nvPr/>
          </p:nvSpPr>
          <p:spPr>
            <a:xfrm>
              <a:off x="5898071" y="4931288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52" name="Полилиния 251"/>
            <p:cNvSpPr/>
            <p:nvPr/>
          </p:nvSpPr>
          <p:spPr>
            <a:xfrm>
              <a:off x="6357950" y="4918589"/>
              <a:ext cx="79269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53" name="Полилиния 252"/>
            <p:cNvSpPr/>
            <p:nvPr/>
          </p:nvSpPr>
          <p:spPr>
            <a:xfrm>
              <a:off x="6072198" y="4918589"/>
              <a:ext cx="114988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54" name="Полилиния 253"/>
            <p:cNvSpPr/>
            <p:nvPr/>
          </p:nvSpPr>
          <p:spPr>
            <a:xfrm flipH="1">
              <a:off x="7000892" y="4918589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55" name="Полилиния 254"/>
            <p:cNvSpPr/>
            <p:nvPr/>
          </p:nvSpPr>
          <p:spPr>
            <a:xfrm flipH="1">
              <a:off x="7000892" y="4918589"/>
              <a:ext cx="785818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56" name="Полилиния 255"/>
            <p:cNvSpPr/>
            <p:nvPr/>
          </p:nvSpPr>
          <p:spPr>
            <a:xfrm flipH="1">
              <a:off x="6929454" y="4918589"/>
              <a:ext cx="500066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grpSp>
          <p:nvGrpSpPr>
            <p:cNvPr id="32957" name="Группа 137"/>
            <p:cNvGrpSpPr>
              <a:grpSpLocks/>
            </p:cNvGrpSpPr>
            <p:nvPr/>
          </p:nvGrpSpPr>
          <p:grpSpPr bwMode="auto">
            <a:xfrm rot="-169710">
              <a:off x="6560974" y="4400554"/>
              <a:ext cx="798923" cy="2457470"/>
              <a:chOff x="6586553" y="4400554"/>
              <a:chExt cx="798923" cy="2457470"/>
            </a:xfrm>
          </p:grpSpPr>
          <p:sp>
            <p:nvSpPr>
              <p:cNvPr id="262" name="Полилиния 261"/>
              <p:cNvSpPr/>
              <p:nvPr/>
            </p:nvSpPr>
            <p:spPr>
              <a:xfrm flipH="1">
                <a:off x="6929454" y="5143512"/>
                <a:ext cx="142905" cy="1714512"/>
              </a:xfrm>
              <a:custGeom>
                <a:avLst/>
                <a:gdLst>
                  <a:gd name="connsiteX0" fmla="*/ 1016000 w 1016000"/>
                  <a:gd name="connsiteY0" fmla="*/ 1778000 h 1803400"/>
                  <a:gd name="connsiteX1" fmla="*/ 0 w 1016000"/>
                  <a:gd name="connsiteY1" fmla="*/ 0 h 1803400"/>
                  <a:gd name="connsiteX2" fmla="*/ 901700 w 1016000"/>
                  <a:gd name="connsiteY2" fmla="*/ 1803400 h 1803400"/>
                  <a:gd name="connsiteX3" fmla="*/ 1016000 w 1016000"/>
                  <a:gd name="connsiteY3" fmla="*/ 1778000 h 1803400"/>
                  <a:gd name="connsiteX0" fmla="*/ 1016000 w 1016000"/>
                  <a:gd name="connsiteY0" fmla="*/ 1914011 h 1939411"/>
                  <a:gd name="connsiteX1" fmla="*/ 0 w 1016000"/>
                  <a:gd name="connsiteY1" fmla="*/ 136011 h 1939411"/>
                  <a:gd name="connsiteX2" fmla="*/ 901700 w 1016000"/>
                  <a:gd name="connsiteY2" fmla="*/ 1939411 h 1939411"/>
                  <a:gd name="connsiteX3" fmla="*/ 1016000 w 1016000"/>
                  <a:gd name="connsiteY3" fmla="*/ 1914011 h 1939411"/>
                  <a:gd name="connsiteX0" fmla="*/ 1269483 w 1269483"/>
                  <a:gd name="connsiteY0" fmla="*/ 2019845 h 2045245"/>
                  <a:gd name="connsiteX1" fmla="*/ 253483 w 1269483"/>
                  <a:gd name="connsiteY1" fmla="*/ 241845 h 2045245"/>
                  <a:gd name="connsiteX2" fmla="*/ 1155183 w 1269483"/>
                  <a:gd name="connsiteY2" fmla="*/ 2045245 h 2045245"/>
                  <a:gd name="connsiteX3" fmla="*/ 1269483 w 1269483"/>
                  <a:gd name="connsiteY3" fmla="*/ 2019845 h 2045245"/>
                  <a:gd name="connsiteX0" fmla="*/ 1175829 w 1175829"/>
                  <a:gd name="connsiteY0" fmla="*/ 1914011 h 1939411"/>
                  <a:gd name="connsiteX1" fmla="*/ 159829 w 1175829"/>
                  <a:gd name="connsiteY1" fmla="*/ 136011 h 1939411"/>
                  <a:gd name="connsiteX2" fmla="*/ 1061529 w 1175829"/>
                  <a:gd name="connsiteY2" fmla="*/ 1939411 h 1939411"/>
                  <a:gd name="connsiteX3" fmla="*/ 1175829 w 1175829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538181 w 697974"/>
                  <a:gd name="connsiteY2" fmla="*/ 1939411 h 1939411"/>
                  <a:gd name="connsiteX3" fmla="*/ 652481 w 697974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363701 w 697974"/>
                  <a:gd name="connsiteY2" fmla="*/ 1939411 h 1939411"/>
                  <a:gd name="connsiteX3" fmla="*/ 652481 w 697974"/>
                  <a:gd name="connsiteY3" fmla="*/ 1914011 h 1939411"/>
                  <a:gd name="connsiteX0" fmla="*/ 477999 w 523492"/>
                  <a:gd name="connsiteY0" fmla="*/ 1914011 h 1939411"/>
                  <a:gd name="connsiteX1" fmla="*/ 159828 w 523492"/>
                  <a:gd name="connsiteY1" fmla="*/ 136011 h 1939411"/>
                  <a:gd name="connsiteX2" fmla="*/ 363701 w 523492"/>
                  <a:gd name="connsiteY2" fmla="*/ 1939411 h 1939411"/>
                  <a:gd name="connsiteX3" fmla="*/ 477999 w 523492"/>
                  <a:gd name="connsiteY3" fmla="*/ 1914011 h 1939411"/>
                  <a:gd name="connsiteX0" fmla="*/ 129045 w 215906"/>
                  <a:gd name="connsiteY0" fmla="*/ 1914011 h 1939411"/>
                  <a:gd name="connsiteX1" fmla="*/ 159828 w 215906"/>
                  <a:gd name="connsiteY1" fmla="*/ 136011 h 1939411"/>
                  <a:gd name="connsiteX2" fmla="*/ 14747 w 215906"/>
                  <a:gd name="connsiteY2" fmla="*/ 1939411 h 1939411"/>
                  <a:gd name="connsiteX3" fmla="*/ 129045 w 215906"/>
                  <a:gd name="connsiteY3" fmla="*/ 1914011 h 1939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5906" h="1939411">
                    <a:moveTo>
                      <a:pt x="129045" y="1914011"/>
                    </a:moveTo>
                    <a:cubicBezTo>
                      <a:pt x="174538" y="948262"/>
                      <a:pt x="215907" y="0"/>
                      <a:pt x="159828" y="136011"/>
                    </a:cubicBezTo>
                    <a:cubicBezTo>
                      <a:pt x="-1" y="124344"/>
                      <a:pt x="106262" y="806428"/>
                      <a:pt x="14747" y="1939411"/>
                    </a:cubicBezTo>
                    <a:lnTo>
                      <a:pt x="129045" y="1914011"/>
                    </a:lnTo>
                    <a:close/>
                  </a:path>
                </a:pathLst>
              </a:custGeom>
              <a:gradFill>
                <a:gsLst>
                  <a:gs pos="100000">
                    <a:srgbClr val="92D050"/>
                  </a:gs>
                  <a:gs pos="0">
                    <a:schemeClr val="accent3">
                      <a:lumMod val="50000"/>
                    </a:schemeClr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9050" h="190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  <p:sp>
            <p:nvSpPr>
              <p:cNvPr id="263" name="Полилиния 262"/>
              <p:cNvSpPr/>
              <p:nvPr/>
            </p:nvSpPr>
            <p:spPr>
              <a:xfrm>
                <a:off x="6586553" y="440522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  <p:sp>
            <p:nvSpPr>
              <p:cNvPr id="264" name="Полилиния 263"/>
              <p:cNvSpPr/>
              <p:nvPr/>
            </p:nvSpPr>
            <p:spPr>
              <a:xfrm>
                <a:off x="6663958" y="440055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</p:grpSp>
      </p:grpSp>
      <p:grpSp>
        <p:nvGrpSpPr>
          <p:cNvPr id="32790" name="Группа 284"/>
          <p:cNvGrpSpPr>
            <a:grpSpLocks/>
          </p:cNvGrpSpPr>
          <p:nvPr/>
        </p:nvGrpSpPr>
        <p:grpSpPr bwMode="auto">
          <a:xfrm>
            <a:off x="0" y="6197600"/>
            <a:ext cx="642938" cy="660400"/>
            <a:chOff x="214282" y="5643578"/>
            <a:chExt cx="1285884" cy="1017585"/>
          </a:xfrm>
        </p:grpSpPr>
        <p:sp>
          <p:nvSpPr>
            <p:cNvPr id="280" name="Полилиния 279"/>
            <p:cNvSpPr/>
            <p:nvPr/>
          </p:nvSpPr>
          <p:spPr>
            <a:xfrm>
              <a:off x="785786" y="5715016"/>
              <a:ext cx="714380" cy="946147"/>
            </a:xfrm>
            <a:custGeom>
              <a:avLst/>
              <a:gdLst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60461 h 1160461"/>
                <a:gd name="connsiteX1" fmla="*/ 228600 w 1000125"/>
                <a:gd name="connsiteY1" fmla="*/ 574673 h 1160461"/>
                <a:gd name="connsiteX2" fmla="*/ 404812 w 1000125"/>
                <a:gd name="connsiteY2" fmla="*/ 574673 h 1160461"/>
                <a:gd name="connsiteX3" fmla="*/ 385762 w 1000125"/>
                <a:gd name="connsiteY3" fmla="*/ 384173 h 1160461"/>
                <a:gd name="connsiteX4" fmla="*/ 666750 w 1000125"/>
                <a:gd name="connsiteY4" fmla="*/ 350836 h 1160461"/>
                <a:gd name="connsiteX5" fmla="*/ 642937 w 1000125"/>
                <a:gd name="connsiteY5" fmla="*/ 150811 h 1160461"/>
                <a:gd name="connsiteX6" fmla="*/ 914400 w 1000125"/>
                <a:gd name="connsiteY6" fmla="*/ 12698 h 1160461"/>
                <a:gd name="connsiteX7" fmla="*/ 1000125 w 1000125"/>
                <a:gd name="connsiteY7" fmla="*/ 379411 h 1160461"/>
                <a:gd name="connsiteX8" fmla="*/ 828675 w 1000125"/>
                <a:gd name="connsiteY8" fmla="*/ 403223 h 1160461"/>
                <a:gd name="connsiteX9" fmla="*/ 852487 w 1000125"/>
                <a:gd name="connsiteY9" fmla="*/ 631823 h 1160461"/>
                <a:gd name="connsiteX10" fmla="*/ 638175 w 1000125"/>
                <a:gd name="connsiteY10" fmla="*/ 669923 h 1160461"/>
                <a:gd name="connsiteX11" fmla="*/ 638175 w 1000125"/>
                <a:gd name="connsiteY11" fmla="*/ 850898 h 1160461"/>
                <a:gd name="connsiteX12" fmla="*/ 0 w 1000125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76332" h="1160461">
                  <a:moveTo>
                    <a:pt x="0" y="1160461"/>
                  </a:moveTo>
                  <a:lnTo>
                    <a:pt x="228600" y="574673"/>
                  </a:lnTo>
                  <a:cubicBezTo>
                    <a:pt x="282586" y="474659"/>
                    <a:pt x="346075" y="574673"/>
                    <a:pt x="404812" y="574673"/>
                  </a:cubicBezTo>
                  <a:cubicBezTo>
                    <a:pt x="398462" y="511173"/>
                    <a:pt x="315923" y="481010"/>
                    <a:pt x="385762" y="384173"/>
                  </a:cubicBezTo>
                  <a:cubicBezTo>
                    <a:pt x="498486" y="268286"/>
                    <a:pt x="573087" y="361948"/>
                    <a:pt x="666750" y="350836"/>
                  </a:cubicBezTo>
                  <a:cubicBezTo>
                    <a:pt x="658812" y="284161"/>
                    <a:pt x="541347" y="212725"/>
                    <a:pt x="642937" y="150811"/>
                  </a:cubicBezTo>
                  <a:cubicBezTo>
                    <a:pt x="766771" y="0"/>
                    <a:pt x="823912" y="58736"/>
                    <a:pt x="914400" y="12698"/>
                  </a:cubicBezTo>
                  <a:cubicBezTo>
                    <a:pt x="942975" y="134936"/>
                    <a:pt x="1076332" y="180974"/>
                    <a:pt x="1000125" y="379411"/>
                  </a:cubicBezTo>
                  <a:cubicBezTo>
                    <a:pt x="919170" y="458786"/>
                    <a:pt x="885825" y="395286"/>
                    <a:pt x="828675" y="403223"/>
                  </a:cubicBezTo>
                  <a:cubicBezTo>
                    <a:pt x="836612" y="479423"/>
                    <a:pt x="982671" y="507997"/>
                    <a:pt x="852487" y="631823"/>
                  </a:cubicBezTo>
                  <a:cubicBezTo>
                    <a:pt x="766771" y="787396"/>
                    <a:pt x="709612" y="657223"/>
                    <a:pt x="638175" y="669923"/>
                  </a:cubicBezTo>
                  <a:cubicBezTo>
                    <a:pt x="638175" y="730248"/>
                    <a:pt x="719147" y="790570"/>
                    <a:pt x="638175" y="850898"/>
                  </a:cubicBezTo>
                  <a:lnTo>
                    <a:pt x="0" y="116046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>
                <a:rot lat="20566233" lon="4218831" rev="19705992"/>
              </a:camera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82" name="Полилиния 281"/>
            <p:cNvSpPr/>
            <p:nvPr/>
          </p:nvSpPr>
          <p:spPr>
            <a:xfrm flipH="1">
              <a:off x="214282" y="5715016"/>
              <a:ext cx="714380" cy="946147"/>
            </a:xfrm>
            <a:custGeom>
              <a:avLst/>
              <a:gdLst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60461 h 1160461"/>
                <a:gd name="connsiteX1" fmla="*/ 228600 w 1000125"/>
                <a:gd name="connsiteY1" fmla="*/ 574673 h 1160461"/>
                <a:gd name="connsiteX2" fmla="*/ 404812 w 1000125"/>
                <a:gd name="connsiteY2" fmla="*/ 574673 h 1160461"/>
                <a:gd name="connsiteX3" fmla="*/ 385762 w 1000125"/>
                <a:gd name="connsiteY3" fmla="*/ 384173 h 1160461"/>
                <a:gd name="connsiteX4" fmla="*/ 666750 w 1000125"/>
                <a:gd name="connsiteY4" fmla="*/ 350836 h 1160461"/>
                <a:gd name="connsiteX5" fmla="*/ 642937 w 1000125"/>
                <a:gd name="connsiteY5" fmla="*/ 150811 h 1160461"/>
                <a:gd name="connsiteX6" fmla="*/ 914400 w 1000125"/>
                <a:gd name="connsiteY6" fmla="*/ 12698 h 1160461"/>
                <a:gd name="connsiteX7" fmla="*/ 1000125 w 1000125"/>
                <a:gd name="connsiteY7" fmla="*/ 379411 h 1160461"/>
                <a:gd name="connsiteX8" fmla="*/ 828675 w 1000125"/>
                <a:gd name="connsiteY8" fmla="*/ 403223 h 1160461"/>
                <a:gd name="connsiteX9" fmla="*/ 852487 w 1000125"/>
                <a:gd name="connsiteY9" fmla="*/ 631823 h 1160461"/>
                <a:gd name="connsiteX10" fmla="*/ 638175 w 1000125"/>
                <a:gd name="connsiteY10" fmla="*/ 669923 h 1160461"/>
                <a:gd name="connsiteX11" fmla="*/ 638175 w 1000125"/>
                <a:gd name="connsiteY11" fmla="*/ 850898 h 1160461"/>
                <a:gd name="connsiteX12" fmla="*/ 0 w 1000125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76332" h="1160461">
                  <a:moveTo>
                    <a:pt x="0" y="1160461"/>
                  </a:moveTo>
                  <a:lnTo>
                    <a:pt x="228600" y="574673"/>
                  </a:lnTo>
                  <a:cubicBezTo>
                    <a:pt x="282586" y="474659"/>
                    <a:pt x="346075" y="574673"/>
                    <a:pt x="404812" y="574673"/>
                  </a:cubicBezTo>
                  <a:cubicBezTo>
                    <a:pt x="398462" y="511173"/>
                    <a:pt x="315923" y="481010"/>
                    <a:pt x="385762" y="384173"/>
                  </a:cubicBezTo>
                  <a:cubicBezTo>
                    <a:pt x="498486" y="268286"/>
                    <a:pt x="573087" y="361948"/>
                    <a:pt x="666750" y="350836"/>
                  </a:cubicBezTo>
                  <a:cubicBezTo>
                    <a:pt x="658812" y="284161"/>
                    <a:pt x="541347" y="212725"/>
                    <a:pt x="642937" y="150811"/>
                  </a:cubicBezTo>
                  <a:cubicBezTo>
                    <a:pt x="766771" y="0"/>
                    <a:pt x="823912" y="58736"/>
                    <a:pt x="914400" y="12698"/>
                  </a:cubicBezTo>
                  <a:cubicBezTo>
                    <a:pt x="942975" y="134936"/>
                    <a:pt x="1076332" y="180974"/>
                    <a:pt x="1000125" y="379411"/>
                  </a:cubicBezTo>
                  <a:cubicBezTo>
                    <a:pt x="919170" y="458786"/>
                    <a:pt x="885825" y="395286"/>
                    <a:pt x="828675" y="403223"/>
                  </a:cubicBezTo>
                  <a:cubicBezTo>
                    <a:pt x="836612" y="479423"/>
                    <a:pt x="982671" y="507997"/>
                    <a:pt x="852487" y="631823"/>
                  </a:cubicBezTo>
                  <a:cubicBezTo>
                    <a:pt x="766771" y="787396"/>
                    <a:pt x="709612" y="657223"/>
                    <a:pt x="638175" y="669923"/>
                  </a:cubicBezTo>
                  <a:cubicBezTo>
                    <a:pt x="638175" y="730248"/>
                    <a:pt x="719147" y="790570"/>
                    <a:pt x="638175" y="850898"/>
                  </a:cubicBezTo>
                  <a:lnTo>
                    <a:pt x="0" y="116046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>
                <a:rot lat="18000000" lon="0" rev="20099999"/>
              </a:camera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83" name="Полилиния 282"/>
            <p:cNvSpPr/>
            <p:nvPr/>
          </p:nvSpPr>
          <p:spPr>
            <a:xfrm rot="1839986">
              <a:off x="523281" y="5784561"/>
              <a:ext cx="488006" cy="785225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84" name="24-конечная звезда 283"/>
            <p:cNvSpPr/>
            <p:nvPr/>
          </p:nvSpPr>
          <p:spPr>
            <a:xfrm>
              <a:off x="571472" y="5643578"/>
              <a:ext cx="357190" cy="285752"/>
            </a:xfrm>
            <a:prstGeom prst="star24">
              <a:avLst>
                <a:gd name="adj" fmla="val 43333"/>
              </a:avLst>
            </a:prstGeom>
            <a:solidFill>
              <a:srgbClr val="FFFF00"/>
            </a:solidFill>
            <a:ln>
              <a:noFill/>
            </a:ln>
            <a:scene3d>
              <a:camera prst="orthographicFront"/>
              <a:lightRig rig="threePt" dir="t"/>
            </a:scene3d>
            <a:sp3d>
              <a:bevelT h="38100" prst="relaxedInse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</p:grpSp>
      <p:grpSp>
        <p:nvGrpSpPr>
          <p:cNvPr id="32791" name="Группа 290"/>
          <p:cNvGrpSpPr>
            <a:grpSpLocks/>
          </p:cNvGrpSpPr>
          <p:nvPr/>
        </p:nvGrpSpPr>
        <p:grpSpPr bwMode="auto">
          <a:xfrm>
            <a:off x="642938" y="6357938"/>
            <a:ext cx="571500" cy="588962"/>
            <a:chOff x="214282" y="5643578"/>
            <a:chExt cx="1285884" cy="1017585"/>
          </a:xfrm>
        </p:grpSpPr>
        <p:sp>
          <p:nvSpPr>
            <p:cNvPr id="292" name="Полилиния 291"/>
            <p:cNvSpPr/>
            <p:nvPr/>
          </p:nvSpPr>
          <p:spPr>
            <a:xfrm>
              <a:off x="785786" y="5715016"/>
              <a:ext cx="714380" cy="946147"/>
            </a:xfrm>
            <a:custGeom>
              <a:avLst/>
              <a:gdLst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60461 h 1160461"/>
                <a:gd name="connsiteX1" fmla="*/ 228600 w 1000125"/>
                <a:gd name="connsiteY1" fmla="*/ 574673 h 1160461"/>
                <a:gd name="connsiteX2" fmla="*/ 404812 w 1000125"/>
                <a:gd name="connsiteY2" fmla="*/ 574673 h 1160461"/>
                <a:gd name="connsiteX3" fmla="*/ 385762 w 1000125"/>
                <a:gd name="connsiteY3" fmla="*/ 384173 h 1160461"/>
                <a:gd name="connsiteX4" fmla="*/ 666750 w 1000125"/>
                <a:gd name="connsiteY4" fmla="*/ 350836 h 1160461"/>
                <a:gd name="connsiteX5" fmla="*/ 642937 w 1000125"/>
                <a:gd name="connsiteY5" fmla="*/ 150811 h 1160461"/>
                <a:gd name="connsiteX6" fmla="*/ 914400 w 1000125"/>
                <a:gd name="connsiteY6" fmla="*/ 12698 h 1160461"/>
                <a:gd name="connsiteX7" fmla="*/ 1000125 w 1000125"/>
                <a:gd name="connsiteY7" fmla="*/ 379411 h 1160461"/>
                <a:gd name="connsiteX8" fmla="*/ 828675 w 1000125"/>
                <a:gd name="connsiteY8" fmla="*/ 403223 h 1160461"/>
                <a:gd name="connsiteX9" fmla="*/ 852487 w 1000125"/>
                <a:gd name="connsiteY9" fmla="*/ 631823 h 1160461"/>
                <a:gd name="connsiteX10" fmla="*/ 638175 w 1000125"/>
                <a:gd name="connsiteY10" fmla="*/ 669923 h 1160461"/>
                <a:gd name="connsiteX11" fmla="*/ 638175 w 1000125"/>
                <a:gd name="connsiteY11" fmla="*/ 850898 h 1160461"/>
                <a:gd name="connsiteX12" fmla="*/ 0 w 1000125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76332" h="1160461">
                  <a:moveTo>
                    <a:pt x="0" y="1160461"/>
                  </a:moveTo>
                  <a:lnTo>
                    <a:pt x="228600" y="574673"/>
                  </a:lnTo>
                  <a:cubicBezTo>
                    <a:pt x="282586" y="474659"/>
                    <a:pt x="346075" y="574673"/>
                    <a:pt x="404812" y="574673"/>
                  </a:cubicBezTo>
                  <a:cubicBezTo>
                    <a:pt x="398462" y="511173"/>
                    <a:pt x="315923" y="481010"/>
                    <a:pt x="385762" y="384173"/>
                  </a:cubicBezTo>
                  <a:cubicBezTo>
                    <a:pt x="498486" y="268286"/>
                    <a:pt x="573087" y="361948"/>
                    <a:pt x="666750" y="350836"/>
                  </a:cubicBezTo>
                  <a:cubicBezTo>
                    <a:pt x="658812" y="284161"/>
                    <a:pt x="541347" y="212725"/>
                    <a:pt x="642937" y="150811"/>
                  </a:cubicBezTo>
                  <a:cubicBezTo>
                    <a:pt x="766771" y="0"/>
                    <a:pt x="823912" y="58736"/>
                    <a:pt x="914400" y="12698"/>
                  </a:cubicBezTo>
                  <a:cubicBezTo>
                    <a:pt x="942975" y="134936"/>
                    <a:pt x="1076332" y="180974"/>
                    <a:pt x="1000125" y="379411"/>
                  </a:cubicBezTo>
                  <a:cubicBezTo>
                    <a:pt x="919170" y="458786"/>
                    <a:pt x="885825" y="395286"/>
                    <a:pt x="828675" y="403223"/>
                  </a:cubicBezTo>
                  <a:cubicBezTo>
                    <a:pt x="836612" y="479423"/>
                    <a:pt x="982671" y="507997"/>
                    <a:pt x="852487" y="631823"/>
                  </a:cubicBezTo>
                  <a:cubicBezTo>
                    <a:pt x="766771" y="787396"/>
                    <a:pt x="709612" y="657223"/>
                    <a:pt x="638175" y="669923"/>
                  </a:cubicBezTo>
                  <a:cubicBezTo>
                    <a:pt x="638175" y="730248"/>
                    <a:pt x="719147" y="790570"/>
                    <a:pt x="638175" y="850898"/>
                  </a:cubicBezTo>
                  <a:lnTo>
                    <a:pt x="0" y="116046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>
                <a:rot lat="20566233" lon="4218831" rev="19705992"/>
              </a:camera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93" name="Полилиния 292"/>
            <p:cNvSpPr/>
            <p:nvPr/>
          </p:nvSpPr>
          <p:spPr>
            <a:xfrm flipH="1">
              <a:off x="214282" y="5715016"/>
              <a:ext cx="714380" cy="946147"/>
            </a:xfrm>
            <a:custGeom>
              <a:avLst/>
              <a:gdLst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60461 h 1160461"/>
                <a:gd name="connsiteX1" fmla="*/ 228600 w 1000125"/>
                <a:gd name="connsiteY1" fmla="*/ 574673 h 1160461"/>
                <a:gd name="connsiteX2" fmla="*/ 404812 w 1000125"/>
                <a:gd name="connsiteY2" fmla="*/ 574673 h 1160461"/>
                <a:gd name="connsiteX3" fmla="*/ 385762 w 1000125"/>
                <a:gd name="connsiteY3" fmla="*/ 384173 h 1160461"/>
                <a:gd name="connsiteX4" fmla="*/ 666750 w 1000125"/>
                <a:gd name="connsiteY4" fmla="*/ 350836 h 1160461"/>
                <a:gd name="connsiteX5" fmla="*/ 642937 w 1000125"/>
                <a:gd name="connsiteY5" fmla="*/ 150811 h 1160461"/>
                <a:gd name="connsiteX6" fmla="*/ 914400 w 1000125"/>
                <a:gd name="connsiteY6" fmla="*/ 12698 h 1160461"/>
                <a:gd name="connsiteX7" fmla="*/ 1000125 w 1000125"/>
                <a:gd name="connsiteY7" fmla="*/ 379411 h 1160461"/>
                <a:gd name="connsiteX8" fmla="*/ 828675 w 1000125"/>
                <a:gd name="connsiteY8" fmla="*/ 403223 h 1160461"/>
                <a:gd name="connsiteX9" fmla="*/ 852487 w 1000125"/>
                <a:gd name="connsiteY9" fmla="*/ 631823 h 1160461"/>
                <a:gd name="connsiteX10" fmla="*/ 638175 w 1000125"/>
                <a:gd name="connsiteY10" fmla="*/ 669923 h 1160461"/>
                <a:gd name="connsiteX11" fmla="*/ 638175 w 1000125"/>
                <a:gd name="connsiteY11" fmla="*/ 850898 h 1160461"/>
                <a:gd name="connsiteX12" fmla="*/ 0 w 1000125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76332" h="1160461">
                  <a:moveTo>
                    <a:pt x="0" y="1160461"/>
                  </a:moveTo>
                  <a:lnTo>
                    <a:pt x="228600" y="574673"/>
                  </a:lnTo>
                  <a:cubicBezTo>
                    <a:pt x="282586" y="474659"/>
                    <a:pt x="346075" y="574673"/>
                    <a:pt x="404812" y="574673"/>
                  </a:cubicBezTo>
                  <a:cubicBezTo>
                    <a:pt x="398462" y="511173"/>
                    <a:pt x="315923" y="481010"/>
                    <a:pt x="385762" y="384173"/>
                  </a:cubicBezTo>
                  <a:cubicBezTo>
                    <a:pt x="498486" y="268286"/>
                    <a:pt x="573087" y="361948"/>
                    <a:pt x="666750" y="350836"/>
                  </a:cubicBezTo>
                  <a:cubicBezTo>
                    <a:pt x="658812" y="284161"/>
                    <a:pt x="541347" y="212725"/>
                    <a:pt x="642937" y="150811"/>
                  </a:cubicBezTo>
                  <a:cubicBezTo>
                    <a:pt x="766771" y="0"/>
                    <a:pt x="823912" y="58736"/>
                    <a:pt x="914400" y="12698"/>
                  </a:cubicBezTo>
                  <a:cubicBezTo>
                    <a:pt x="942975" y="134936"/>
                    <a:pt x="1076332" y="180974"/>
                    <a:pt x="1000125" y="379411"/>
                  </a:cubicBezTo>
                  <a:cubicBezTo>
                    <a:pt x="919170" y="458786"/>
                    <a:pt x="885825" y="395286"/>
                    <a:pt x="828675" y="403223"/>
                  </a:cubicBezTo>
                  <a:cubicBezTo>
                    <a:pt x="836612" y="479423"/>
                    <a:pt x="982671" y="507997"/>
                    <a:pt x="852487" y="631823"/>
                  </a:cubicBezTo>
                  <a:cubicBezTo>
                    <a:pt x="766771" y="787396"/>
                    <a:pt x="709612" y="657223"/>
                    <a:pt x="638175" y="669923"/>
                  </a:cubicBezTo>
                  <a:cubicBezTo>
                    <a:pt x="638175" y="730248"/>
                    <a:pt x="719147" y="790570"/>
                    <a:pt x="638175" y="850898"/>
                  </a:cubicBezTo>
                  <a:lnTo>
                    <a:pt x="0" y="116046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>
                <a:rot lat="18000000" lon="0" rev="20099999"/>
              </a:camera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94" name="Полилиния 293"/>
            <p:cNvSpPr/>
            <p:nvPr/>
          </p:nvSpPr>
          <p:spPr>
            <a:xfrm rot="1839986">
              <a:off x="523281" y="5784561"/>
              <a:ext cx="488006" cy="785225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95" name="24-конечная звезда 294"/>
            <p:cNvSpPr/>
            <p:nvPr/>
          </p:nvSpPr>
          <p:spPr>
            <a:xfrm>
              <a:off x="571472" y="5643578"/>
              <a:ext cx="357190" cy="285752"/>
            </a:xfrm>
            <a:prstGeom prst="star24">
              <a:avLst>
                <a:gd name="adj" fmla="val 43333"/>
              </a:avLst>
            </a:prstGeom>
            <a:solidFill>
              <a:srgbClr val="FFFF00"/>
            </a:solidFill>
            <a:ln>
              <a:noFill/>
            </a:ln>
            <a:scene3d>
              <a:camera prst="orthographicFront"/>
              <a:lightRig rig="threePt" dir="t"/>
            </a:scene3d>
            <a:sp3d>
              <a:bevelT h="38100" prst="relaxedInse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</p:grpSp>
      <p:grpSp>
        <p:nvGrpSpPr>
          <p:cNvPr id="32792" name="Группа 295"/>
          <p:cNvGrpSpPr>
            <a:grpSpLocks/>
          </p:cNvGrpSpPr>
          <p:nvPr/>
        </p:nvGrpSpPr>
        <p:grpSpPr bwMode="auto">
          <a:xfrm>
            <a:off x="5715000" y="6197600"/>
            <a:ext cx="642938" cy="660400"/>
            <a:chOff x="214282" y="5643578"/>
            <a:chExt cx="1285884" cy="1017585"/>
          </a:xfrm>
        </p:grpSpPr>
        <p:sp>
          <p:nvSpPr>
            <p:cNvPr id="297" name="Полилиния 296"/>
            <p:cNvSpPr/>
            <p:nvPr/>
          </p:nvSpPr>
          <p:spPr>
            <a:xfrm>
              <a:off x="785786" y="5715016"/>
              <a:ext cx="714380" cy="946147"/>
            </a:xfrm>
            <a:custGeom>
              <a:avLst/>
              <a:gdLst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60461 h 1160461"/>
                <a:gd name="connsiteX1" fmla="*/ 228600 w 1000125"/>
                <a:gd name="connsiteY1" fmla="*/ 574673 h 1160461"/>
                <a:gd name="connsiteX2" fmla="*/ 404812 w 1000125"/>
                <a:gd name="connsiteY2" fmla="*/ 574673 h 1160461"/>
                <a:gd name="connsiteX3" fmla="*/ 385762 w 1000125"/>
                <a:gd name="connsiteY3" fmla="*/ 384173 h 1160461"/>
                <a:gd name="connsiteX4" fmla="*/ 666750 w 1000125"/>
                <a:gd name="connsiteY4" fmla="*/ 350836 h 1160461"/>
                <a:gd name="connsiteX5" fmla="*/ 642937 w 1000125"/>
                <a:gd name="connsiteY5" fmla="*/ 150811 h 1160461"/>
                <a:gd name="connsiteX6" fmla="*/ 914400 w 1000125"/>
                <a:gd name="connsiteY6" fmla="*/ 12698 h 1160461"/>
                <a:gd name="connsiteX7" fmla="*/ 1000125 w 1000125"/>
                <a:gd name="connsiteY7" fmla="*/ 379411 h 1160461"/>
                <a:gd name="connsiteX8" fmla="*/ 828675 w 1000125"/>
                <a:gd name="connsiteY8" fmla="*/ 403223 h 1160461"/>
                <a:gd name="connsiteX9" fmla="*/ 852487 w 1000125"/>
                <a:gd name="connsiteY9" fmla="*/ 631823 h 1160461"/>
                <a:gd name="connsiteX10" fmla="*/ 638175 w 1000125"/>
                <a:gd name="connsiteY10" fmla="*/ 669923 h 1160461"/>
                <a:gd name="connsiteX11" fmla="*/ 638175 w 1000125"/>
                <a:gd name="connsiteY11" fmla="*/ 850898 h 1160461"/>
                <a:gd name="connsiteX12" fmla="*/ 0 w 1000125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76332" h="1160461">
                  <a:moveTo>
                    <a:pt x="0" y="1160461"/>
                  </a:moveTo>
                  <a:lnTo>
                    <a:pt x="228600" y="574673"/>
                  </a:lnTo>
                  <a:cubicBezTo>
                    <a:pt x="282586" y="474659"/>
                    <a:pt x="346075" y="574673"/>
                    <a:pt x="404812" y="574673"/>
                  </a:cubicBezTo>
                  <a:cubicBezTo>
                    <a:pt x="398462" y="511173"/>
                    <a:pt x="315923" y="481010"/>
                    <a:pt x="385762" y="384173"/>
                  </a:cubicBezTo>
                  <a:cubicBezTo>
                    <a:pt x="498486" y="268286"/>
                    <a:pt x="573087" y="361948"/>
                    <a:pt x="666750" y="350836"/>
                  </a:cubicBezTo>
                  <a:cubicBezTo>
                    <a:pt x="658812" y="284161"/>
                    <a:pt x="541347" y="212725"/>
                    <a:pt x="642937" y="150811"/>
                  </a:cubicBezTo>
                  <a:cubicBezTo>
                    <a:pt x="766771" y="0"/>
                    <a:pt x="823912" y="58736"/>
                    <a:pt x="914400" y="12698"/>
                  </a:cubicBezTo>
                  <a:cubicBezTo>
                    <a:pt x="942975" y="134936"/>
                    <a:pt x="1076332" y="180974"/>
                    <a:pt x="1000125" y="379411"/>
                  </a:cubicBezTo>
                  <a:cubicBezTo>
                    <a:pt x="919170" y="458786"/>
                    <a:pt x="885825" y="395286"/>
                    <a:pt x="828675" y="403223"/>
                  </a:cubicBezTo>
                  <a:cubicBezTo>
                    <a:pt x="836612" y="479423"/>
                    <a:pt x="982671" y="507997"/>
                    <a:pt x="852487" y="631823"/>
                  </a:cubicBezTo>
                  <a:cubicBezTo>
                    <a:pt x="766771" y="787396"/>
                    <a:pt x="709612" y="657223"/>
                    <a:pt x="638175" y="669923"/>
                  </a:cubicBezTo>
                  <a:cubicBezTo>
                    <a:pt x="638175" y="730248"/>
                    <a:pt x="719147" y="790570"/>
                    <a:pt x="638175" y="850898"/>
                  </a:cubicBezTo>
                  <a:lnTo>
                    <a:pt x="0" y="116046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>
                <a:rot lat="20566233" lon="4218831" rev="19705992"/>
              </a:camera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98" name="Полилиния 297"/>
            <p:cNvSpPr/>
            <p:nvPr/>
          </p:nvSpPr>
          <p:spPr>
            <a:xfrm flipH="1">
              <a:off x="214282" y="5715016"/>
              <a:ext cx="714380" cy="946147"/>
            </a:xfrm>
            <a:custGeom>
              <a:avLst/>
              <a:gdLst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60461 h 1160461"/>
                <a:gd name="connsiteX1" fmla="*/ 228600 w 1000125"/>
                <a:gd name="connsiteY1" fmla="*/ 574673 h 1160461"/>
                <a:gd name="connsiteX2" fmla="*/ 404812 w 1000125"/>
                <a:gd name="connsiteY2" fmla="*/ 574673 h 1160461"/>
                <a:gd name="connsiteX3" fmla="*/ 385762 w 1000125"/>
                <a:gd name="connsiteY3" fmla="*/ 384173 h 1160461"/>
                <a:gd name="connsiteX4" fmla="*/ 666750 w 1000125"/>
                <a:gd name="connsiteY4" fmla="*/ 350836 h 1160461"/>
                <a:gd name="connsiteX5" fmla="*/ 642937 w 1000125"/>
                <a:gd name="connsiteY5" fmla="*/ 150811 h 1160461"/>
                <a:gd name="connsiteX6" fmla="*/ 914400 w 1000125"/>
                <a:gd name="connsiteY6" fmla="*/ 12698 h 1160461"/>
                <a:gd name="connsiteX7" fmla="*/ 1000125 w 1000125"/>
                <a:gd name="connsiteY7" fmla="*/ 379411 h 1160461"/>
                <a:gd name="connsiteX8" fmla="*/ 828675 w 1000125"/>
                <a:gd name="connsiteY8" fmla="*/ 403223 h 1160461"/>
                <a:gd name="connsiteX9" fmla="*/ 852487 w 1000125"/>
                <a:gd name="connsiteY9" fmla="*/ 631823 h 1160461"/>
                <a:gd name="connsiteX10" fmla="*/ 638175 w 1000125"/>
                <a:gd name="connsiteY10" fmla="*/ 669923 h 1160461"/>
                <a:gd name="connsiteX11" fmla="*/ 638175 w 1000125"/>
                <a:gd name="connsiteY11" fmla="*/ 850898 h 1160461"/>
                <a:gd name="connsiteX12" fmla="*/ 0 w 1000125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76332" h="1160461">
                  <a:moveTo>
                    <a:pt x="0" y="1160461"/>
                  </a:moveTo>
                  <a:lnTo>
                    <a:pt x="228600" y="574673"/>
                  </a:lnTo>
                  <a:cubicBezTo>
                    <a:pt x="282586" y="474659"/>
                    <a:pt x="346075" y="574673"/>
                    <a:pt x="404812" y="574673"/>
                  </a:cubicBezTo>
                  <a:cubicBezTo>
                    <a:pt x="398462" y="511173"/>
                    <a:pt x="315923" y="481010"/>
                    <a:pt x="385762" y="384173"/>
                  </a:cubicBezTo>
                  <a:cubicBezTo>
                    <a:pt x="498486" y="268286"/>
                    <a:pt x="573087" y="361948"/>
                    <a:pt x="666750" y="350836"/>
                  </a:cubicBezTo>
                  <a:cubicBezTo>
                    <a:pt x="658812" y="284161"/>
                    <a:pt x="541347" y="212725"/>
                    <a:pt x="642937" y="150811"/>
                  </a:cubicBezTo>
                  <a:cubicBezTo>
                    <a:pt x="766771" y="0"/>
                    <a:pt x="823912" y="58736"/>
                    <a:pt x="914400" y="12698"/>
                  </a:cubicBezTo>
                  <a:cubicBezTo>
                    <a:pt x="942975" y="134936"/>
                    <a:pt x="1076332" y="180974"/>
                    <a:pt x="1000125" y="379411"/>
                  </a:cubicBezTo>
                  <a:cubicBezTo>
                    <a:pt x="919170" y="458786"/>
                    <a:pt x="885825" y="395286"/>
                    <a:pt x="828675" y="403223"/>
                  </a:cubicBezTo>
                  <a:cubicBezTo>
                    <a:pt x="836612" y="479423"/>
                    <a:pt x="982671" y="507997"/>
                    <a:pt x="852487" y="631823"/>
                  </a:cubicBezTo>
                  <a:cubicBezTo>
                    <a:pt x="766771" y="787396"/>
                    <a:pt x="709612" y="657223"/>
                    <a:pt x="638175" y="669923"/>
                  </a:cubicBezTo>
                  <a:cubicBezTo>
                    <a:pt x="638175" y="730248"/>
                    <a:pt x="719147" y="790570"/>
                    <a:pt x="638175" y="850898"/>
                  </a:cubicBezTo>
                  <a:lnTo>
                    <a:pt x="0" y="116046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>
                <a:rot lat="18000000" lon="0" rev="20099999"/>
              </a:camera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99" name="Полилиния 298"/>
            <p:cNvSpPr/>
            <p:nvPr/>
          </p:nvSpPr>
          <p:spPr>
            <a:xfrm rot="1839986">
              <a:off x="523281" y="5784561"/>
              <a:ext cx="488006" cy="785225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00" name="24-конечная звезда 299"/>
            <p:cNvSpPr/>
            <p:nvPr/>
          </p:nvSpPr>
          <p:spPr>
            <a:xfrm>
              <a:off x="571472" y="5643578"/>
              <a:ext cx="357190" cy="285752"/>
            </a:xfrm>
            <a:prstGeom prst="star24">
              <a:avLst>
                <a:gd name="adj" fmla="val 43333"/>
              </a:avLst>
            </a:prstGeom>
            <a:solidFill>
              <a:srgbClr val="FFFF00"/>
            </a:solidFill>
            <a:ln>
              <a:noFill/>
            </a:ln>
            <a:scene3d>
              <a:camera prst="orthographicFront"/>
              <a:lightRig rig="threePt" dir="t"/>
            </a:scene3d>
            <a:sp3d>
              <a:bevelT h="38100" prst="relaxedInse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</p:grpSp>
      <p:grpSp>
        <p:nvGrpSpPr>
          <p:cNvPr id="32793" name="Группа 305"/>
          <p:cNvGrpSpPr>
            <a:grpSpLocks/>
          </p:cNvGrpSpPr>
          <p:nvPr/>
        </p:nvGrpSpPr>
        <p:grpSpPr bwMode="auto">
          <a:xfrm>
            <a:off x="1214438" y="6197600"/>
            <a:ext cx="642937" cy="660400"/>
            <a:chOff x="214282" y="5643578"/>
            <a:chExt cx="1285884" cy="1017585"/>
          </a:xfrm>
        </p:grpSpPr>
        <p:sp>
          <p:nvSpPr>
            <p:cNvPr id="307" name="Полилиния 306"/>
            <p:cNvSpPr/>
            <p:nvPr/>
          </p:nvSpPr>
          <p:spPr>
            <a:xfrm>
              <a:off x="785786" y="5715016"/>
              <a:ext cx="714380" cy="946147"/>
            </a:xfrm>
            <a:custGeom>
              <a:avLst/>
              <a:gdLst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60461 h 1160461"/>
                <a:gd name="connsiteX1" fmla="*/ 228600 w 1000125"/>
                <a:gd name="connsiteY1" fmla="*/ 574673 h 1160461"/>
                <a:gd name="connsiteX2" fmla="*/ 404812 w 1000125"/>
                <a:gd name="connsiteY2" fmla="*/ 574673 h 1160461"/>
                <a:gd name="connsiteX3" fmla="*/ 385762 w 1000125"/>
                <a:gd name="connsiteY3" fmla="*/ 384173 h 1160461"/>
                <a:gd name="connsiteX4" fmla="*/ 666750 w 1000125"/>
                <a:gd name="connsiteY4" fmla="*/ 350836 h 1160461"/>
                <a:gd name="connsiteX5" fmla="*/ 642937 w 1000125"/>
                <a:gd name="connsiteY5" fmla="*/ 150811 h 1160461"/>
                <a:gd name="connsiteX6" fmla="*/ 914400 w 1000125"/>
                <a:gd name="connsiteY6" fmla="*/ 12698 h 1160461"/>
                <a:gd name="connsiteX7" fmla="*/ 1000125 w 1000125"/>
                <a:gd name="connsiteY7" fmla="*/ 379411 h 1160461"/>
                <a:gd name="connsiteX8" fmla="*/ 828675 w 1000125"/>
                <a:gd name="connsiteY8" fmla="*/ 403223 h 1160461"/>
                <a:gd name="connsiteX9" fmla="*/ 852487 w 1000125"/>
                <a:gd name="connsiteY9" fmla="*/ 631823 h 1160461"/>
                <a:gd name="connsiteX10" fmla="*/ 638175 w 1000125"/>
                <a:gd name="connsiteY10" fmla="*/ 669923 h 1160461"/>
                <a:gd name="connsiteX11" fmla="*/ 638175 w 1000125"/>
                <a:gd name="connsiteY11" fmla="*/ 850898 h 1160461"/>
                <a:gd name="connsiteX12" fmla="*/ 0 w 1000125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76332" h="1160461">
                  <a:moveTo>
                    <a:pt x="0" y="1160461"/>
                  </a:moveTo>
                  <a:lnTo>
                    <a:pt x="228600" y="574673"/>
                  </a:lnTo>
                  <a:cubicBezTo>
                    <a:pt x="282586" y="474659"/>
                    <a:pt x="346075" y="574673"/>
                    <a:pt x="404812" y="574673"/>
                  </a:cubicBezTo>
                  <a:cubicBezTo>
                    <a:pt x="398462" y="511173"/>
                    <a:pt x="315923" y="481010"/>
                    <a:pt x="385762" y="384173"/>
                  </a:cubicBezTo>
                  <a:cubicBezTo>
                    <a:pt x="498486" y="268286"/>
                    <a:pt x="573087" y="361948"/>
                    <a:pt x="666750" y="350836"/>
                  </a:cubicBezTo>
                  <a:cubicBezTo>
                    <a:pt x="658812" y="284161"/>
                    <a:pt x="541347" y="212725"/>
                    <a:pt x="642937" y="150811"/>
                  </a:cubicBezTo>
                  <a:cubicBezTo>
                    <a:pt x="766771" y="0"/>
                    <a:pt x="823912" y="58736"/>
                    <a:pt x="914400" y="12698"/>
                  </a:cubicBezTo>
                  <a:cubicBezTo>
                    <a:pt x="942975" y="134936"/>
                    <a:pt x="1076332" y="180974"/>
                    <a:pt x="1000125" y="379411"/>
                  </a:cubicBezTo>
                  <a:cubicBezTo>
                    <a:pt x="919170" y="458786"/>
                    <a:pt x="885825" y="395286"/>
                    <a:pt x="828675" y="403223"/>
                  </a:cubicBezTo>
                  <a:cubicBezTo>
                    <a:pt x="836612" y="479423"/>
                    <a:pt x="982671" y="507997"/>
                    <a:pt x="852487" y="631823"/>
                  </a:cubicBezTo>
                  <a:cubicBezTo>
                    <a:pt x="766771" y="787396"/>
                    <a:pt x="709612" y="657223"/>
                    <a:pt x="638175" y="669923"/>
                  </a:cubicBezTo>
                  <a:cubicBezTo>
                    <a:pt x="638175" y="730248"/>
                    <a:pt x="719147" y="790570"/>
                    <a:pt x="638175" y="850898"/>
                  </a:cubicBezTo>
                  <a:lnTo>
                    <a:pt x="0" y="116046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>
                <a:rot lat="20566233" lon="4218831" rev="19705992"/>
              </a:camera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08" name="Полилиния 307"/>
            <p:cNvSpPr/>
            <p:nvPr/>
          </p:nvSpPr>
          <p:spPr>
            <a:xfrm flipH="1">
              <a:off x="214282" y="5715016"/>
              <a:ext cx="714380" cy="946147"/>
            </a:xfrm>
            <a:custGeom>
              <a:avLst/>
              <a:gdLst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60461 h 1160461"/>
                <a:gd name="connsiteX1" fmla="*/ 228600 w 1000125"/>
                <a:gd name="connsiteY1" fmla="*/ 574673 h 1160461"/>
                <a:gd name="connsiteX2" fmla="*/ 404812 w 1000125"/>
                <a:gd name="connsiteY2" fmla="*/ 574673 h 1160461"/>
                <a:gd name="connsiteX3" fmla="*/ 385762 w 1000125"/>
                <a:gd name="connsiteY3" fmla="*/ 384173 h 1160461"/>
                <a:gd name="connsiteX4" fmla="*/ 666750 w 1000125"/>
                <a:gd name="connsiteY4" fmla="*/ 350836 h 1160461"/>
                <a:gd name="connsiteX5" fmla="*/ 642937 w 1000125"/>
                <a:gd name="connsiteY5" fmla="*/ 150811 h 1160461"/>
                <a:gd name="connsiteX6" fmla="*/ 914400 w 1000125"/>
                <a:gd name="connsiteY6" fmla="*/ 12698 h 1160461"/>
                <a:gd name="connsiteX7" fmla="*/ 1000125 w 1000125"/>
                <a:gd name="connsiteY7" fmla="*/ 379411 h 1160461"/>
                <a:gd name="connsiteX8" fmla="*/ 828675 w 1000125"/>
                <a:gd name="connsiteY8" fmla="*/ 403223 h 1160461"/>
                <a:gd name="connsiteX9" fmla="*/ 852487 w 1000125"/>
                <a:gd name="connsiteY9" fmla="*/ 631823 h 1160461"/>
                <a:gd name="connsiteX10" fmla="*/ 638175 w 1000125"/>
                <a:gd name="connsiteY10" fmla="*/ 669923 h 1160461"/>
                <a:gd name="connsiteX11" fmla="*/ 638175 w 1000125"/>
                <a:gd name="connsiteY11" fmla="*/ 850898 h 1160461"/>
                <a:gd name="connsiteX12" fmla="*/ 0 w 1000125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76332" h="1160461">
                  <a:moveTo>
                    <a:pt x="0" y="1160461"/>
                  </a:moveTo>
                  <a:lnTo>
                    <a:pt x="228600" y="574673"/>
                  </a:lnTo>
                  <a:cubicBezTo>
                    <a:pt x="282586" y="474659"/>
                    <a:pt x="346075" y="574673"/>
                    <a:pt x="404812" y="574673"/>
                  </a:cubicBezTo>
                  <a:cubicBezTo>
                    <a:pt x="398462" y="511173"/>
                    <a:pt x="315923" y="481010"/>
                    <a:pt x="385762" y="384173"/>
                  </a:cubicBezTo>
                  <a:cubicBezTo>
                    <a:pt x="498486" y="268286"/>
                    <a:pt x="573087" y="361948"/>
                    <a:pt x="666750" y="350836"/>
                  </a:cubicBezTo>
                  <a:cubicBezTo>
                    <a:pt x="658812" y="284161"/>
                    <a:pt x="541347" y="212725"/>
                    <a:pt x="642937" y="150811"/>
                  </a:cubicBezTo>
                  <a:cubicBezTo>
                    <a:pt x="766771" y="0"/>
                    <a:pt x="823912" y="58736"/>
                    <a:pt x="914400" y="12698"/>
                  </a:cubicBezTo>
                  <a:cubicBezTo>
                    <a:pt x="942975" y="134936"/>
                    <a:pt x="1076332" y="180974"/>
                    <a:pt x="1000125" y="379411"/>
                  </a:cubicBezTo>
                  <a:cubicBezTo>
                    <a:pt x="919170" y="458786"/>
                    <a:pt x="885825" y="395286"/>
                    <a:pt x="828675" y="403223"/>
                  </a:cubicBezTo>
                  <a:cubicBezTo>
                    <a:pt x="836612" y="479423"/>
                    <a:pt x="982671" y="507997"/>
                    <a:pt x="852487" y="631823"/>
                  </a:cubicBezTo>
                  <a:cubicBezTo>
                    <a:pt x="766771" y="787396"/>
                    <a:pt x="709612" y="657223"/>
                    <a:pt x="638175" y="669923"/>
                  </a:cubicBezTo>
                  <a:cubicBezTo>
                    <a:pt x="638175" y="730248"/>
                    <a:pt x="719147" y="790570"/>
                    <a:pt x="638175" y="850898"/>
                  </a:cubicBezTo>
                  <a:lnTo>
                    <a:pt x="0" y="116046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>
                <a:rot lat="18000000" lon="0" rev="20099999"/>
              </a:camera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09" name="Полилиния 308"/>
            <p:cNvSpPr/>
            <p:nvPr/>
          </p:nvSpPr>
          <p:spPr>
            <a:xfrm rot="1839986">
              <a:off x="523281" y="5784561"/>
              <a:ext cx="488006" cy="785225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10" name="24-конечная звезда 309"/>
            <p:cNvSpPr/>
            <p:nvPr/>
          </p:nvSpPr>
          <p:spPr>
            <a:xfrm>
              <a:off x="571472" y="5643578"/>
              <a:ext cx="357190" cy="285752"/>
            </a:xfrm>
            <a:prstGeom prst="star24">
              <a:avLst>
                <a:gd name="adj" fmla="val 43333"/>
              </a:avLst>
            </a:prstGeom>
            <a:solidFill>
              <a:srgbClr val="FFFF00"/>
            </a:solidFill>
            <a:ln>
              <a:noFill/>
            </a:ln>
            <a:scene3d>
              <a:camera prst="orthographicFront"/>
              <a:lightRig rig="threePt" dir="t"/>
            </a:scene3d>
            <a:sp3d>
              <a:bevelT h="38100" prst="relaxedInse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</p:grpSp>
      <p:grpSp>
        <p:nvGrpSpPr>
          <p:cNvPr id="32794" name="Группа 310"/>
          <p:cNvGrpSpPr>
            <a:grpSpLocks/>
          </p:cNvGrpSpPr>
          <p:nvPr/>
        </p:nvGrpSpPr>
        <p:grpSpPr bwMode="auto">
          <a:xfrm>
            <a:off x="2500313" y="6197600"/>
            <a:ext cx="642937" cy="660400"/>
            <a:chOff x="214282" y="5643578"/>
            <a:chExt cx="1285884" cy="1017585"/>
          </a:xfrm>
        </p:grpSpPr>
        <p:sp>
          <p:nvSpPr>
            <p:cNvPr id="312" name="Полилиния 311"/>
            <p:cNvSpPr/>
            <p:nvPr/>
          </p:nvSpPr>
          <p:spPr>
            <a:xfrm>
              <a:off x="785786" y="5715016"/>
              <a:ext cx="714380" cy="946147"/>
            </a:xfrm>
            <a:custGeom>
              <a:avLst/>
              <a:gdLst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60461 h 1160461"/>
                <a:gd name="connsiteX1" fmla="*/ 228600 w 1000125"/>
                <a:gd name="connsiteY1" fmla="*/ 574673 h 1160461"/>
                <a:gd name="connsiteX2" fmla="*/ 404812 w 1000125"/>
                <a:gd name="connsiteY2" fmla="*/ 574673 h 1160461"/>
                <a:gd name="connsiteX3" fmla="*/ 385762 w 1000125"/>
                <a:gd name="connsiteY3" fmla="*/ 384173 h 1160461"/>
                <a:gd name="connsiteX4" fmla="*/ 666750 w 1000125"/>
                <a:gd name="connsiteY4" fmla="*/ 350836 h 1160461"/>
                <a:gd name="connsiteX5" fmla="*/ 642937 w 1000125"/>
                <a:gd name="connsiteY5" fmla="*/ 150811 h 1160461"/>
                <a:gd name="connsiteX6" fmla="*/ 914400 w 1000125"/>
                <a:gd name="connsiteY6" fmla="*/ 12698 h 1160461"/>
                <a:gd name="connsiteX7" fmla="*/ 1000125 w 1000125"/>
                <a:gd name="connsiteY7" fmla="*/ 379411 h 1160461"/>
                <a:gd name="connsiteX8" fmla="*/ 828675 w 1000125"/>
                <a:gd name="connsiteY8" fmla="*/ 403223 h 1160461"/>
                <a:gd name="connsiteX9" fmla="*/ 852487 w 1000125"/>
                <a:gd name="connsiteY9" fmla="*/ 631823 h 1160461"/>
                <a:gd name="connsiteX10" fmla="*/ 638175 w 1000125"/>
                <a:gd name="connsiteY10" fmla="*/ 669923 h 1160461"/>
                <a:gd name="connsiteX11" fmla="*/ 638175 w 1000125"/>
                <a:gd name="connsiteY11" fmla="*/ 850898 h 1160461"/>
                <a:gd name="connsiteX12" fmla="*/ 0 w 1000125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76332" h="1160461">
                  <a:moveTo>
                    <a:pt x="0" y="1160461"/>
                  </a:moveTo>
                  <a:lnTo>
                    <a:pt x="228600" y="574673"/>
                  </a:lnTo>
                  <a:cubicBezTo>
                    <a:pt x="282586" y="474659"/>
                    <a:pt x="346075" y="574673"/>
                    <a:pt x="404812" y="574673"/>
                  </a:cubicBezTo>
                  <a:cubicBezTo>
                    <a:pt x="398462" y="511173"/>
                    <a:pt x="315923" y="481010"/>
                    <a:pt x="385762" y="384173"/>
                  </a:cubicBezTo>
                  <a:cubicBezTo>
                    <a:pt x="498486" y="268286"/>
                    <a:pt x="573087" y="361948"/>
                    <a:pt x="666750" y="350836"/>
                  </a:cubicBezTo>
                  <a:cubicBezTo>
                    <a:pt x="658812" y="284161"/>
                    <a:pt x="541347" y="212725"/>
                    <a:pt x="642937" y="150811"/>
                  </a:cubicBezTo>
                  <a:cubicBezTo>
                    <a:pt x="766771" y="0"/>
                    <a:pt x="823912" y="58736"/>
                    <a:pt x="914400" y="12698"/>
                  </a:cubicBezTo>
                  <a:cubicBezTo>
                    <a:pt x="942975" y="134936"/>
                    <a:pt x="1076332" y="180974"/>
                    <a:pt x="1000125" y="379411"/>
                  </a:cubicBezTo>
                  <a:cubicBezTo>
                    <a:pt x="919170" y="458786"/>
                    <a:pt x="885825" y="395286"/>
                    <a:pt x="828675" y="403223"/>
                  </a:cubicBezTo>
                  <a:cubicBezTo>
                    <a:pt x="836612" y="479423"/>
                    <a:pt x="982671" y="507997"/>
                    <a:pt x="852487" y="631823"/>
                  </a:cubicBezTo>
                  <a:cubicBezTo>
                    <a:pt x="766771" y="787396"/>
                    <a:pt x="709612" y="657223"/>
                    <a:pt x="638175" y="669923"/>
                  </a:cubicBezTo>
                  <a:cubicBezTo>
                    <a:pt x="638175" y="730248"/>
                    <a:pt x="719147" y="790570"/>
                    <a:pt x="638175" y="850898"/>
                  </a:cubicBezTo>
                  <a:lnTo>
                    <a:pt x="0" y="116046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>
                <a:rot lat="20566233" lon="4218831" rev="19705992"/>
              </a:camera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13" name="Полилиния 312"/>
            <p:cNvSpPr/>
            <p:nvPr/>
          </p:nvSpPr>
          <p:spPr>
            <a:xfrm flipH="1">
              <a:off x="214282" y="5715016"/>
              <a:ext cx="714380" cy="946147"/>
            </a:xfrm>
            <a:custGeom>
              <a:avLst/>
              <a:gdLst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60461 h 1160461"/>
                <a:gd name="connsiteX1" fmla="*/ 228600 w 1000125"/>
                <a:gd name="connsiteY1" fmla="*/ 574673 h 1160461"/>
                <a:gd name="connsiteX2" fmla="*/ 404812 w 1000125"/>
                <a:gd name="connsiteY2" fmla="*/ 574673 h 1160461"/>
                <a:gd name="connsiteX3" fmla="*/ 385762 w 1000125"/>
                <a:gd name="connsiteY3" fmla="*/ 384173 h 1160461"/>
                <a:gd name="connsiteX4" fmla="*/ 666750 w 1000125"/>
                <a:gd name="connsiteY4" fmla="*/ 350836 h 1160461"/>
                <a:gd name="connsiteX5" fmla="*/ 642937 w 1000125"/>
                <a:gd name="connsiteY5" fmla="*/ 150811 h 1160461"/>
                <a:gd name="connsiteX6" fmla="*/ 914400 w 1000125"/>
                <a:gd name="connsiteY6" fmla="*/ 12698 h 1160461"/>
                <a:gd name="connsiteX7" fmla="*/ 1000125 w 1000125"/>
                <a:gd name="connsiteY7" fmla="*/ 379411 h 1160461"/>
                <a:gd name="connsiteX8" fmla="*/ 828675 w 1000125"/>
                <a:gd name="connsiteY8" fmla="*/ 403223 h 1160461"/>
                <a:gd name="connsiteX9" fmla="*/ 852487 w 1000125"/>
                <a:gd name="connsiteY9" fmla="*/ 631823 h 1160461"/>
                <a:gd name="connsiteX10" fmla="*/ 638175 w 1000125"/>
                <a:gd name="connsiteY10" fmla="*/ 669923 h 1160461"/>
                <a:gd name="connsiteX11" fmla="*/ 638175 w 1000125"/>
                <a:gd name="connsiteY11" fmla="*/ 850898 h 1160461"/>
                <a:gd name="connsiteX12" fmla="*/ 0 w 1000125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76332" h="1160461">
                  <a:moveTo>
                    <a:pt x="0" y="1160461"/>
                  </a:moveTo>
                  <a:lnTo>
                    <a:pt x="228600" y="574673"/>
                  </a:lnTo>
                  <a:cubicBezTo>
                    <a:pt x="282586" y="474659"/>
                    <a:pt x="346075" y="574673"/>
                    <a:pt x="404812" y="574673"/>
                  </a:cubicBezTo>
                  <a:cubicBezTo>
                    <a:pt x="398462" y="511173"/>
                    <a:pt x="315923" y="481010"/>
                    <a:pt x="385762" y="384173"/>
                  </a:cubicBezTo>
                  <a:cubicBezTo>
                    <a:pt x="498486" y="268286"/>
                    <a:pt x="573087" y="361948"/>
                    <a:pt x="666750" y="350836"/>
                  </a:cubicBezTo>
                  <a:cubicBezTo>
                    <a:pt x="658812" y="284161"/>
                    <a:pt x="541347" y="212725"/>
                    <a:pt x="642937" y="150811"/>
                  </a:cubicBezTo>
                  <a:cubicBezTo>
                    <a:pt x="766771" y="0"/>
                    <a:pt x="823912" y="58736"/>
                    <a:pt x="914400" y="12698"/>
                  </a:cubicBezTo>
                  <a:cubicBezTo>
                    <a:pt x="942975" y="134936"/>
                    <a:pt x="1076332" y="180974"/>
                    <a:pt x="1000125" y="379411"/>
                  </a:cubicBezTo>
                  <a:cubicBezTo>
                    <a:pt x="919170" y="458786"/>
                    <a:pt x="885825" y="395286"/>
                    <a:pt x="828675" y="403223"/>
                  </a:cubicBezTo>
                  <a:cubicBezTo>
                    <a:pt x="836612" y="479423"/>
                    <a:pt x="982671" y="507997"/>
                    <a:pt x="852487" y="631823"/>
                  </a:cubicBezTo>
                  <a:cubicBezTo>
                    <a:pt x="766771" y="787396"/>
                    <a:pt x="709612" y="657223"/>
                    <a:pt x="638175" y="669923"/>
                  </a:cubicBezTo>
                  <a:cubicBezTo>
                    <a:pt x="638175" y="730248"/>
                    <a:pt x="719147" y="790570"/>
                    <a:pt x="638175" y="850898"/>
                  </a:cubicBezTo>
                  <a:lnTo>
                    <a:pt x="0" y="116046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>
                <a:rot lat="18000000" lon="0" rev="20099999"/>
              </a:camera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14" name="Полилиния 313"/>
            <p:cNvSpPr/>
            <p:nvPr/>
          </p:nvSpPr>
          <p:spPr>
            <a:xfrm rot="1839986">
              <a:off x="523281" y="5784561"/>
              <a:ext cx="488006" cy="785225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15" name="24-конечная звезда 314"/>
            <p:cNvSpPr/>
            <p:nvPr/>
          </p:nvSpPr>
          <p:spPr>
            <a:xfrm>
              <a:off x="571472" y="5643578"/>
              <a:ext cx="357190" cy="285752"/>
            </a:xfrm>
            <a:prstGeom prst="star24">
              <a:avLst>
                <a:gd name="adj" fmla="val 43333"/>
              </a:avLst>
            </a:prstGeom>
            <a:solidFill>
              <a:srgbClr val="FFFF00"/>
            </a:solidFill>
            <a:ln>
              <a:noFill/>
            </a:ln>
            <a:scene3d>
              <a:camera prst="orthographicFront"/>
              <a:lightRig rig="threePt" dir="t"/>
            </a:scene3d>
            <a:sp3d>
              <a:bevelT h="38100" prst="relaxedInse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</p:grpSp>
      <p:sp>
        <p:nvSpPr>
          <p:cNvPr id="316" name="Овал 315"/>
          <p:cNvSpPr/>
          <p:nvPr/>
        </p:nvSpPr>
        <p:spPr>
          <a:xfrm>
            <a:off x="285720" y="5615002"/>
            <a:ext cx="71438" cy="71438"/>
          </a:xfrm>
          <a:prstGeom prst="ellipse">
            <a:avLst/>
          </a:prstGeom>
          <a:solidFill>
            <a:srgbClr val="FFFF00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/>
          </a:p>
        </p:txBody>
      </p:sp>
      <p:sp>
        <p:nvSpPr>
          <p:cNvPr id="317" name="Овал 316"/>
          <p:cNvSpPr/>
          <p:nvPr/>
        </p:nvSpPr>
        <p:spPr>
          <a:xfrm>
            <a:off x="642910" y="5757878"/>
            <a:ext cx="71438" cy="71438"/>
          </a:xfrm>
          <a:prstGeom prst="ellipse">
            <a:avLst/>
          </a:prstGeom>
          <a:solidFill>
            <a:srgbClr val="FFFF00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/>
          </a:p>
        </p:txBody>
      </p:sp>
      <p:sp>
        <p:nvSpPr>
          <p:cNvPr id="318" name="Овал 317"/>
          <p:cNvSpPr/>
          <p:nvPr/>
        </p:nvSpPr>
        <p:spPr>
          <a:xfrm>
            <a:off x="1428728" y="5615002"/>
            <a:ext cx="71438" cy="71438"/>
          </a:xfrm>
          <a:prstGeom prst="ellipse">
            <a:avLst/>
          </a:prstGeom>
          <a:solidFill>
            <a:srgbClr val="FFFF00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/>
          </a:p>
        </p:txBody>
      </p:sp>
      <p:sp>
        <p:nvSpPr>
          <p:cNvPr id="319" name="Овал 318"/>
          <p:cNvSpPr/>
          <p:nvPr/>
        </p:nvSpPr>
        <p:spPr>
          <a:xfrm>
            <a:off x="1142976" y="5829316"/>
            <a:ext cx="71438" cy="71438"/>
          </a:xfrm>
          <a:prstGeom prst="ellipse">
            <a:avLst/>
          </a:prstGeom>
          <a:solidFill>
            <a:srgbClr val="FFFF00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/>
          </a:p>
        </p:txBody>
      </p:sp>
      <p:sp>
        <p:nvSpPr>
          <p:cNvPr id="320" name="Овал 319"/>
          <p:cNvSpPr/>
          <p:nvPr/>
        </p:nvSpPr>
        <p:spPr>
          <a:xfrm>
            <a:off x="1571604" y="6043630"/>
            <a:ext cx="71438" cy="71438"/>
          </a:xfrm>
          <a:prstGeom prst="ellipse">
            <a:avLst/>
          </a:prstGeom>
          <a:solidFill>
            <a:srgbClr val="FFFF00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/>
          </a:p>
        </p:txBody>
      </p:sp>
      <p:sp>
        <p:nvSpPr>
          <p:cNvPr id="321" name="Овал 320"/>
          <p:cNvSpPr/>
          <p:nvPr/>
        </p:nvSpPr>
        <p:spPr>
          <a:xfrm>
            <a:off x="2143108" y="5829316"/>
            <a:ext cx="71438" cy="71438"/>
          </a:xfrm>
          <a:prstGeom prst="ellipse">
            <a:avLst/>
          </a:prstGeom>
          <a:solidFill>
            <a:srgbClr val="FFFF00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/>
          </a:p>
        </p:txBody>
      </p:sp>
      <p:sp>
        <p:nvSpPr>
          <p:cNvPr id="322" name="Овал 321"/>
          <p:cNvSpPr/>
          <p:nvPr/>
        </p:nvSpPr>
        <p:spPr>
          <a:xfrm>
            <a:off x="2643174" y="5686440"/>
            <a:ext cx="71438" cy="71438"/>
          </a:xfrm>
          <a:prstGeom prst="ellipse">
            <a:avLst/>
          </a:prstGeom>
          <a:solidFill>
            <a:srgbClr val="FFFF00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/>
          </a:p>
        </p:txBody>
      </p:sp>
      <p:sp>
        <p:nvSpPr>
          <p:cNvPr id="323" name="Овал 322"/>
          <p:cNvSpPr/>
          <p:nvPr/>
        </p:nvSpPr>
        <p:spPr>
          <a:xfrm>
            <a:off x="3428992" y="5757878"/>
            <a:ext cx="71438" cy="71438"/>
          </a:xfrm>
          <a:prstGeom prst="ellipse">
            <a:avLst/>
          </a:prstGeom>
          <a:solidFill>
            <a:srgbClr val="FFFF00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/>
          </a:p>
        </p:txBody>
      </p:sp>
      <p:sp>
        <p:nvSpPr>
          <p:cNvPr id="324" name="Овал 323"/>
          <p:cNvSpPr/>
          <p:nvPr/>
        </p:nvSpPr>
        <p:spPr>
          <a:xfrm>
            <a:off x="4429124" y="5686440"/>
            <a:ext cx="71438" cy="71438"/>
          </a:xfrm>
          <a:prstGeom prst="ellipse">
            <a:avLst/>
          </a:prstGeom>
          <a:solidFill>
            <a:srgbClr val="FFFF00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/>
          </a:p>
        </p:txBody>
      </p:sp>
      <p:sp>
        <p:nvSpPr>
          <p:cNvPr id="325" name="Овал 324"/>
          <p:cNvSpPr/>
          <p:nvPr/>
        </p:nvSpPr>
        <p:spPr>
          <a:xfrm>
            <a:off x="4000496" y="5829316"/>
            <a:ext cx="71438" cy="71438"/>
          </a:xfrm>
          <a:prstGeom prst="ellipse">
            <a:avLst/>
          </a:prstGeom>
          <a:solidFill>
            <a:srgbClr val="FFFF00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/>
          </a:p>
        </p:txBody>
      </p:sp>
      <p:sp>
        <p:nvSpPr>
          <p:cNvPr id="326" name="Овал 325"/>
          <p:cNvSpPr/>
          <p:nvPr/>
        </p:nvSpPr>
        <p:spPr>
          <a:xfrm>
            <a:off x="5214942" y="5757878"/>
            <a:ext cx="71438" cy="71438"/>
          </a:xfrm>
          <a:prstGeom prst="ellipse">
            <a:avLst/>
          </a:prstGeom>
          <a:solidFill>
            <a:srgbClr val="FFFF00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/>
          </a:p>
        </p:txBody>
      </p:sp>
      <p:sp>
        <p:nvSpPr>
          <p:cNvPr id="327" name="Овал 326"/>
          <p:cNvSpPr/>
          <p:nvPr/>
        </p:nvSpPr>
        <p:spPr>
          <a:xfrm>
            <a:off x="5857884" y="5615002"/>
            <a:ext cx="71438" cy="71438"/>
          </a:xfrm>
          <a:prstGeom prst="ellipse">
            <a:avLst/>
          </a:prstGeom>
          <a:solidFill>
            <a:srgbClr val="FFFF00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/>
          </a:p>
        </p:txBody>
      </p:sp>
      <p:sp>
        <p:nvSpPr>
          <p:cNvPr id="328" name="Овал 327"/>
          <p:cNvSpPr/>
          <p:nvPr/>
        </p:nvSpPr>
        <p:spPr>
          <a:xfrm>
            <a:off x="6643702" y="5829316"/>
            <a:ext cx="71438" cy="71438"/>
          </a:xfrm>
          <a:prstGeom prst="ellipse">
            <a:avLst/>
          </a:prstGeom>
          <a:solidFill>
            <a:srgbClr val="FFFF00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/>
          </a:p>
        </p:txBody>
      </p:sp>
      <p:sp>
        <p:nvSpPr>
          <p:cNvPr id="329" name="Овал 328"/>
          <p:cNvSpPr/>
          <p:nvPr/>
        </p:nvSpPr>
        <p:spPr>
          <a:xfrm>
            <a:off x="7429520" y="5972192"/>
            <a:ext cx="71438" cy="71438"/>
          </a:xfrm>
          <a:prstGeom prst="ellipse">
            <a:avLst/>
          </a:prstGeom>
          <a:solidFill>
            <a:srgbClr val="FFFF00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/>
          </a:p>
        </p:txBody>
      </p:sp>
      <p:sp>
        <p:nvSpPr>
          <p:cNvPr id="330" name="Овал 329"/>
          <p:cNvSpPr/>
          <p:nvPr/>
        </p:nvSpPr>
        <p:spPr>
          <a:xfrm>
            <a:off x="8929718" y="5686440"/>
            <a:ext cx="71438" cy="71438"/>
          </a:xfrm>
          <a:prstGeom prst="ellipse">
            <a:avLst/>
          </a:prstGeom>
          <a:solidFill>
            <a:srgbClr val="FFFF00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/>
          </a:p>
        </p:txBody>
      </p:sp>
      <p:sp>
        <p:nvSpPr>
          <p:cNvPr id="331" name="Овал 330"/>
          <p:cNvSpPr/>
          <p:nvPr/>
        </p:nvSpPr>
        <p:spPr>
          <a:xfrm>
            <a:off x="8572528" y="5829316"/>
            <a:ext cx="71438" cy="71438"/>
          </a:xfrm>
          <a:prstGeom prst="ellipse">
            <a:avLst/>
          </a:prstGeom>
          <a:solidFill>
            <a:srgbClr val="FFCCFF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/>
          </a:p>
        </p:txBody>
      </p:sp>
      <p:sp>
        <p:nvSpPr>
          <p:cNvPr id="332" name="Овал 331"/>
          <p:cNvSpPr/>
          <p:nvPr/>
        </p:nvSpPr>
        <p:spPr>
          <a:xfrm>
            <a:off x="8001024" y="5900754"/>
            <a:ext cx="71438" cy="71438"/>
          </a:xfrm>
          <a:prstGeom prst="ellipse">
            <a:avLst/>
          </a:prstGeom>
          <a:solidFill>
            <a:srgbClr val="FFCCFF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/>
          </a:p>
        </p:txBody>
      </p:sp>
      <p:sp>
        <p:nvSpPr>
          <p:cNvPr id="333" name="Овал 332"/>
          <p:cNvSpPr/>
          <p:nvPr/>
        </p:nvSpPr>
        <p:spPr>
          <a:xfrm>
            <a:off x="7072330" y="5829316"/>
            <a:ext cx="71438" cy="71438"/>
          </a:xfrm>
          <a:prstGeom prst="ellipse">
            <a:avLst/>
          </a:prstGeom>
          <a:solidFill>
            <a:srgbClr val="FFCCFF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/>
          </a:p>
        </p:txBody>
      </p:sp>
      <p:sp>
        <p:nvSpPr>
          <p:cNvPr id="334" name="Овал 333"/>
          <p:cNvSpPr/>
          <p:nvPr/>
        </p:nvSpPr>
        <p:spPr>
          <a:xfrm>
            <a:off x="6429388" y="5615002"/>
            <a:ext cx="71438" cy="71438"/>
          </a:xfrm>
          <a:prstGeom prst="ellipse">
            <a:avLst/>
          </a:prstGeom>
          <a:solidFill>
            <a:srgbClr val="FFCCFF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/>
          </a:p>
        </p:txBody>
      </p:sp>
      <p:sp>
        <p:nvSpPr>
          <p:cNvPr id="335" name="Овал 334"/>
          <p:cNvSpPr/>
          <p:nvPr/>
        </p:nvSpPr>
        <p:spPr>
          <a:xfrm>
            <a:off x="6072198" y="5829316"/>
            <a:ext cx="71438" cy="71438"/>
          </a:xfrm>
          <a:prstGeom prst="ellipse">
            <a:avLst/>
          </a:prstGeom>
          <a:solidFill>
            <a:srgbClr val="FFCCFF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/>
          </a:p>
        </p:txBody>
      </p:sp>
      <p:sp>
        <p:nvSpPr>
          <p:cNvPr id="336" name="Овал 335"/>
          <p:cNvSpPr/>
          <p:nvPr/>
        </p:nvSpPr>
        <p:spPr>
          <a:xfrm>
            <a:off x="5500694" y="5757878"/>
            <a:ext cx="71438" cy="71438"/>
          </a:xfrm>
          <a:prstGeom prst="ellipse">
            <a:avLst/>
          </a:prstGeom>
          <a:solidFill>
            <a:srgbClr val="FFCCFF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/>
          </a:p>
        </p:txBody>
      </p:sp>
      <p:sp>
        <p:nvSpPr>
          <p:cNvPr id="337" name="Овал 336"/>
          <p:cNvSpPr/>
          <p:nvPr/>
        </p:nvSpPr>
        <p:spPr>
          <a:xfrm>
            <a:off x="4786314" y="5615002"/>
            <a:ext cx="71438" cy="71438"/>
          </a:xfrm>
          <a:prstGeom prst="ellipse">
            <a:avLst/>
          </a:prstGeom>
          <a:solidFill>
            <a:srgbClr val="FFCCFF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/>
          </a:p>
        </p:txBody>
      </p:sp>
      <p:sp>
        <p:nvSpPr>
          <p:cNvPr id="338" name="Овал 337"/>
          <p:cNvSpPr/>
          <p:nvPr/>
        </p:nvSpPr>
        <p:spPr>
          <a:xfrm>
            <a:off x="3857620" y="5686440"/>
            <a:ext cx="71438" cy="71438"/>
          </a:xfrm>
          <a:prstGeom prst="ellipse">
            <a:avLst/>
          </a:prstGeom>
          <a:solidFill>
            <a:srgbClr val="FFCCFF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/>
          </a:p>
        </p:txBody>
      </p:sp>
      <p:sp>
        <p:nvSpPr>
          <p:cNvPr id="339" name="Овал 338"/>
          <p:cNvSpPr/>
          <p:nvPr/>
        </p:nvSpPr>
        <p:spPr>
          <a:xfrm>
            <a:off x="2928926" y="5829316"/>
            <a:ext cx="71438" cy="71438"/>
          </a:xfrm>
          <a:prstGeom prst="ellipse">
            <a:avLst/>
          </a:prstGeom>
          <a:solidFill>
            <a:srgbClr val="FFCCFF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/>
          </a:p>
        </p:txBody>
      </p:sp>
      <p:sp>
        <p:nvSpPr>
          <p:cNvPr id="340" name="Овал 339"/>
          <p:cNvSpPr/>
          <p:nvPr/>
        </p:nvSpPr>
        <p:spPr>
          <a:xfrm>
            <a:off x="1785918" y="5686440"/>
            <a:ext cx="71438" cy="71438"/>
          </a:xfrm>
          <a:prstGeom prst="ellipse">
            <a:avLst/>
          </a:prstGeom>
          <a:solidFill>
            <a:srgbClr val="FFCCFF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/>
          </a:p>
        </p:txBody>
      </p:sp>
      <p:sp>
        <p:nvSpPr>
          <p:cNvPr id="341" name="Овал 340"/>
          <p:cNvSpPr/>
          <p:nvPr/>
        </p:nvSpPr>
        <p:spPr>
          <a:xfrm>
            <a:off x="1000100" y="6115068"/>
            <a:ext cx="71438" cy="71438"/>
          </a:xfrm>
          <a:prstGeom prst="ellipse">
            <a:avLst/>
          </a:prstGeom>
          <a:solidFill>
            <a:srgbClr val="FFCCFF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/>
          </a:p>
        </p:txBody>
      </p:sp>
      <p:grpSp>
        <p:nvGrpSpPr>
          <p:cNvPr id="32821" name="Группа 355"/>
          <p:cNvGrpSpPr>
            <a:grpSpLocks/>
          </p:cNvGrpSpPr>
          <p:nvPr/>
        </p:nvGrpSpPr>
        <p:grpSpPr bwMode="auto">
          <a:xfrm rot="3478556">
            <a:off x="156369" y="6490494"/>
            <a:ext cx="250825" cy="341313"/>
            <a:chOff x="2857488" y="4883951"/>
            <a:chExt cx="571504" cy="903297"/>
          </a:xfrm>
        </p:grpSpPr>
        <p:sp>
          <p:nvSpPr>
            <p:cNvPr id="346" name="Овал 345"/>
            <p:cNvSpPr/>
            <p:nvPr/>
          </p:nvSpPr>
          <p:spPr>
            <a:xfrm>
              <a:off x="3001417" y="4925491"/>
              <a:ext cx="285753" cy="142847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42" name="Овал 341"/>
            <p:cNvSpPr/>
            <p:nvPr/>
          </p:nvSpPr>
          <p:spPr>
            <a:xfrm>
              <a:off x="2857488" y="5000636"/>
              <a:ext cx="571504" cy="785818"/>
            </a:xfrm>
            <a:prstGeom prst="ellipse">
              <a:avLst/>
            </a:prstGeom>
            <a:solidFill>
              <a:srgbClr val="A50021"/>
            </a:solidFill>
            <a:ln w="6350">
              <a:solidFill>
                <a:schemeClr val="tx1"/>
              </a:solidFill>
            </a:ln>
            <a:scene3d>
              <a:camera prst="orthographicFront"/>
              <a:lightRig rig="threePt" dir="t"/>
            </a:scene3d>
            <a:sp3d prstMaterial="plastic">
              <a:bevelT w="260350" h="1270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cxnSp>
          <p:nvCxnSpPr>
            <p:cNvPr id="344" name="Прямая соединительная линия 343"/>
            <p:cNvCxnSpPr>
              <a:stCxn id="0" idx="0"/>
              <a:endCxn id="0" idx="4"/>
            </p:cNvCxnSpPr>
            <p:nvPr/>
          </p:nvCxnSpPr>
          <p:spPr>
            <a:xfrm rot="16200000" flipH="1">
              <a:off x="2748861" y="5393939"/>
              <a:ext cx="785658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47" name="Овал 346"/>
            <p:cNvSpPr/>
            <p:nvPr/>
          </p:nvSpPr>
          <p:spPr>
            <a:xfrm>
              <a:off x="3067838" y="4885046"/>
              <a:ext cx="141066" cy="71425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48" name="Овал 347"/>
            <p:cNvSpPr/>
            <p:nvPr/>
          </p:nvSpPr>
          <p:spPr>
            <a:xfrm>
              <a:off x="2998115" y="5145087"/>
              <a:ext cx="68724" cy="71425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49" name="Овал 348"/>
            <p:cNvSpPr/>
            <p:nvPr/>
          </p:nvSpPr>
          <p:spPr>
            <a:xfrm>
              <a:off x="2926100" y="5287348"/>
              <a:ext cx="72342" cy="71422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50" name="Овал 349"/>
            <p:cNvSpPr/>
            <p:nvPr/>
          </p:nvSpPr>
          <p:spPr>
            <a:xfrm>
              <a:off x="2925677" y="5430749"/>
              <a:ext cx="72342" cy="71425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51" name="Овал 350"/>
            <p:cNvSpPr/>
            <p:nvPr/>
          </p:nvSpPr>
          <p:spPr>
            <a:xfrm>
              <a:off x="2998762" y="5571728"/>
              <a:ext cx="68724" cy="71425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52" name="Овал 351"/>
            <p:cNvSpPr/>
            <p:nvPr/>
          </p:nvSpPr>
          <p:spPr>
            <a:xfrm>
              <a:off x="3212551" y="5143611"/>
              <a:ext cx="72342" cy="71425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53" name="Овал 352"/>
            <p:cNvSpPr/>
            <p:nvPr/>
          </p:nvSpPr>
          <p:spPr>
            <a:xfrm>
              <a:off x="3285635" y="5284591"/>
              <a:ext cx="68726" cy="71425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54" name="Овал 353"/>
            <p:cNvSpPr/>
            <p:nvPr/>
          </p:nvSpPr>
          <p:spPr>
            <a:xfrm>
              <a:off x="3285211" y="5427992"/>
              <a:ext cx="68726" cy="71422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55" name="Овал 354"/>
            <p:cNvSpPr/>
            <p:nvPr/>
          </p:nvSpPr>
          <p:spPr>
            <a:xfrm>
              <a:off x="3211280" y="5573813"/>
              <a:ext cx="72342" cy="71422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</p:grpSp>
      <p:grpSp>
        <p:nvGrpSpPr>
          <p:cNvPr id="32822" name="Группа 369"/>
          <p:cNvGrpSpPr>
            <a:grpSpLocks/>
          </p:cNvGrpSpPr>
          <p:nvPr/>
        </p:nvGrpSpPr>
        <p:grpSpPr bwMode="auto">
          <a:xfrm rot="1300059">
            <a:off x="4697413" y="6483350"/>
            <a:ext cx="250825" cy="339725"/>
            <a:chOff x="2857488" y="4883951"/>
            <a:chExt cx="571504" cy="903297"/>
          </a:xfrm>
        </p:grpSpPr>
        <p:sp>
          <p:nvSpPr>
            <p:cNvPr id="371" name="Овал 370"/>
            <p:cNvSpPr/>
            <p:nvPr/>
          </p:nvSpPr>
          <p:spPr>
            <a:xfrm>
              <a:off x="3000700" y="4927583"/>
              <a:ext cx="285753" cy="143514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72" name="Овал 371"/>
            <p:cNvSpPr/>
            <p:nvPr/>
          </p:nvSpPr>
          <p:spPr>
            <a:xfrm>
              <a:off x="2857488" y="5000636"/>
              <a:ext cx="571504" cy="785818"/>
            </a:xfrm>
            <a:prstGeom prst="ellipse">
              <a:avLst/>
            </a:prstGeom>
            <a:solidFill>
              <a:srgbClr val="A50021"/>
            </a:solidFill>
            <a:ln w="6350">
              <a:solidFill>
                <a:schemeClr val="tx1"/>
              </a:solidFill>
            </a:ln>
            <a:scene3d>
              <a:camera prst="orthographicFront"/>
              <a:lightRig rig="threePt" dir="t"/>
            </a:scene3d>
            <a:sp3d prstMaterial="plastic">
              <a:bevelT w="260350" h="1270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cxnSp>
          <p:nvCxnSpPr>
            <p:cNvPr id="373" name="Прямая соединительная линия 372"/>
            <p:cNvCxnSpPr>
              <a:stCxn id="0" idx="0"/>
              <a:endCxn id="0" idx="4"/>
            </p:cNvCxnSpPr>
            <p:nvPr/>
          </p:nvCxnSpPr>
          <p:spPr>
            <a:xfrm rot="16200000" flipH="1">
              <a:off x="2747877" y="5395950"/>
              <a:ext cx="785109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74" name="Овал 373"/>
            <p:cNvSpPr/>
            <p:nvPr/>
          </p:nvSpPr>
          <p:spPr>
            <a:xfrm>
              <a:off x="3068504" y="4881539"/>
              <a:ext cx="141069" cy="71759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75" name="Овал 374"/>
            <p:cNvSpPr/>
            <p:nvPr/>
          </p:nvSpPr>
          <p:spPr>
            <a:xfrm>
              <a:off x="2998033" y="5139911"/>
              <a:ext cx="68726" cy="71759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76" name="Овал 375"/>
            <p:cNvSpPr/>
            <p:nvPr/>
          </p:nvSpPr>
          <p:spPr>
            <a:xfrm>
              <a:off x="2927086" y="5285515"/>
              <a:ext cx="72342" cy="71756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77" name="Овал 376"/>
            <p:cNvSpPr/>
            <p:nvPr/>
          </p:nvSpPr>
          <p:spPr>
            <a:xfrm>
              <a:off x="2928149" y="5425821"/>
              <a:ext cx="72342" cy="71759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78" name="Овал 377"/>
            <p:cNvSpPr/>
            <p:nvPr/>
          </p:nvSpPr>
          <p:spPr>
            <a:xfrm>
              <a:off x="3000531" y="5570239"/>
              <a:ext cx="68724" cy="71756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79" name="Овал 378"/>
            <p:cNvSpPr/>
            <p:nvPr/>
          </p:nvSpPr>
          <p:spPr>
            <a:xfrm>
              <a:off x="3212172" y="5139715"/>
              <a:ext cx="72342" cy="71759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80" name="Овал 379"/>
            <p:cNvSpPr/>
            <p:nvPr/>
          </p:nvSpPr>
          <p:spPr>
            <a:xfrm>
              <a:off x="3284554" y="5284133"/>
              <a:ext cx="68724" cy="71756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81" name="Овал 380"/>
            <p:cNvSpPr/>
            <p:nvPr/>
          </p:nvSpPr>
          <p:spPr>
            <a:xfrm>
              <a:off x="3286952" y="5428363"/>
              <a:ext cx="68724" cy="71756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82" name="Овал 381"/>
            <p:cNvSpPr/>
            <p:nvPr/>
          </p:nvSpPr>
          <p:spPr>
            <a:xfrm>
              <a:off x="3211308" y="5571601"/>
              <a:ext cx="72342" cy="71756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</p:grpSp>
      <p:sp>
        <p:nvSpPr>
          <p:cNvPr id="389" name="Полилиния 388"/>
          <p:cNvSpPr/>
          <p:nvPr/>
        </p:nvSpPr>
        <p:spPr>
          <a:xfrm>
            <a:off x="263525" y="3248025"/>
            <a:ext cx="307975" cy="109538"/>
          </a:xfrm>
          <a:custGeom>
            <a:avLst/>
            <a:gdLst>
              <a:gd name="connsiteX0" fmla="*/ 0 w 420413"/>
              <a:gd name="connsiteY0" fmla="*/ 0 h 287282"/>
              <a:gd name="connsiteX1" fmla="*/ 220717 w 420413"/>
              <a:gd name="connsiteY1" fmla="*/ 283779 h 287282"/>
              <a:gd name="connsiteX2" fmla="*/ 420413 w 420413"/>
              <a:gd name="connsiteY2" fmla="*/ 21020 h 287282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  <a:gd name="connsiteX0" fmla="*/ 0 w 420413"/>
              <a:gd name="connsiteY0" fmla="*/ 6132 h 289911"/>
              <a:gd name="connsiteX1" fmla="*/ 220717 w 420413"/>
              <a:gd name="connsiteY1" fmla="*/ 289911 h 289911"/>
              <a:gd name="connsiteX2" fmla="*/ 420413 w 420413"/>
              <a:gd name="connsiteY2" fmla="*/ 27152 h 289911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420413" h="283779">
                <a:moveTo>
                  <a:pt x="0" y="0"/>
                </a:moveTo>
                <a:cubicBezTo>
                  <a:pt x="149090" y="93335"/>
                  <a:pt x="163486" y="80086"/>
                  <a:pt x="220717" y="283779"/>
                </a:cubicBezTo>
                <a:cubicBezTo>
                  <a:pt x="307893" y="34541"/>
                  <a:pt x="297355" y="100451"/>
                  <a:pt x="420413" y="21020"/>
                </a:cubicBezTo>
              </a:path>
            </a:pathLst>
          </a:custGeom>
          <a:ln w="15875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/>
          </a:p>
        </p:txBody>
      </p:sp>
      <p:sp>
        <p:nvSpPr>
          <p:cNvPr id="390" name="Полилиния 389"/>
          <p:cNvSpPr/>
          <p:nvPr/>
        </p:nvSpPr>
        <p:spPr>
          <a:xfrm>
            <a:off x="928688" y="3286125"/>
            <a:ext cx="307975" cy="109538"/>
          </a:xfrm>
          <a:custGeom>
            <a:avLst/>
            <a:gdLst>
              <a:gd name="connsiteX0" fmla="*/ 0 w 420413"/>
              <a:gd name="connsiteY0" fmla="*/ 0 h 287282"/>
              <a:gd name="connsiteX1" fmla="*/ 220717 w 420413"/>
              <a:gd name="connsiteY1" fmla="*/ 283779 h 287282"/>
              <a:gd name="connsiteX2" fmla="*/ 420413 w 420413"/>
              <a:gd name="connsiteY2" fmla="*/ 21020 h 287282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  <a:gd name="connsiteX0" fmla="*/ 0 w 420413"/>
              <a:gd name="connsiteY0" fmla="*/ 6132 h 289911"/>
              <a:gd name="connsiteX1" fmla="*/ 220717 w 420413"/>
              <a:gd name="connsiteY1" fmla="*/ 289911 h 289911"/>
              <a:gd name="connsiteX2" fmla="*/ 420413 w 420413"/>
              <a:gd name="connsiteY2" fmla="*/ 27152 h 289911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420413" h="283779">
                <a:moveTo>
                  <a:pt x="0" y="0"/>
                </a:moveTo>
                <a:cubicBezTo>
                  <a:pt x="149090" y="93335"/>
                  <a:pt x="163486" y="80086"/>
                  <a:pt x="220717" y="283779"/>
                </a:cubicBezTo>
                <a:cubicBezTo>
                  <a:pt x="307893" y="34541"/>
                  <a:pt x="297355" y="100451"/>
                  <a:pt x="420413" y="21020"/>
                </a:cubicBezTo>
              </a:path>
            </a:pathLst>
          </a:custGeom>
          <a:ln w="15875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/>
          </a:p>
        </p:txBody>
      </p:sp>
      <p:sp>
        <p:nvSpPr>
          <p:cNvPr id="391" name="Полилиния 390"/>
          <p:cNvSpPr/>
          <p:nvPr/>
        </p:nvSpPr>
        <p:spPr>
          <a:xfrm>
            <a:off x="428625" y="3071813"/>
            <a:ext cx="307975" cy="109537"/>
          </a:xfrm>
          <a:custGeom>
            <a:avLst/>
            <a:gdLst>
              <a:gd name="connsiteX0" fmla="*/ 0 w 420413"/>
              <a:gd name="connsiteY0" fmla="*/ 0 h 287282"/>
              <a:gd name="connsiteX1" fmla="*/ 220717 w 420413"/>
              <a:gd name="connsiteY1" fmla="*/ 283779 h 287282"/>
              <a:gd name="connsiteX2" fmla="*/ 420413 w 420413"/>
              <a:gd name="connsiteY2" fmla="*/ 21020 h 287282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  <a:gd name="connsiteX0" fmla="*/ 0 w 420413"/>
              <a:gd name="connsiteY0" fmla="*/ 6132 h 289911"/>
              <a:gd name="connsiteX1" fmla="*/ 220717 w 420413"/>
              <a:gd name="connsiteY1" fmla="*/ 289911 h 289911"/>
              <a:gd name="connsiteX2" fmla="*/ 420413 w 420413"/>
              <a:gd name="connsiteY2" fmla="*/ 27152 h 289911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420413" h="283779">
                <a:moveTo>
                  <a:pt x="0" y="0"/>
                </a:moveTo>
                <a:cubicBezTo>
                  <a:pt x="149090" y="93335"/>
                  <a:pt x="163486" y="80086"/>
                  <a:pt x="220717" y="283779"/>
                </a:cubicBezTo>
                <a:cubicBezTo>
                  <a:pt x="307893" y="34541"/>
                  <a:pt x="297355" y="100451"/>
                  <a:pt x="420413" y="21020"/>
                </a:cubicBezTo>
              </a:path>
            </a:pathLst>
          </a:custGeom>
          <a:ln w="15875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/>
          </a:p>
        </p:txBody>
      </p:sp>
      <p:sp>
        <p:nvSpPr>
          <p:cNvPr id="392" name="Полилиния 391"/>
          <p:cNvSpPr/>
          <p:nvPr/>
        </p:nvSpPr>
        <p:spPr>
          <a:xfrm>
            <a:off x="785813" y="3071813"/>
            <a:ext cx="307975" cy="109537"/>
          </a:xfrm>
          <a:custGeom>
            <a:avLst/>
            <a:gdLst>
              <a:gd name="connsiteX0" fmla="*/ 0 w 420413"/>
              <a:gd name="connsiteY0" fmla="*/ 0 h 287282"/>
              <a:gd name="connsiteX1" fmla="*/ 220717 w 420413"/>
              <a:gd name="connsiteY1" fmla="*/ 283779 h 287282"/>
              <a:gd name="connsiteX2" fmla="*/ 420413 w 420413"/>
              <a:gd name="connsiteY2" fmla="*/ 21020 h 287282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  <a:gd name="connsiteX0" fmla="*/ 0 w 420413"/>
              <a:gd name="connsiteY0" fmla="*/ 6132 h 289911"/>
              <a:gd name="connsiteX1" fmla="*/ 220717 w 420413"/>
              <a:gd name="connsiteY1" fmla="*/ 289911 h 289911"/>
              <a:gd name="connsiteX2" fmla="*/ 420413 w 420413"/>
              <a:gd name="connsiteY2" fmla="*/ 27152 h 289911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420413" h="283779">
                <a:moveTo>
                  <a:pt x="0" y="0"/>
                </a:moveTo>
                <a:cubicBezTo>
                  <a:pt x="149090" y="93335"/>
                  <a:pt x="163486" y="80086"/>
                  <a:pt x="220717" y="283779"/>
                </a:cubicBezTo>
                <a:cubicBezTo>
                  <a:pt x="307893" y="34541"/>
                  <a:pt x="297355" y="100451"/>
                  <a:pt x="420413" y="21020"/>
                </a:cubicBezTo>
              </a:path>
            </a:pathLst>
          </a:custGeom>
          <a:ln w="15875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/>
          </a:p>
        </p:txBody>
      </p:sp>
      <p:sp>
        <p:nvSpPr>
          <p:cNvPr id="393" name="Полилиния 392"/>
          <p:cNvSpPr/>
          <p:nvPr/>
        </p:nvSpPr>
        <p:spPr>
          <a:xfrm>
            <a:off x="642938" y="2857500"/>
            <a:ext cx="307975" cy="109538"/>
          </a:xfrm>
          <a:custGeom>
            <a:avLst/>
            <a:gdLst>
              <a:gd name="connsiteX0" fmla="*/ 0 w 420413"/>
              <a:gd name="connsiteY0" fmla="*/ 0 h 287282"/>
              <a:gd name="connsiteX1" fmla="*/ 220717 w 420413"/>
              <a:gd name="connsiteY1" fmla="*/ 283779 h 287282"/>
              <a:gd name="connsiteX2" fmla="*/ 420413 w 420413"/>
              <a:gd name="connsiteY2" fmla="*/ 21020 h 287282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  <a:gd name="connsiteX0" fmla="*/ 0 w 420413"/>
              <a:gd name="connsiteY0" fmla="*/ 6132 h 289911"/>
              <a:gd name="connsiteX1" fmla="*/ 220717 w 420413"/>
              <a:gd name="connsiteY1" fmla="*/ 289911 h 289911"/>
              <a:gd name="connsiteX2" fmla="*/ 420413 w 420413"/>
              <a:gd name="connsiteY2" fmla="*/ 27152 h 289911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420413" h="283779">
                <a:moveTo>
                  <a:pt x="0" y="0"/>
                </a:moveTo>
                <a:cubicBezTo>
                  <a:pt x="149090" y="93335"/>
                  <a:pt x="163486" y="80086"/>
                  <a:pt x="220717" y="283779"/>
                </a:cubicBezTo>
                <a:cubicBezTo>
                  <a:pt x="307893" y="34541"/>
                  <a:pt x="297355" y="100451"/>
                  <a:pt x="420413" y="21020"/>
                </a:cubicBezTo>
              </a:path>
            </a:pathLst>
          </a:custGeom>
          <a:ln w="15875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/>
          </a:p>
        </p:txBody>
      </p:sp>
      <p:sp>
        <p:nvSpPr>
          <p:cNvPr id="394" name="Овал 393"/>
          <p:cNvSpPr/>
          <p:nvPr/>
        </p:nvSpPr>
        <p:spPr>
          <a:xfrm>
            <a:off x="0" y="214290"/>
            <a:ext cx="1428728" cy="1357322"/>
          </a:xfrm>
          <a:prstGeom prst="ellipse">
            <a:avLst/>
          </a:prstGeom>
          <a:gradFill flip="none" rotWithShape="1">
            <a:gsLst>
              <a:gs pos="100000">
                <a:schemeClr val="bg1"/>
              </a:gs>
              <a:gs pos="26000">
                <a:schemeClr val="bg1">
                  <a:alpha val="0"/>
                </a:schemeClr>
              </a:gs>
            </a:gsLst>
            <a:path path="circle">
              <a:fillToRect l="50000" t="50000" r="50000" b="50000"/>
            </a:path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/>
          </a:p>
        </p:txBody>
      </p:sp>
      <p:sp>
        <p:nvSpPr>
          <p:cNvPr id="395" name="Заголовок 394"/>
          <p:cNvSpPr>
            <a:spLocks noGrp="1"/>
          </p:cNvSpPr>
          <p:nvPr>
            <p:ph type="title"/>
          </p:nvPr>
        </p:nvSpPr>
        <p:spPr>
          <a:xfrm>
            <a:off x="1214414" y="151826"/>
            <a:ext cx="6643734" cy="955033"/>
          </a:xfrm>
          <a:prstGeom prst="round2SameRect">
            <a:avLst>
              <a:gd name="adj1" fmla="val 16667"/>
              <a:gd name="adj2" fmla="val 38889"/>
            </a:avLst>
          </a:prstGeom>
          <a:gradFill>
            <a:gsLst>
              <a:gs pos="100000">
                <a:srgbClr val="FFCCCC"/>
              </a:gs>
              <a:gs pos="26000">
                <a:schemeClr val="bg1"/>
              </a:gs>
            </a:gsLst>
            <a:path path="circle">
              <a:fillToRect l="50000" t="50000" r="50000" b="50000"/>
            </a:path>
          </a:gradFill>
          <a:scene3d>
            <a:camera prst="orthographicFront"/>
            <a:lightRig rig="threePt" dir="t"/>
          </a:scene3d>
          <a:sp3d>
            <a:bevelT w="171450" h="31750"/>
          </a:sp3d>
        </p:spPr>
        <p:txBody>
          <a:bodyPr rtlCol="0">
            <a:normAutofit/>
          </a:bodyPr>
          <a:lstStyle/>
          <a:p>
            <a:pPr fontAlgn="auto">
              <a:spcAft>
                <a:spcPts val="0"/>
              </a:spcAft>
              <a:defRPr/>
            </a:pPr>
            <a:r>
              <a:rPr lang="ru-RU" sz="3600" b="1" dirty="0" smtClean="0">
                <a:ln>
                  <a:solidFill>
                    <a:sysClr val="windowText" lastClr="000000"/>
                  </a:solidFill>
                </a:ln>
                <a:solidFill>
                  <a:srgbClr val="FFCCCC"/>
                </a:solidFill>
                <a:effectLst>
                  <a:outerShdw blurRad="50800" dist="38100" dir="2700000" algn="tl" rotWithShape="0">
                    <a:prstClr val="black">
                      <a:alpha val="40000"/>
                    </a:prstClr>
                  </a:outerShdw>
                </a:effectLst>
              </a:rPr>
              <a:t>Тренировочные упражнения</a:t>
            </a:r>
            <a:endParaRPr lang="ru-RU" sz="3600" b="1" dirty="0">
              <a:ln>
                <a:solidFill>
                  <a:sysClr val="windowText" lastClr="000000"/>
                </a:solidFill>
              </a:ln>
              <a:solidFill>
                <a:srgbClr val="FFCCCC"/>
              </a:solidFill>
              <a:effectLst>
                <a:outerShdw blurRad="50800" dist="38100" dir="2700000" algn="tl" rotWithShape="0">
                  <a:prstClr val="black">
                    <a:alpha val="40000"/>
                  </a:prstClr>
                </a:outerShdw>
              </a:effectLst>
            </a:endParaRPr>
          </a:p>
        </p:txBody>
      </p:sp>
      <p:grpSp>
        <p:nvGrpSpPr>
          <p:cNvPr id="291" name="Группа 329"/>
          <p:cNvGrpSpPr/>
          <p:nvPr/>
        </p:nvGrpSpPr>
        <p:grpSpPr>
          <a:xfrm>
            <a:off x="714348" y="6143644"/>
            <a:ext cx="642942" cy="571504"/>
            <a:chOff x="3533771" y="2640017"/>
            <a:chExt cx="1789109" cy="1289049"/>
          </a:xfrm>
          <a:effectLst>
            <a:outerShdw blurRad="76200" dist="63500" dir="2700000" algn="tl" rotWithShape="0">
              <a:prstClr val="black">
                <a:alpha val="64000"/>
              </a:prstClr>
            </a:outerShdw>
          </a:effectLst>
        </p:grpSpPr>
        <p:sp>
          <p:nvSpPr>
            <p:cNvPr id="296" name="Скругленный прямоугольник 295"/>
            <p:cNvSpPr/>
            <p:nvPr/>
          </p:nvSpPr>
          <p:spPr>
            <a:xfrm>
              <a:off x="4357686" y="3357562"/>
              <a:ext cx="142876" cy="357190"/>
            </a:xfrm>
            <a:prstGeom prst="roundRect">
              <a:avLst>
                <a:gd name="adj" fmla="val 50000"/>
              </a:avLst>
            </a:prstGeom>
            <a:solidFill>
              <a:schemeClr val="accent6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01" name="Скругленный прямоугольник 300"/>
            <p:cNvSpPr/>
            <p:nvPr/>
          </p:nvSpPr>
          <p:spPr>
            <a:xfrm>
              <a:off x="4357686" y="3143248"/>
              <a:ext cx="142876" cy="285752"/>
            </a:xfrm>
            <a:prstGeom prst="roundRect">
              <a:avLst>
                <a:gd name="adj" fmla="val 30000"/>
              </a:avLst>
            </a:prstGeom>
            <a:solidFill>
              <a:srgbClr val="00B05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06" name="Полилиния 305">
              <a:hlinkClick r:id="" action="ppaction://hlinkshowjump?jump=endshow"/>
            </p:cNvPr>
            <p:cNvSpPr/>
            <p:nvPr/>
          </p:nvSpPr>
          <p:spPr>
            <a:xfrm flipV="1">
              <a:off x="4457695" y="3286124"/>
              <a:ext cx="571504" cy="642942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2"/>
            </a:lnRef>
            <a:fillRef idx="2">
              <a:schemeClr val="accent2"/>
            </a:fillRef>
            <a:effectRef idx="1">
              <a:schemeClr val="accent2"/>
            </a:effectRef>
            <a:fontRef idx="minor">
              <a:schemeClr val="dk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11" name="Полилиния 310">
              <a:hlinkClick r:id="" action="ppaction://hlinkshowjump?jump=endshow"/>
            </p:cNvPr>
            <p:cNvSpPr/>
            <p:nvPr/>
          </p:nvSpPr>
          <p:spPr>
            <a:xfrm flipH="1" flipV="1">
              <a:off x="3824286" y="3286124"/>
              <a:ext cx="571504" cy="642942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2"/>
            </a:lnRef>
            <a:fillRef idx="2">
              <a:schemeClr val="accent2"/>
            </a:fillRef>
            <a:effectRef idx="1">
              <a:schemeClr val="accent2"/>
            </a:effectRef>
            <a:fontRef idx="minor">
              <a:schemeClr val="dk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43" name="Скругленный прямоугольник 342"/>
            <p:cNvSpPr/>
            <p:nvPr/>
          </p:nvSpPr>
          <p:spPr>
            <a:xfrm>
              <a:off x="4357686" y="3071810"/>
              <a:ext cx="142876" cy="142876"/>
            </a:xfrm>
            <a:prstGeom prst="roundRect">
              <a:avLst>
                <a:gd name="adj" fmla="val 41111"/>
              </a:avLst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45" name="Полилиния 344">
              <a:hlinkClick r:id="" action="ppaction://hlinkshowjump?jump=endshow"/>
            </p:cNvPr>
            <p:cNvSpPr/>
            <p:nvPr/>
          </p:nvSpPr>
          <p:spPr>
            <a:xfrm>
              <a:off x="4457696" y="2640017"/>
              <a:ext cx="865184" cy="888998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2"/>
            </a:lnRef>
            <a:fillRef idx="2">
              <a:schemeClr val="accent2"/>
            </a:fillRef>
            <a:effectRef idx="1">
              <a:schemeClr val="accent2"/>
            </a:effectRef>
            <a:fontRef idx="minor">
              <a:schemeClr val="dk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56" name="Полилиния 355">
              <a:hlinkClick r:id="" action="ppaction://hlinkshowjump?jump=endshow"/>
            </p:cNvPr>
            <p:cNvSpPr/>
            <p:nvPr/>
          </p:nvSpPr>
          <p:spPr>
            <a:xfrm flipH="1">
              <a:off x="3533771" y="2647945"/>
              <a:ext cx="865184" cy="888998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2"/>
            </a:lnRef>
            <a:fillRef idx="2">
              <a:schemeClr val="accent2"/>
            </a:fillRef>
            <a:effectRef idx="1">
              <a:schemeClr val="accent2"/>
            </a:effectRef>
            <a:fontRef idx="minor">
              <a:schemeClr val="dk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</p:grpSp>
      <p:grpSp>
        <p:nvGrpSpPr>
          <p:cNvPr id="357" name="Группа 329"/>
          <p:cNvGrpSpPr/>
          <p:nvPr/>
        </p:nvGrpSpPr>
        <p:grpSpPr>
          <a:xfrm rot="16200000">
            <a:off x="7329611" y="6108409"/>
            <a:ext cx="635210" cy="578268"/>
            <a:chOff x="3533771" y="2640017"/>
            <a:chExt cx="1789109" cy="1289049"/>
          </a:xfrm>
          <a:effectLst>
            <a:outerShdw blurRad="76200" dist="63500" dir="2700000" algn="tl" rotWithShape="0">
              <a:prstClr val="black">
                <a:alpha val="64000"/>
              </a:prstClr>
            </a:outerShdw>
          </a:effectLst>
        </p:grpSpPr>
        <p:sp>
          <p:nvSpPr>
            <p:cNvPr id="370" name="Скругленный прямоугольник 369"/>
            <p:cNvSpPr/>
            <p:nvPr/>
          </p:nvSpPr>
          <p:spPr>
            <a:xfrm>
              <a:off x="4357686" y="3357562"/>
              <a:ext cx="142876" cy="357190"/>
            </a:xfrm>
            <a:prstGeom prst="roundRect">
              <a:avLst>
                <a:gd name="adj" fmla="val 50000"/>
              </a:avLst>
            </a:prstGeom>
            <a:solidFill>
              <a:schemeClr val="accent6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88" name="Скругленный прямоугольник 387"/>
            <p:cNvSpPr/>
            <p:nvPr/>
          </p:nvSpPr>
          <p:spPr>
            <a:xfrm>
              <a:off x="4357686" y="3143248"/>
              <a:ext cx="142876" cy="285752"/>
            </a:xfrm>
            <a:prstGeom prst="roundRect">
              <a:avLst>
                <a:gd name="adj" fmla="val 30000"/>
              </a:avLst>
            </a:prstGeom>
            <a:solidFill>
              <a:srgbClr val="00B05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97" name="Полилиния 396">
              <a:hlinkClick r:id="" action="ppaction://hlinkshowjump?jump=previousslide"/>
            </p:cNvPr>
            <p:cNvSpPr/>
            <p:nvPr/>
          </p:nvSpPr>
          <p:spPr>
            <a:xfrm flipV="1">
              <a:off x="4457695" y="3286124"/>
              <a:ext cx="571504" cy="642942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6"/>
            </a:lnRef>
            <a:fillRef idx="2">
              <a:schemeClr val="accent6"/>
            </a:fillRef>
            <a:effectRef idx="1">
              <a:schemeClr val="accent6"/>
            </a:effectRef>
            <a:fontRef idx="minor">
              <a:schemeClr val="dk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98" name="Полилиния 397">
              <a:hlinkClick r:id="" action="ppaction://hlinkshowjump?jump=previousslide"/>
            </p:cNvPr>
            <p:cNvSpPr/>
            <p:nvPr/>
          </p:nvSpPr>
          <p:spPr>
            <a:xfrm flipH="1" flipV="1">
              <a:off x="3824286" y="3286124"/>
              <a:ext cx="571504" cy="642942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6"/>
            </a:lnRef>
            <a:fillRef idx="2">
              <a:schemeClr val="accent6"/>
            </a:fillRef>
            <a:effectRef idx="1">
              <a:schemeClr val="accent6"/>
            </a:effectRef>
            <a:fontRef idx="minor">
              <a:schemeClr val="dk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99" name="Скругленный прямоугольник 398"/>
            <p:cNvSpPr/>
            <p:nvPr/>
          </p:nvSpPr>
          <p:spPr>
            <a:xfrm>
              <a:off x="4357686" y="3071810"/>
              <a:ext cx="142876" cy="142876"/>
            </a:xfrm>
            <a:prstGeom prst="roundRect">
              <a:avLst>
                <a:gd name="adj" fmla="val 41111"/>
              </a:avLst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400" name="Полилиния 399">
              <a:hlinkClick r:id="" action="ppaction://hlinkshowjump?jump=previousslide"/>
            </p:cNvPr>
            <p:cNvSpPr/>
            <p:nvPr/>
          </p:nvSpPr>
          <p:spPr>
            <a:xfrm>
              <a:off x="4457696" y="2640017"/>
              <a:ext cx="865184" cy="888998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6"/>
            </a:lnRef>
            <a:fillRef idx="2">
              <a:schemeClr val="accent6"/>
            </a:fillRef>
            <a:effectRef idx="1">
              <a:schemeClr val="accent6"/>
            </a:effectRef>
            <a:fontRef idx="minor">
              <a:schemeClr val="dk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401" name="Полилиния 400">
              <a:hlinkClick r:id="" action="ppaction://hlinkshowjump?jump=previousslide"/>
            </p:cNvPr>
            <p:cNvSpPr/>
            <p:nvPr/>
          </p:nvSpPr>
          <p:spPr>
            <a:xfrm flipH="1">
              <a:off x="3533771" y="2647945"/>
              <a:ext cx="865184" cy="888998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6"/>
            </a:lnRef>
            <a:fillRef idx="2">
              <a:schemeClr val="accent6"/>
            </a:fillRef>
            <a:effectRef idx="1">
              <a:schemeClr val="accent6"/>
            </a:effectRef>
            <a:fontRef idx="minor">
              <a:schemeClr val="dk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</p:grpSp>
      <p:grpSp>
        <p:nvGrpSpPr>
          <p:cNvPr id="402" name="Группа 329"/>
          <p:cNvGrpSpPr/>
          <p:nvPr/>
        </p:nvGrpSpPr>
        <p:grpSpPr>
          <a:xfrm rot="5400000">
            <a:off x="7897733" y="6111791"/>
            <a:ext cx="635210" cy="571504"/>
            <a:chOff x="3533771" y="2640017"/>
            <a:chExt cx="1789109" cy="1289049"/>
          </a:xfrm>
          <a:effectLst>
            <a:outerShdw blurRad="76200" dist="63500" dir="2700000" algn="tl" rotWithShape="0">
              <a:prstClr val="black">
                <a:alpha val="64000"/>
              </a:prstClr>
            </a:outerShdw>
          </a:effectLst>
        </p:grpSpPr>
        <p:sp>
          <p:nvSpPr>
            <p:cNvPr id="403" name="Скругленный прямоугольник 402"/>
            <p:cNvSpPr/>
            <p:nvPr/>
          </p:nvSpPr>
          <p:spPr>
            <a:xfrm>
              <a:off x="4357686" y="3357562"/>
              <a:ext cx="142876" cy="357190"/>
            </a:xfrm>
            <a:prstGeom prst="roundRect">
              <a:avLst>
                <a:gd name="adj" fmla="val 50000"/>
              </a:avLst>
            </a:prstGeom>
            <a:solidFill>
              <a:schemeClr val="accent6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404" name="Скругленный прямоугольник 403"/>
            <p:cNvSpPr/>
            <p:nvPr/>
          </p:nvSpPr>
          <p:spPr>
            <a:xfrm>
              <a:off x="4357686" y="3143248"/>
              <a:ext cx="142876" cy="285752"/>
            </a:xfrm>
            <a:prstGeom prst="roundRect">
              <a:avLst>
                <a:gd name="adj" fmla="val 30000"/>
              </a:avLst>
            </a:prstGeom>
            <a:solidFill>
              <a:srgbClr val="00B05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405" name="Полилиния 404">
              <a:hlinkClick r:id="" action="ppaction://hlinkshowjump?jump=nextslide"/>
            </p:cNvPr>
            <p:cNvSpPr/>
            <p:nvPr/>
          </p:nvSpPr>
          <p:spPr>
            <a:xfrm flipV="1">
              <a:off x="4457695" y="3286124"/>
              <a:ext cx="571504" cy="642942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3"/>
            </a:lnRef>
            <a:fillRef idx="2">
              <a:schemeClr val="accent3"/>
            </a:fillRef>
            <a:effectRef idx="1">
              <a:schemeClr val="accent3"/>
            </a:effectRef>
            <a:fontRef idx="minor">
              <a:schemeClr val="dk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406" name="Полилиния 405">
              <a:hlinkClick r:id="" action="ppaction://hlinkshowjump?jump=nextslide"/>
            </p:cNvPr>
            <p:cNvSpPr/>
            <p:nvPr/>
          </p:nvSpPr>
          <p:spPr>
            <a:xfrm flipH="1" flipV="1">
              <a:off x="3824286" y="3286124"/>
              <a:ext cx="571504" cy="642942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3"/>
            </a:lnRef>
            <a:fillRef idx="2">
              <a:schemeClr val="accent3"/>
            </a:fillRef>
            <a:effectRef idx="1">
              <a:schemeClr val="accent3"/>
            </a:effectRef>
            <a:fontRef idx="minor">
              <a:schemeClr val="dk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407" name="Скругленный прямоугольник 406"/>
            <p:cNvSpPr/>
            <p:nvPr/>
          </p:nvSpPr>
          <p:spPr>
            <a:xfrm>
              <a:off x="4357686" y="3071810"/>
              <a:ext cx="142876" cy="142876"/>
            </a:xfrm>
            <a:prstGeom prst="roundRect">
              <a:avLst>
                <a:gd name="adj" fmla="val 41111"/>
              </a:avLst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408" name="Полилиния 407">
              <a:hlinkClick r:id="" action="ppaction://hlinkshowjump?jump=nextslide"/>
            </p:cNvPr>
            <p:cNvSpPr/>
            <p:nvPr/>
          </p:nvSpPr>
          <p:spPr>
            <a:xfrm>
              <a:off x="4457696" y="2640017"/>
              <a:ext cx="865184" cy="888998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3"/>
            </a:lnRef>
            <a:fillRef idx="2">
              <a:schemeClr val="accent3"/>
            </a:fillRef>
            <a:effectRef idx="1">
              <a:schemeClr val="accent3"/>
            </a:effectRef>
            <a:fontRef idx="minor">
              <a:schemeClr val="dk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409" name="Полилиния 408">
              <a:hlinkClick r:id="" action="ppaction://hlinkshowjump?jump=nextslide"/>
            </p:cNvPr>
            <p:cNvSpPr/>
            <p:nvPr/>
          </p:nvSpPr>
          <p:spPr>
            <a:xfrm flipH="1">
              <a:off x="3533771" y="2647945"/>
              <a:ext cx="865184" cy="888998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3"/>
            </a:lnRef>
            <a:fillRef idx="2">
              <a:schemeClr val="accent3"/>
            </a:fillRef>
            <a:effectRef idx="1">
              <a:schemeClr val="accent3"/>
            </a:effectRef>
            <a:fontRef idx="minor">
              <a:schemeClr val="dk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</p:grpSp>
      <p:grpSp>
        <p:nvGrpSpPr>
          <p:cNvPr id="32835" name="Группа 285"/>
          <p:cNvGrpSpPr>
            <a:grpSpLocks/>
          </p:cNvGrpSpPr>
          <p:nvPr/>
        </p:nvGrpSpPr>
        <p:grpSpPr bwMode="auto">
          <a:xfrm>
            <a:off x="1428750" y="5929313"/>
            <a:ext cx="1000125" cy="1017587"/>
            <a:chOff x="214282" y="5643578"/>
            <a:chExt cx="1285884" cy="1017585"/>
          </a:xfrm>
        </p:grpSpPr>
        <p:sp>
          <p:nvSpPr>
            <p:cNvPr id="287" name="Полилиния 286"/>
            <p:cNvSpPr/>
            <p:nvPr/>
          </p:nvSpPr>
          <p:spPr>
            <a:xfrm>
              <a:off x="785786" y="5715016"/>
              <a:ext cx="714380" cy="946147"/>
            </a:xfrm>
            <a:custGeom>
              <a:avLst/>
              <a:gdLst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60461 h 1160461"/>
                <a:gd name="connsiteX1" fmla="*/ 228600 w 1000125"/>
                <a:gd name="connsiteY1" fmla="*/ 574673 h 1160461"/>
                <a:gd name="connsiteX2" fmla="*/ 404812 w 1000125"/>
                <a:gd name="connsiteY2" fmla="*/ 574673 h 1160461"/>
                <a:gd name="connsiteX3" fmla="*/ 385762 w 1000125"/>
                <a:gd name="connsiteY3" fmla="*/ 384173 h 1160461"/>
                <a:gd name="connsiteX4" fmla="*/ 666750 w 1000125"/>
                <a:gd name="connsiteY4" fmla="*/ 350836 h 1160461"/>
                <a:gd name="connsiteX5" fmla="*/ 642937 w 1000125"/>
                <a:gd name="connsiteY5" fmla="*/ 150811 h 1160461"/>
                <a:gd name="connsiteX6" fmla="*/ 914400 w 1000125"/>
                <a:gd name="connsiteY6" fmla="*/ 12698 h 1160461"/>
                <a:gd name="connsiteX7" fmla="*/ 1000125 w 1000125"/>
                <a:gd name="connsiteY7" fmla="*/ 379411 h 1160461"/>
                <a:gd name="connsiteX8" fmla="*/ 828675 w 1000125"/>
                <a:gd name="connsiteY8" fmla="*/ 403223 h 1160461"/>
                <a:gd name="connsiteX9" fmla="*/ 852487 w 1000125"/>
                <a:gd name="connsiteY9" fmla="*/ 631823 h 1160461"/>
                <a:gd name="connsiteX10" fmla="*/ 638175 w 1000125"/>
                <a:gd name="connsiteY10" fmla="*/ 669923 h 1160461"/>
                <a:gd name="connsiteX11" fmla="*/ 638175 w 1000125"/>
                <a:gd name="connsiteY11" fmla="*/ 850898 h 1160461"/>
                <a:gd name="connsiteX12" fmla="*/ 0 w 1000125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76332" h="1160461">
                  <a:moveTo>
                    <a:pt x="0" y="1160461"/>
                  </a:moveTo>
                  <a:lnTo>
                    <a:pt x="228600" y="574673"/>
                  </a:lnTo>
                  <a:cubicBezTo>
                    <a:pt x="282586" y="474659"/>
                    <a:pt x="346075" y="574673"/>
                    <a:pt x="404812" y="574673"/>
                  </a:cubicBezTo>
                  <a:cubicBezTo>
                    <a:pt x="398462" y="511173"/>
                    <a:pt x="315923" y="481010"/>
                    <a:pt x="385762" y="384173"/>
                  </a:cubicBezTo>
                  <a:cubicBezTo>
                    <a:pt x="498486" y="268286"/>
                    <a:pt x="573087" y="361948"/>
                    <a:pt x="666750" y="350836"/>
                  </a:cubicBezTo>
                  <a:cubicBezTo>
                    <a:pt x="658812" y="284161"/>
                    <a:pt x="541347" y="212725"/>
                    <a:pt x="642937" y="150811"/>
                  </a:cubicBezTo>
                  <a:cubicBezTo>
                    <a:pt x="766771" y="0"/>
                    <a:pt x="823912" y="58736"/>
                    <a:pt x="914400" y="12698"/>
                  </a:cubicBezTo>
                  <a:cubicBezTo>
                    <a:pt x="942975" y="134936"/>
                    <a:pt x="1076332" y="180974"/>
                    <a:pt x="1000125" y="379411"/>
                  </a:cubicBezTo>
                  <a:cubicBezTo>
                    <a:pt x="919170" y="458786"/>
                    <a:pt x="885825" y="395286"/>
                    <a:pt x="828675" y="403223"/>
                  </a:cubicBezTo>
                  <a:cubicBezTo>
                    <a:pt x="836612" y="479423"/>
                    <a:pt x="982671" y="507997"/>
                    <a:pt x="852487" y="631823"/>
                  </a:cubicBezTo>
                  <a:cubicBezTo>
                    <a:pt x="766771" y="787396"/>
                    <a:pt x="709612" y="657223"/>
                    <a:pt x="638175" y="669923"/>
                  </a:cubicBezTo>
                  <a:cubicBezTo>
                    <a:pt x="638175" y="730248"/>
                    <a:pt x="719147" y="790570"/>
                    <a:pt x="638175" y="850898"/>
                  </a:cubicBezTo>
                  <a:lnTo>
                    <a:pt x="0" y="116046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>
                <a:rot lat="20566233" lon="4218831" rev="19705992"/>
              </a:camera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88" name="Полилиния 287"/>
            <p:cNvSpPr/>
            <p:nvPr/>
          </p:nvSpPr>
          <p:spPr>
            <a:xfrm flipH="1">
              <a:off x="214282" y="5715016"/>
              <a:ext cx="714380" cy="946147"/>
            </a:xfrm>
            <a:custGeom>
              <a:avLst/>
              <a:gdLst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60461 h 1160461"/>
                <a:gd name="connsiteX1" fmla="*/ 228600 w 1000125"/>
                <a:gd name="connsiteY1" fmla="*/ 574673 h 1160461"/>
                <a:gd name="connsiteX2" fmla="*/ 404812 w 1000125"/>
                <a:gd name="connsiteY2" fmla="*/ 574673 h 1160461"/>
                <a:gd name="connsiteX3" fmla="*/ 385762 w 1000125"/>
                <a:gd name="connsiteY3" fmla="*/ 384173 h 1160461"/>
                <a:gd name="connsiteX4" fmla="*/ 666750 w 1000125"/>
                <a:gd name="connsiteY4" fmla="*/ 350836 h 1160461"/>
                <a:gd name="connsiteX5" fmla="*/ 642937 w 1000125"/>
                <a:gd name="connsiteY5" fmla="*/ 150811 h 1160461"/>
                <a:gd name="connsiteX6" fmla="*/ 914400 w 1000125"/>
                <a:gd name="connsiteY6" fmla="*/ 12698 h 1160461"/>
                <a:gd name="connsiteX7" fmla="*/ 1000125 w 1000125"/>
                <a:gd name="connsiteY7" fmla="*/ 379411 h 1160461"/>
                <a:gd name="connsiteX8" fmla="*/ 828675 w 1000125"/>
                <a:gd name="connsiteY8" fmla="*/ 403223 h 1160461"/>
                <a:gd name="connsiteX9" fmla="*/ 852487 w 1000125"/>
                <a:gd name="connsiteY9" fmla="*/ 631823 h 1160461"/>
                <a:gd name="connsiteX10" fmla="*/ 638175 w 1000125"/>
                <a:gd name="connsiteY10" fmla="*/ 669923 h 1160461"/>
                <a:gd name="connsiteX11" fmla="*/ 638175 w 1000125"/>
                <a:gd name="connsiteY11" fmla="*/ 850898 h 1160461"/>
                <a:gd name="connsiteX12" fmla="*/ 0 w 1000125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76332" h="1160461">
                  <a:moveTo>
                    <a:pt x="0" y="1160461"/>
                  </a:moveTo>
                  <a:lnTo>
                    <a:pt x="228600" y="574673"/>
                  </a:lnTo>
                  <a:cubicBezTo>
                    <a:pt x="282586" y="474659"/>
                    <a:pt x="346075" y="574673"/>
                    <a:pt x="404812" y="574673"/>
                  </a:cubicBezTo>
                  <a:cubicBezTo>
                    <a:pt x="398462" y="511173"/>
                    <a:pt x="315923" y="481010"/>
                    <a:pt x="385762" y="384173"/>
                  </a:cubicBezTo>
                  <a:cubicBezTo>
                    <a:pt x="498486" y="268286"/>
                    <a:pt x="573087" y="361948"/>
                    <a:pt x="666750" y="350836"/>
                  </a:cubicBezTo>
                  <a:cubicBezTo>
                    <a:pt x="658812" y="284161"/>
                    <a:pt x="541347" y="212725"/>
                    <a:pt x="642937" y="150811"/>
                  </a:cubicBezTo>
                  <a:cubicBezTo>
                    <a:pt x="766771" y="0"/>
                    <a:pt x="823912" y="58736"/>
                    <a:pt x="914400" y="12698"/>
                  </a:cubicBezTo>
                  <a:cubicBezTo>
                    <a:pt x="942975" y="134936"/>
                    <a:pt x="1076332" y="180974"/>
                    <a:pt x="1000125" y="379411"/>
                  </a:cubicBezTo>
                  <a:cubicBezTo>
                    <a:pt x="919170" y="458786"/>
                    <a:pt x="885825" y="395286"/>
                    <a:pt x="828675" y="403223"/>
                  </a:cubicBezTo>
                  <a:cubicBezTo>
                    <a:pt x="836612" y="479423"/>
                    <a:pt x="982671" y="507997"/>
                    <a:pt x="852487" y="631823"/>
                  </a:cubicBezTo>
                  <a:cubicBezTo>
                    <a:pt x="766771" y="787396"/>
                    <a:pt x="709612" y="657223"/>
                    <a:pt x="638175" y="669923"/>
                  </a:cubicBezTo>
                  <a:cubicBezTo>
                    <a:pt x="638175" y="730248"/>
                    <a:pt x="719147" y="790570"/>
                    <a:pt x="638175" y="850898"/>
                  </a:cubicBezTo>
                  <a:lnTo>
                    <a:pt x="0" y="116046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>
                <a:rot lat="18000000" lon="0" rev="20099999"/>
              </a:camera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89" name="Полилиния 288"/>
            <p:cNvSpPr/>
            <p:nvPr/>
          </p:nvSpPr>
          <p:spPr>
            <a:xfrm rot="1839986">
              <a:off x="523281" y="5784561"/>
              <a:ext cx="488006" cy="785225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90" name="24-конечная звезда 289"/>
            <p:cNvSpPr/>
            <p:nvPr/>
          </p:nvSpPr>
          <p:spPr>
            <a:xfrm>
              <a:off x="571472" y="5643578"/>
              <a:ext cx="357190" cy="285752"/>
            </a:xfrm>
            <a:prstGeom prst="star24">
              <a:avLst>
                <a:gd name="adj" fmla="val 43333"/>
              </a:avLst>
            </a:prstGeom>
            <a:solidFill>
              <a:srgbClr val="FFFF00"/>
            </a:solidFill>
            <a:ln>
              <a:noFill/>
            </a:ln>
            <a:scene3d>
              <a:camera prst="orthographicFront"/>
              <a:lightRig rig="threePt" dir="t"/>
            </a:scene3d>
            <a:sp3d>
              <a:bevelT h="38100" prst="relaxedInse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</p:grpSp>
      <p:grpSp>
        <p:nvGrpSpPr>
          <p:cNvPr id="32836" name="Группа 356"/>
          <p:cNvGrpSpPr>
            <a:grpSpLocks/>
          </p:cNvGrpSpPr>
          <p:nvPr/>
        </p:nvGrpSpPr>
        <p:grpSpPr bwMode="auto">
          <a:xfrm rot="-1531300">
            <a:off x="1657350" y="6384925"/>
            <a:ext cx="250825" cy="339725"/>
            <a:chOff x="2857488" y="4883951"/>
            <a:chExt cx="571504" cy="903297"/>
          </a:xfrm>
        </p:grpSpPr>
        <p:sp>
          <p:nvSpPr>
            <p:cNvPr id="358" name="Овал 357"/>
            <p:cNvSpPr/>
            <p:nvPr/>
          </p:nvSpPr>
          <p:spPr>
            <a:xfrm>
              <a:off x="2999959" y="4926842"/>
              <a:ext cx="285751" cy="143514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59" name="Овал 358"/>
            <p:cNvSpPr/>
            <p:nvPr/>
          </p:nvSpPr>
          <p:spPr>
            <a:xfrm>
              <a:off x="2857488" y="5000636"/>
              <a:ext cx="571504" cy="785818"/>
            </a:xfrm>
            <a:prstGeom prst="ellipse">
              <a:avLst/>
            </a:prstGeom>
            <a:solidFill>
              <a:srgbClr val="A50021"/>
            </a:solidFill>
            <a:ln w="6350">
              <a:solidFill>
                <a:schemeClr val="tx1"/>
              </a:solidFill>
            </a:ln>
            <a:scene3d>
              <a:camera prst="orthographicFront"/>
              <a:lightRig rig="threePt" dir="t"/>
            </a:scene3d>
            <a:sp3d prstMaterial="plastic">
              <a:bevelT w="260350" h="1270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cxnSp>
          <p:nvCxnSpPr>
            <p:cNvPr id="360" name="Прямая соединительная линия 359"/>
            <p:cNvCxnSpPr>
              <a:stCxn id="0" idx="0"/>
              <a:endCxn id="0" idx="4"/>
            </p:cNvCxnSpPr>
            <p:nvPr/>
          </p:nvCxnSpPr>
          <p:spPr>
            <a:xfrm rot="16200000" flipH="1">
              <a:off x="2751569" y="5392222"/>
              <a:ext cx="785109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61" name="Овал 360"/>
            <p:cNvSpPr/>
            <p:nvPr/>
          </p:nvSpPr>
          <p:spPr>
            <a:xfrm>
              <a:off x="3070195" y="4879694"/>
              <a:ext cx="141069" cy="71756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62" name="Овал 361"/>
            <p:cNvSpPr/>
            <p:nvPr/>
          </p:nvSpPr>
          <p:spPr>
            <a:xfrm>
              <a:off x="3000392" y="5138715"/>
              <a:ext cx="68726" cy="71756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63" name="Овал 362"/>
            <p:cNvSpPr/>
            <p:nvPr/>
          </p:nvSpPr>
          <p:spPr>
            <a:xfrm>
              <a:off x="2929645" y="5282724"/>
              <a:ext cx="72342" cy="71759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64" name="Овал 363"/>
            <p:cNvSpPr/>
            <p:nvPr/>
          </p:nvSpPr>
          <p:spPr>
            <a:xfrm>
              <a:off x="2930295" y="5428088"/>
              <a:ext cx="72342" cy="71756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65" name="Овал 364"/>
            <p:cNvSpPr/>
            <p:nvPr/>
          </p:nvSpPr>
          <p:spPr>
            <a:xfrm>
              <a:off x="3000639" y="5569176"/>
              <a:ext cx="68726" cy="71756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66" name="Овал 365"/>
            <p:cNvSpPr/>
            <p:nvPr/>
          </p:nvSpPr>
          <p:spPr>
            <a:xfrm>
              <a:off x="3217000" y="5138793"/>
              <a:ext cx="72342" cy="71756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67" name="Овал 366"/>
            <p:cNvSpPr/>
            <p:nvPr/>
          </p:nvSpPr>
          <p:spPr>
            <a:xfrm>
              <a:off x="3287344" y="5279881"/>
              <a:ext cx="68726" cy="71756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68" name="Овал 367"/>
            <p:cNvSpPr/>
            <p:nvPr/>
          </p:nvSpPr>
          <p:spPr>
            <a:xfrm>
              <a:off x="3287996" y="5425243"/>
              <a:ext cx="68724" cy="71759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69" name="Овал 368"/>
            <p:cNvSpPr/>
            <p:nvPr/>
          </p:nvSpPr>
          <p:spPr>
            <a:xfrm>
              <a:off x="3217247" y="5569254"/>
              <a:ext cx="72342" cy="71756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</p:grpSp>
      <p:grpSp>
        <p:nvGrpSpPr>
          <p:cNvPr id="32837" name="Группа 300"/>
          <p:cNvGrpSpPr>
            <a:grpSpLocks/>
          </p:cNvGrpSpPr>
          <p:nvPr/>
        </p:nvGrpSpPr>
        <p:grpSpPr bwMode="auto">
          <a:xfrm>
            <a:off x="6000750" y="5929313"/>
            <a:ext cx="1000125" cy="928687"/>
            <a:chOff x="214282" y="5643578"/>
            <a:chExt cx="1285884" cy="1017585"/>
          </a:xfrm>
        </p:grpSpPr>
        <p:sp>
          <p:nvSpPr>
            <p:cNvPr id="302" name="Полилиния 301"/>
            <p:cNvSpPr/>
            <p:nvPr/>
          </p:nvSpPr>
          <p:spPr>
            <a:xfrm>
              <a:off x="785786" y="5715016"/>
              <a:ext cx="714380" cy="946147"/>
            </a:xfrm>
            <a:custGeom>
              <a:avLst/>
              <a:gdLst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60461 h 1160461"/>
                <a:gd name="connsiteX1" fmla="*/ 228600 w 1000125"/>
                <a:gd name="connsiteY1" fmla="*/ 574673 h 1160461"/>
                <a:gd name="connsiteX2" fmla="*/ 404812 w 1000125"/>
                <a:gd name="connsiteY2" fmla="*/ 574673 h 1160461"/>
                <a:gd name="connsiteX3" fmla="*/ 385762 w 1000125"/>
                <a:gd name="connsiteY3" fmla="*/ 384173 h 1160461"/>
                <a:gd name="connsiteX4" fmla="*/ 666750 w 1000125"/>
                <a:gd name="connsiteY4" fmla="*/ 350836 h 1160461"/>
                <a:gd name="connsiteX5" fmla="*/ 642937 w 1000125"/>
                <a:gd name="connsiteY5" fmla="*/ 150811 h 1160461"/>
                <a:gd name="connsiteX6" fmla="*/ 914400 w 1000125"/>
                <a:gd name="connsiteY6" fmla="*/ 12698 h 1160461"/>
                <a:gd name="connsiteX7" fmla="*/ 1000125 w 1000125"/>
                <a:gd name="connsiteY7" fmla="*/ 379411 h 1160461"/>
                <a:gd name="connsiteX8" fmla="*/ 828675 w 1000125"/>
                <a:gd name="connsiteY8" fmla="*/ 403223 h 1160461"/>
                <a:gd name="connsiteX9" fmla="*/ 852487 w 1000125"/>
                <a:gd name="connsiteY9" fmla="*/ 631823 h 1160461"/>
                <a:gd name="connsiteX10" fmla="*/ 638175 w 1000125"/>
                <a:gd name="connsiteY10" fmla="*/ 669923 h 1160461"/>
                <a:gd name="connsiteX11" fmla="*/ 638175 w 1000125"/>
                <a:gd name="connsiteY11" fmla="*/ 850898 h 1160461"/>
                <a:gd name="connsiteX12" fmla="*/ 0 w 1000125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76332" h="1160461">
                  <a:moveTo>
                    <a:pt x="0" y="1160461"/>
                  </a:moveTo>
                  <a:lnTo>
                    <a:pt x="228600" y="574673"/>
                  </a:lnTo>
                  <a:cubicBezTo>
                    <a:pt x="282586" y="474659"/>
                    <a:pt x="346075" y="574673"/>
                    <a:pt x="404812" y="574673"/>
                  </a:cubicBezTo>
                  <a:cubicBezTo>
                    <a:pt x="398462" y="511173"/>
                    <a:pt x="315923" y="481010"/>
                    <a:pt x="385762" y="384173"/>
                  </a:cubicBezTo>
                  <a:cubicBezTo>
                    <a:pt x="498486" y="268286"/>
                    <a:pt x="573087" y="361948"/>
                    <a:pt x="666750" y="350836"/>
                  </a:cubicBezTo>
                  <a:cubicBezTo>
                    <a:pt x="658812" y="284161"/>
                    <a:pt x="541347" y="212725"/>
                    <a:pt x="642937" y="150811"/>
                  </a:cubicBezTo>
                  <a:cubicBezTo>
                    <a:pt x="766771" y="0"/>
                    <a:pt x="823912" y="58736"/>
                    <a:pt x="914400" y="12698"/>
                  </a:cubicBezTo>
                  <a:cubicBezTo>
                    <a:pt x="942975" y="134936"/>
                    <a:pt x="1076332" y="180974"/>
                    <a:pt x="1000125" y="379411"/>
                  </a:cubicBezTo>
                  <a:cubicBezTo>
                    <a:pt x="919170" y="458786"/>
                    <a:pt x="885825" y="395286"/>
                    <a:pt x="828675" y="403223"/>
                  </a:cubicBezTo>
                  <a:cubicBezTo>
                    <a:pt x="836612" y="479423"/>
                    <a:pt x="982671" y="507997"/>
                    <a:pt x="852487" y="631823"/>
                  </a:cubicBezTo>
                  <a:cubicBezTo>
                    <a:pt x="766771" y="787396"/>
                    <a:pt x="709612" y="657223"/>
                    <a:pt x="638175" y="669923"/>
                  </a:cubicBezTo>
                  <a:cubicBezTo>
                    <a:pt x="638175" y="730248"/>
                    <a:pt x="719147" y="790570"/>
                    <a:pt x="638175" y="850898"/>
                  </a:cubicBezTo>
                  <a:lnTo>
                    <a:pt x="0" y="116046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>
                <a:rot lat="20566233" lon="4218831" rev="19705992"/>
              </a:camera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03" name="Полилиния 302"/>
            <p:cNvSpPr/>
            <p:nvPr/>
          </p:nvSpPr>
          <p:spPr>
            <a:xfrm flipH="1">
              <a:off x="214282" y="5715016"/>
              <a:ext cx="714380" cy="946147"/>
            </a:xfrm>
            <a:custGeom>
              <a:avLst/>
              <a:gdLst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60461 h 1160461"/>
                <a:gd name="connsiteX1" fmla="*/ 228600 w 1000125"/>
                <a:gd name="connsiteY1" fmla="*/ 574673 h 1160461"/>
                <a:gd name="connsiteX2" fmla="*/ 404812 w 1000125"/>
                <a:gd name="connsiteY2" fmla="*/ 574673 h 1160461"/>
                <a:gd name="connsiteX3" fmla="*/ 385762 w 1000125"/>
                <a:gd name="connsiteY3" fmla="*/ 384173 h 1160461"/>
                <a:gd name="connsiteX4" fmla="*/ 666750 w 1000125"/>
                <a:gd name="connsiteY4" fmla="*/ 350836 h 1160461"/>
                <a:gd name="connsiteX5" fmla="*/ 642937 w 1000125"/>
                <a:gd name="connsiteY5" fmla="*/ 150811 h 1160461"/>
                <a:gd name="connsiteX6" fmla="*/ 914400 w 1000125"/>
                <a:gd name="connsiteY6" fmla="*/ 12698 h 1160461"/>
                <a:gd name="connsiteX7" fmla="*/ 1000125 w 1000125"/>
                <a:gd name="connsiteY7" fmla="*/ 379411 h 1160461"/>
                <a:gd name="connsiteX8" fmla="*/ 828675 w 1000125"/>
                <a:gd name="connsiteY8" fmla="*/ 403223 h 1160461"/>
                <a:gd name="connsiteX9" fmla="*/ 852487 w 1000125"/>
                <a:gd name="connsiteY9" fmla="*/ 631823 h 1160461"/>
                <a:gd name="connsiteX10" fmla="*/ 638175 w 1000125"/>
                <a:gd name="connsiteY10" fmla="*/ 669923 h 1160461"/>
                <a:gd name="connsiteX11" fmla="*/ 638175 w 1000125"/>
                <a:gd name="connsiteY11" fmla="*/ 850898 h 1160461"/>
                <a:gd name="connsiteX12" fmla="*/ 0 w 1000125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76332" h="1160461">
                  <a:moveTo>
                    <a:pt x="0" y="1160461"/>
                  </a:moveTo>
                  <a:lnTo>
                    <a:pt x="228600" y="574673"/>
                  </a:lnTo>
                  <a:cubicBezTo>
                    <a:pt x="282586" y="474659"/>
                    <a:pt x="346075" y="574673"/>
                    <a:pt x="404812" y="574673"/>
                  </a:cubicBezTo>
                  <a:cubicBezTo>
                    <a:pt x="398462" y="511173"/>
                    <a:pt x="315923" y="481010"/>
                    <a:pt x="385762" y="384173"/>
                  </a:cubicBezTo>
                  <a:cubicBezTo>
                    <a:pt x="498486" y="268286"/>
                    <a:pt x="573087" y="361948"/>
                    <a:pt x="666750" y="350836"/>
                  </a:cubicBezTo>
                  <a:cubicBezTo>
                    <a:pt x="658812" y="284161"/>
                    <a:pt x="541347" y="212725"/>
                    <a:pt x="642937" y="150811"/>
                  </a:cubicBezTo>
                  <a:cubicBezTo>
                    <a:pt x="766771" y="0"/>
                    <a:pt x="823912" y="58736"/>
                    <a:pt x="914400" y="12698"/>
                  </a:cubicBezTo>
                  <a:cubicBezTo>
                    <a:pt x="942975" y="134936"/>
                    <a:pt x="1076332" y="180974"/>
                    <a:pt x="1000125" y="379411"/>
                  </a:cubicBezTo>
                  <a:cubicBezTo>
                    <a:pt x="919170" y="458786"/>
                    <a:pt x="885825" y="395286"/>
                    <a:pt x="828675" y="403223"/>
                  </a:cubicBezTo>
                  <a:cubicBezTo>
                    <a:pt x="836612" y="479423"/>
                    <a:pt x="982671" y="507997"/>
                    <a:pt x="852487" y="631823"/>
                  </a:cubicBezTo>
                  <a:cubicBezTo>
                    <a:pt x="766771" y="787396"/>
                    <a:pt x="709612" y="657223"/>
                    <a:pt x="638175" y="669923"/>
                  </a:cubicBezTo>
                  <a:cubicBezTo>
                    <a:pt x="638175" y="730248"/>
                    <a:pt x="719147" y="790570"/>
                    <a:pt x="638175" y="850898"/>
                  </a:cubicBezTo>
                  <a:lnTo>
                    <a:pt x="0" y="116046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>
                <a:rot lat="18000000" lon="0" rev="20099999"/>
              </a:camera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04" name="Полилиния 303"/>
            <p:cNvSpPr/>
            <p:nvPr/>
          </p:nvSpPr>
          <p:spPr>
            <a:xfrm rot="1839986">
              <a:off x="523281" y="5784561"/>
              <a:ext cx="488006" cy="785225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05" name="24-конечная звезда 304"/>
            <p:cNvSpPr/>
            <p:nvPr/>
          </p:nvSpPr>
          <p:spPr>
            <a:xfrm>
              <a:off x="571472" y="5643578"/>
              <a:ext cx="357190" cy="285752"/>
            </a:xfrm>
            <a:prstGeom prst="star24">
              <a:avLst>
                <a:gd name="adj" fmla="val 43333"/>
              </a:avLst>
            </a:prstGeom>
            <a:solidFill>
              <a:srgbClr val="FFFF00"/>
            </a:solidFill>
            <a:ln>
              <a:noFill/>
            </a:ln>
            <a:scene3d>
              <a:camera prst="orthographicFront"/>
              <a:lightRig rig="threePt" dir="t"/>
            </a:scene3d>
            <a:sp3d>
              <a:bevelT h="38100" prst="relaxedInse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</p:grpSp>
      <p:sp>
        <p:nvSpPr>
          <p:cNvPr id="32838" name="Объект 227"/>
          <p:cNvSpPr>
            <a:spLocks noGrp="1"/>
          </p:cNvSpPr>
          <p:nvPr>
            <p:ph idx="1"/>
          </p:nvPr>
        </p:nvSpPr>
        <p:spPr>
          <a:xfrm>
            <a:off x="457200" y="1147763"/>
            <a:ext cx="8229600" cy="4525962"/>
          </a:xfrm>
        </p:spPr>
        <p:txBody>
          <a:bodyPr/>
          <a:lstStyle/>
          <a:p>
            <a:r>
              <a:rPr lang="ru-RU" sz="2000" smtClean="0"/>
              <a:t>1) Графически обозначьте корни слов. Над каждым корнем поставьте одну из цифр: 1 – безударная гласная; 2 – непроверяемая гласная; 3 – чередующаяся.</a:t>
            </a:r>
            <a:br>
              <a:rPr lang="ru-RU" sz="2000" smtClean="0"/>
            </a:br>
            <a:r>
              <a:rPr lang="ru-RU" sz="2000" smtClean="0"/>
              <a:t>2) Перепишите по памяти эти слова в блокнот.</a:t>
            </a:r>
          </a:p>
          <a:p>
            <a:r>
              <a:rPr lang="ru-RU" sz="2000" b="1" smtClean="0"/>
              <a:t>2.</a:t>
            </a:r>
            <a:r>
              <a:rPr lang="ru-RU" sz="2000" smtClean="0"/>
              <a:t> Продолжите каждый ряд, дополнив его 2–3 словами.</a:t>
            </a:r>
          </a:p>
          <a:p>
            <a:r>
              <a:rPr lang="ru-RU" sz="2000" i="1" smtClean="0"/>
              <a:t>Занимат_ся</a:t>
            </a:r>
            <a:r>
              <a:rPr lang="ru-RU" sz="2000" smtClean="0"/>
              <a:t> (чем?) </a:t>
            </a:r>
            <a:r>
              <a:rPr lang="ru-RU" sz="2000" i="1" smtClean="0"/>
              <a:t>спортом, греблей, гимнастикой, ...</a:t>
            </a:r>
            <a:br>
              <a:rPr lang="ru-RU" sz="2000" i="1" smtClean="0"/>
            </a:br>
            <a:r>
              <a:rPr lang="ru-RU" sz="2000" i="1" smtClean="0"/>
              <a:t>Уча_твовать (в чем?) в с_ревнованиях, первенстве гор_да, ...</a:t>
            </a:r>
            <a:br>
              <a:rPr lang="ru-RU" sz="2000" i="1" smtClean="0"/>
            </a:br>
            <a:r>
              <a:rPr lang="ru-RU" sz="2000" i="1" smtClean="0"/>
              <a:t>С_ревнования (какие?) по в_лейболу, б_скетболу, х_ккею, ...</a:t>
            </a:r>
            <a:br>
              <a:rPr lang="ru-RU" sz="2000" i="1" smtClean="0"/>
            </a:br>
            <a:r>
              <a:rPr lang="ru-RU" sz="2000" i="1" smtClean="0"/>
              <a:t>Трен_роваться (где?) на стадионе «Динамо», в спортзале, на ледовом поле, ...</a:t>
            </a:r>
            <a:br>
              <a:rPr lang="ru-RU" sz="2000" i="1" smtClean="0"/>
            </a:br>
            <a:r>
              <a:rPr lang="ru-RU" sz="2000" i="1" smtClean="0"/>
              <a:t>Добиваться победы (как?) настойч_во, упорно, ...</a:t>
            </a:r>
            <a:br>
              <a:rPr lang="ru-RU" sz="2000" i="1" smtClean="0"/>
            </a:br>
            <a:r>
              <a:rPr lang="ru-RU" sz="2000" i="1" smtClean="0"/>
              <a:t>Устанавливать (что?) р_корд, ...</a:t>
            </a:r>
            <a:br>
              <a:rPr lang="ru-RU" sz="2000" i="1" smtClean="0"/>
            </a:br>
            <a:r>
              <a:rPr lang="ru-RU" sz="2000" i="1" smtClean="0"/>
              <a:t>Проигр_вать (кому?) команде противника, ...</a:t>
            </a:r>
            <a:endParaRPr lang="ru-RU" sz="2000" smtClean="0"/>
          </a:p>
          <a:p>
            <a:endParaRPr lang="ru-RU" sz="2000" smtClean="0"/>
          </a:p>
        </p:txBody>
      </p:sp>
      <p:pic>
        <p:nvPicPr>
          <p:cNvPr id="32839" name="Picture 37" descr="woman_yoga_side_stretching_hg_clr"/>
          <p:cNvPicPr>
            <a:picLocks noChangeAspect="1" noChangeArrowheads="1" noCrop="1"/>
          </p:cNvPicPr>
          <p:nvPr/>
        </p:nvPicPr>
        <p:blipFill>
          <a:blip r:embed="rId4" cstate="print"/>
          <a:srcRect/>
          <a:stretch>
            <a:fillRect/>
          </a:stretch>
        </p:blipFill>
        <p:spPr bwMode="auto">
          <a:xfrm>
            <a:off x="6848475" y="4151313"/>
            <a:ext cx="1671638" cy="204628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32840" name="Picture 36" descr="woman_stretching_for_yoga_hg_clr"/>
          <p:cNvPicPr>
            <a:picLocks noChangeAspect="1" noChangeArrowheads="1" noCrop="1"/>
          </p:cNvPicPr>
          <p:nvPr/>
        </p:nvPicPr>
        <p:blipFill>
          <a:blip r:embed="rId5" cstate="print"/>
          <a:srcRect/>
          <a:stretch>
            <a:fillRect/>
          </a:stretch>
        </p:blipFill>
        <p:spPr bwMode="auto">
          <a:xfrm>
            <a:off x="5775325" y="4092575"/>
            <a:ext cx="1679575" cy="20478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9" name="Овал 108"/>
          <p:cNvSpPr/>
          <p:nvPr/>
        </p:nvSpPr>
        <p:spPr>
          <a:xfrm>
            <a:off x="163482" y="387328"/>
            <a:ext cx="1053703" cy="1006623"/>
          </a:xfrm>
          <a:prstGeom prst="ellipse">
            <a:avLst/>
          </a:prstGeom>
          <a:gradFill flip="none" rotWithShape="1">
            <a:gsLst>
              <a:gs pos="100000">
                <a:schemeClr val="bg1">
                  <a:alpha val="0"/>
                </a:schemeClr>
              </a:gs>
              <a:gs pos="46000">
                <a:schemeClr val="bg1"/>
              </a:gs>
            </a:gsLst>
            <a:path path="circle">
              <a:fillToRect l="50000" t="50000" r="50000" b="50000"/>
            </a:path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/>
          </a:p>
        </p:txBody>
      </p:sp>
      <p:grpSp>
        <p:nvGrpSpPr>
          <p:cNvPr id="34820" name="Группа 387"/>
          <p:cNvGrpSpPr>
            <a:grpSpLocks/>
          </p:cNvGrpSpPr>
          <p:nvPr/>
        </p:nvGrpSpPr>
        <p:grpSpPr bwMode="auto">
          <a:xfrm>
            <a:off x="-679450" y="1790700"/>
            <a:ext cx="6650038" cy="5227638"/>
            <a:chOff x="-836391" y="302553"/>
            <a:chExt cx="9285264" cy="7124638"/>
          </a:xfrm>
        </p:grpSpPr>
        <p:sp>
          <p:nvSpPr>
            <p:cNvPr id="383" name="Полилиния 382"/>
            <p:cNvSpPr/>
            <p:nvPr/>
          </p:nvSpPr>
          <p:spPr>
            <a:xfrm rot="1219034">
              <a:off x="208762" y="2054135"/>
              <a:ext cx="8240111" cy="621713"/>
            </a:xfrm>
            <a:custGeom>
              <a:avLst/>
              <a:gdLst>
                <a:gd name="connsiteX0" fmla="*/ 63062 w 8240111"/>
                <a:gd name="connsiteY0" fmla="*/ 0 h 809297"/>
                <a:gd name="connsiteX1" fmla="*/ 8240111 w 8240111"/>
                <a:gd name="connsiteY1" fmla="*/ 42041 h 809297"/>
                <a:gd name="connsiteX2" fmla="*/ 8219090 w 8240111"/>
                <a:gd name="connsiteY2" fmla="*/ 809297 h 809297"/>
                <a:gd name="connsiteX3" fmla="*/ 0 w 8240111"/>
                <a:gd name="connsiteY3" fmla="*/ 315310 h 809297"/>
                <a:gd name="connsiteX4" fmla="*/ 63062 w 8240111"/>
                <a:gd name="connsiteY4" fmla="*/ 0 h 809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40111" h="809297">
                  <a:moveTo>
                    <a:pt x="63062" y="0"/>
                  </a:moveTo>
                  <a:lnTo>
                    <a:pt x="8240111" y="42041"/>
                  </a:lnTo>
                  <a:lnTo>
                    <a:pt x="8219090" y="809297"/>
                  </a:lnTo>
                  <a:lnTo>
                    <a:pt x="0" y="315310"/>
                  </a:lnTo>
                  <a:lnTo>
                    <a:pt x="63062" y="0"/>
                  </a:lnTo>
                  <a:close/>
                </a:path>
              </a:pathLst>
            </a:custGeom>
            <a:gradFill flip="none" rotWithShape="1">
              <a:gsLst>
                <a:gs pos="100000">
                  <a:schemeClr val="bg1">
                    <a:alpha val="54000"/>
                  </a:schemeClr>
                </a:gs>
                <a:gs pos="0">
                  <a:schemeClr val="bg1">
                    <a:alpha val="0"/>
                  </a:schemeClr>
                </a:gs>
              </a:gsLst>
              <a:lin ang="9000000" scaled="0"/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84" name="Полилиния 383"/>
            <p:cNvSpPr/>
            <p:nvPr/>
          </p:nvSpPr>
          <p:spPr>
            <a:xfrm rot="1635534">
              <a:off x="184862" y="2709745"/>
              <a:ext cx="8240111" cy="621713"/>
            </a:xfrm>
            <a:custGeom>
              <a:avLst/>
              <a:gdLst>
                <a:gd name="connsiteX0" fmla="*/ 63062 w 8240111"/>
                <a:gd name="connsiteY0" fmla="*/ 0 h 809297"/>
                <a:gd name="connsiteX1" fmla="*/ 8240111 w 8240111"/>
                <a:gd name="connsiteY1" fmla="*/ 42041 h 809297"/>
                <a:gd name="connsiteX2" fmla="*/ 8219090 w 8240111"/>
                <a:gd name="connsiteY2" fmla="*/ 809297 h 809297"/>
                <a:gd name="connsiteX3" fmla="*/ 0 w 8240111"/>
                <a:gd name="connsiteY3" fmla="*/ 315310 h 809297"/>
                <a:gd name="connsiteX4" fmla="*/ 63062 w 8240111"/>
                <a:gd name="connsiteY4" fmla="*/ 0 h 809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40111" h="809297">
                  <a:moveTo>
                    <a:pt x="63062" y="0"/>
                  </a:moveTo>
                  <a:lnTo>
                    <a:pt x="8240111" y="42041"/>
                  </a:lnTo>
                  <a:lnTo>
                    <a:pt x="8219090" y="809297"/>
                  </a:lnTo>
                  <a:lnTo>
                    <a:pt x="0" y="315310"/>
                  </a:lnTo>
                  <a:lnTo>
                    <a:pt x="63062" y="0"/>
                  </a:lnTo>
                  <a:close/>
                </a:path>
              </a:pathLst>
            </a:custGeom>
            <a:gradFill flip="none" rotWithShape="1">
              <a:gsLst>
                <a:gs pos="100000">
                  <a:schemeClr val="bg1">
                    <a:alpha val="54000"/>
                  </a:schemeClr>
                </a:gs>
                <a:gs pos="0">
                  <a:schemeClr val="bg1">
                    <a:alpha val="0"/>
                  </a:schemeClr>
                </a:gs>
              </a:gsLst>
              <a:lin ang="9000000" scaled="0"/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85" name="Полилиния 384"/>
            <p:cNvSpPr/>
            <p:nvPr/>
          </p:nvSpPr>
          <p:spPr>
            <a:xfrm rot="2120141">
              <a:off x="-7745" y="3397179"/>
              <a:ext cx="8240111" cy="621713"/>
            </a:xfrm>
            <a:custGeom>
              <a:avLst/>
              <a:gdLst>
                <a:gd name="connsiteX0" fmla="*/ 63062 w 8240111"/>
                <a:gd name="connsiteY0" fmla="*/ 0 h 809297"/>
                <a:gd name="connsiteX1" fmla="*/ 8240111 w 8240111"/>
                <a:gd name="connsiteY1" fmla="*/ 42041 h 809297"/>
                <a:gd name="connsiteX2" fmla="*/ 8219090 w 8240111"/>
                <a:gd name="connsiteY2" fmla="*/ 809297 h 809297"/>
                <a:gd name="connsiteX3" fmla="*/ 0 w 8240111"/>
                <a:gd name="connsiteY3" fmla="*/ 315310 h 809297"/>
                <a:gd name="connsiteX4" fmla="*/ 63062 w 8240111"/>
                <a:gd name="connsiteY4" fmla="*/ 0 h 809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40111" h="809297">
                  <a:moveTo>
                    <a:pt x="63062" y="0"/>
                  </a:moveTo>
                  <a:lnTo>
                    <a:pt x="8240111" y="42041"/>
                  </a:lnTo>
                  <a:lnTo>
                    <a:pt x="8219090" y="809297"/>
                  </a:lnTo>
                  <a:lnTo>
                    <a:pt x="0" y="315310"/>
                  </a:lnTo>
                  <a:lnTo>
                    <a:pt x="63062" y="0"/>
                  </a:lnTo>
                  <a:close/>
                </a:path>
              </a:pathLst>
            </a:custGeom>
            <a:gradFill flip="none" rotWithShape="1">
              <a:gsLst>
                <a:gs pos="100000">
                  <a:schemeClr val="bg1">
                    <a:alpha val="54000"/>
                  </a:schemeClr>
                </a:gs>
                <a:gs pos="0">
                  <a:schemeClr val="bg1">
                    <a:alpha val="0"/>
                  </a:schemeClr>
                </a:gs>
              </a:gsLst>
              <a:lin ang="9000000" scaled="0"/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86" name="Полилиния 385"/>
            <p:cNvSpPr/>
            <p:nvPr/>
          </p:nvSpPr>
          <p:spPr>
            <a:xfrm rot="2683881">
              <a:off x="-836391" y="3656663"/>
              <a:ext cx="8240111" cy="621713"/>
            </a:xfrm>
            <a:custGeom>
              <a:avLst/>
              <a:gdLst>
                <a:gd name="connsiteX0" fmla="*/ 63062 w 8240111"/>
                <a:gd name="connsiteY0" fmla="*/ 0 h 809297"/>
                <a:gd name="connsiteX1" fmla="*/ 8240111 w 8240111"/>
                <a:gd name="connsiteY1" fmla="*/ 42041 h 809297"/>
                <a:gd name="connsiteX2" fmla="*/ 8219090 w 8240111"/>
                <a:gd name="connsiteY2" fmla="*/ 809297 h 809297"/>
                <a:gd name="connsiteX3" fmla="*/ 0 w 8240111"/>
                <a:gd name="connsiteY3" fmla="*/ 315310 h 809297"/>
                <a:gd name="connsiteX4" fmla="*/ 63062 w 8240111"/>
                <a:gd name="connsiteY4" fmla="*/ 0 h 809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40111" h="809297">
                  <a:moveTo>
                    <a:pt x="63062" y="0"/>
                  </a:moveTo>
                  <a:lnTo>
                    <a:pt x="8240111" y="42041"/>
                  </a:lnTo>
                  <a:lnTo>
                    <a:pt x="8219090" y="809297"/>
                  </a:lnTo>
                  <a:lnTo>
                    <a:pt x="0" y="315310"/>
                  </a:lnTo>
                  <a:lnTo>
                    <a:pt x="63062" y="0"/>
                  </a:lnTo>
                  <a:close/>
                </a:path>
              </a:pathLst>
            </a:custGeom>
            <a:gradFill flip="none" rotWithShape="1">
              <a:gsLst>
                <a:gs pos="100000">
                  <a:schemeClr val="bg1">
                    <a:alpha val="54000"/>
                  </a:schemeClr>
                </a:gs>
                <a:gs pos="0">
                  <a:schemeClr val="bg1">
                    <a:alpha val="0"/>
                  </a:schemeClr>
                </a:gs>
              </a:gsLst>
              <a:lin ang="9000000" scaled="0"/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87" name="Полилиния 386"/>
            <p:cNvSpPr/>
            <p:nvPr/>
          </p:nvSpPr>
          <p:spPr>
            <a:xfrm rot="3406944">
              <a:off x="-1350748" y="3554015"/>
              <a:ext cx="7124638" cy="621713"/>
            </a:xfrm>
            <a:custGeom>
              <a:avLst/>
              <a:gdLst>
                <a:gd name="connsiteX0" fmla="*/ 63062 w 8240111"/>
                <a:gd name="connsiteY0" fmla="*/ 0 h 809297"/>
                <a:gd name="connsiteX1" fmla="*/ 8240111 w 8240111"/>
                <a:gd name="connsiteY1" fmla="*/ 42041 h 809297"/>
                <a:gd name="connsiteX2" fmla="*/ 8219090 w 8240111"/>
                <a:gd name="connsiteY2" fmla="*/ 809297 h 809297"/>
                <a:gd name="connsiteX3" fmla="*/ 0 w 8240111"/>
                <a:gd name="connsiteY3" fmla="*/ 315310 h 809297"/>
                <a:gd name="connsiteX4" fmla="*/ 63062 w 8240111"/>
                <a:gd name="connsiteY4" fmla="*/ 0 h 809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40111" h="809297">
                  <a:moveTo>
                    <a:pt x="63062" y="0"/>
                  </a:moveTo>
                  <a:lnTo>
                    <a:pt x="8240111" y="42041"/>
                  </a:lnTo>
                  <a:lnTo>
                    <a:pt x="8219090" y="809297"/>
                  </a:lnTo>
                  <a:lnTo>
                    <a:pt x="0" y="315310"/>
                  </a:lnTo>
                  <a:lnTo>
                    <a:pt x="63062" y="0"/>
                  </a:lnTo>
                  <a:close/>
                </a:path>
              </a:pathLst>
            </a:custGeom>
            <a:gradFill flip="none" rotWithShape="1">
              <a:gsLst>
                <a:gs pos="100000">
                  <a:schemeClr val="bg1">
                    <a:alpha val="54000"/>
                  </a:schemeClr>
                </a:gs>
                <a:gs pos="0">
                  <a:schemeClr val="bg1">
                    <a:alpha val="0"/>
                  </a:schemeClr>
                </a:gs>
              </a:gsLst>
              <a:lin ang="9000000" scaled="0"/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</p:grpSp>
      <p:sp>
        <p:nvSpPr>
          <p:cNvPr id="107" name="Облако 106"/>
          <p:cNvSpPr/>
          <p:nvPr/>
        </p:nvSpPr>
        <p:spPr>
          <a:xfrm>
            <a:off x="2571736" y="571480"/>
            <a:ext cx="5000660" cy="857256"/>
          </a:xfrm>
          <a:prstGeom prst="cloud">
            <a:avLst/>
          </a:prstGeom>
          <a:gradFill flip="none" rotWithShape="1">
            <a:gsLst>
              <a:gs pos="0">
                <a:srgbClr val="AAE1F4"/>
              </a:gs>
              <a:gs pos="100000">
                <a:schemeClr val="accent1">
                  <a:lumMod val="20000"/>
                  <a:lumOff val="80000"/>
                </a:schemeClr>
              </a:gs>
            </a:gsLst>
            <a:lin ang="10200000" scaled="0"/>
            <a:tileRect/>
          </a:gradFill>
          <a:ln>
            <a:noFill/>
          </a:ln>
          <a:scene3d>
            <a:camera prst="orthographicFront"/>
            <a:lightRig rig="threePt" dir="t"/>
          </a:scene3d>
          <a:sp3d>
            <a:bevelT w="18415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/>
          </a:p>
        </p:txBody>
      </p:sp>
      <p:sp>
        <p:nvSpPr>
          <p:cNvPr id="108" name="Облако 107"/>
          <p:cNvSpPr/>
          <p:nvPr/>
        </p:nvSpPr>
        <p:spPr>
          <a:xfrm>
            <a:off x="5429256" y="1928802"/>
            <a:ext cx="3429024" cy="714380"/>
          </a:xfrm>
          <a:prstGeom prst="cloud">
            <a:avLst/>
          </a:prstGeom>
          <a:gradFill flip="none" rotWithShape="1">
            <a:gsLst>
              <a:gs pos="0">
                <a:srgbClr val="AAE1F4"/>
              </a:gs>
              <a:gs pos="100000">
                <a:schemeClr val="accent1">
                  <a:lumMod val="20000"/>
                  <a:lumOff val="80000"/>
                </a:schemeClr>
              </a:gs>
            </a:gsLst>
            <a:lin ang="10200000" scaled="0"/>
            <a:tileRect/>
          </a:gradFill>
          <a:ln>
            <a:noFill/>
          </a:ln>
          <a:scene3d>
            <a:camera prst="orthographicFront"/>
            <a:lightRig rig="threePt" dir="t"/>
          </a:scene3d>
          <a:sp3d>
            <a:bevelT w="18415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/>
          </a:p>
        </p:txBody>
      </p:sp>
      <p:grpSp>
        <p:nvGrpSpPr>
          <p:cNvPr id="34827" name="Группа 56"/>
          <p:cNvGrpSpPr>
            <a:grpSpLocks/>
          </p:cNvGrpSpPr>
          <p:nvPr/>
        </p:nvGrpSpPr>
        <p:grpSpPr bwMode="auto">
          <a:xfrm>
            <a:off x="5072063" y="0"/>
            <a:ext cx="4762500" cy="3000375"/>
            <a:chOff x="5214942" y="-71462"/>
            <a:chExt cx="4191236" cy="2724650"/>
          </a:xfrm>
        </p:grpSpPr>
        <p:sp>
          <p:nvSpPr>
            <p:cNvPr id="4" name="Полилиния 3"/>
            <p:cNvSpPr/>
            <p:nvPr/>
          </p:nvSpPr>
          <p:spPr>
            <a:xfrm>
              <a:off x="5318235" y="785794"/>
              <a:ext cx="3825765" cy="1734207"/>
            </a:xfrm>
            <a:custGeom>
              <a:avLst/>
              <a:gdLst>
                <a:gd name="connsiteX0" fmla="*/ 3825765 w 3825765"/>
                <a:gd name="connsiteY0" fmla="*/ 546538 h 1734207"/>
                <a:gd name="connsiteX1" fmla="*/ 2816772 w 3825765"/>
                <a:gd name="connsiteY1" fmla="*/ 714703 h 1734207"/>
                <a:gd name="connsiteX2" fmla="*/ 2028496 w 3825765"/>
                <a:gd name="connsiteY2" fmla="*/ 767255 h 1734207"/>
                <a:gd name="connsiteX3" fmla="*/ 1334813 w 3825765"/>
                <a:gd name="connsiteY3" fmla="*/ 31531 h 1734207"/>
                <a:gd name="connsiteX4" fmla="*/ 1902372 w 3825765"/>
                <a:gd name="connsiteY4" fmla="*/ 767255 h 1734207"/>
                <a:gd name="connsiteX5" fmla="*/ 935420 w 3825765"/>
                <a:gd name="connsiteY5" fmla="*/ 567559 h 1734207"/>
                <a:gd name="connsiteX6" fmla="*/ 945931 w 3825765"/>
                <a:gd name="connsiteY6" fmla="*/ 0 h 1734207"/>
                <a:gd name="connsiteX7" fmla="*/ 819806 w 3825765"/>
                <a:gd name="connsiteY7" fmla="*/ 536028 h 1734207"/>
                <a:gd name="connsiteX8" fmla="*/ 0 w 3825765"/>
                <a:gd name="connsiteY8" fmla="*/ 430924 h 1734207"/>
                <a:gd name="connsiteX9" fmla="*/ 746234 w 3825765"/>
                <a:gd name="connsiteY9" fmla="*/ 630621 h 1734207"/>
                <a:gd name="connsiteX10" fmla="*/ 262758 w 3825765"/>
                <a:gd name="connsiteY10" fmla="*/ 893379 h 1734207"/>
                <a:gd name="connsiteX11" fmla="*/ 914400 w 3825765"/>
                <a:gd name="connsiteY11" fmla="*/ 683172 h 1734207"/>
                <a:gd name="connsiteX12" fmla="*/ 1965434 w 3825765"/>
                <a:gd name="connsiteY12" fmla="*/ 956441 h 1734207"/>
                <a:gd name="connsiteX13" fmla="*/ 1566041 w 3825765"/>
                <a:gd name="connsiteY13" fmla="*/ 1303283 h 1734207"/>
                <a:gd name="connsiteX14" fmla="*/ 882868 w 3825765"/>
                <a:gd name="connsiteY14" fmla="*/ 1208690 h 1734207"/>
                <a:gd name="connsiteX15" fmla="*/ 1492468 w 3825765"/>
                <a:gd name="connsiteY15" fmla="*/ 1355834 h 1734207"/>
                <a:gd name="connsiteX16" fmla="*/ 998482 w 3825765"/>
                <a:gd name="connsiteY16" fmla="*/ 1692166 h 1734207"/>
                <a:gd name="connsiteX17" fmla="*/ 1597572 w 3825765"/>
                <a:gd name="connsiteY17" fmla="*/ 1429407 h 1734207"/>
                <a:gd name="connsiteX18" fmla="*/ 2028496 w 3825765"/>
                <a:gd name="connsiteY18" fmla="*/ 1734207 h 1734207"/>
                <a:gd name="connsiteX19" fmla="*/ 1713186 w 3825765"/>
                <a:gd name="connsiteY19" fmla="*/ 1366345 h 1734207"/>
                <a:gd name="connsiteX20" fmla="*/ 2133600 w 3825765"/>
                <a:gd name="connsiteY20" fmla="*/ 966952 h 1734207"/>
                <a:gd name="connsiteX21" fmla="*/ 2900855 w 3825765"/>
                <a:gd name="connsiteY21" fmla="*/ 935421 h 1734207"/>
                <a:gd name="connsiteX22" fmla="*/ 3815255 w 3825765"/>
                <a:gd name="connsiteY22" fmla="*/ 809297 h 1734207"/>
                <a:gd name="connsiteX23" fmla="*/ 3825765 w 3825765"/>
                <a:gd name="connsiteY23" fmla="*/ 546538 h 17342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3825765" h="1734207">
                  <a:moveTo>
                    <a:pt x="3825765" y="546538"/>
                  </a:moveTo>
                  <a:lnTo>
                    <a:pt x="2816772" y="714703"/>
                  </a:lnTo>
                  <a:lnTo>
                    <a:pt x="2028496" y="767255"/>
                  </a:lnTo>
                  <a:lnTo>
                    <a:pt x="1334813" y="31531"/>
                  </a:lnTo>
                  <a:lnTo>
                    <a:pt x="1902372" y="767255"/>
                  </a:lnTo>
                  <a:lnTo>
                    <a:pt x="935420" y="567559"/>
                  </a:lnTo>
                  <a:lnTo>
                    <a:pt x="945931" y="0"/>
                  </a:lnTo>
                  <a:lnTo>
                    <a:pt x="819806" y="536028"/>
                  </a:lnTo>
                  <a:lnTo>
                    <a:pt x="0" y="430924"/>
                  </a:lnTo>
                  <a:lnTo>
                    <a:pt x="746234" y="630621"/>
                  </a:lnTo>
                  <a:lnTo>
                    <a:pt x="262758" y="893379"/>
                  </a:lnTo>
                  <a:lnTo>
                    <a:pt x="914400" y="683172"/>
                  </a:lnTo>
                  <a:lnTo>
                    <a:pt x="1965434" y="956441"/>
                  </a:lnTo>
                  <a:lnTo>
                    <a:pt x="1566041" y="1303283"/>
                  </a:lnTo>
                  <a:lnTo>
                    <a:pt x="882868" y="1208690"/>
                  </a:lnTo>
                  <a:lnTo>
                    <a:pt x="1492468" y="1355834"/>
                  </a:lnTo>
                  <a:lnTo>
                    <a:pt x="998482" y="1692166"/>
                  </a:lnTo>
                  <a:lnTo>
                    <a:pt x="1597572" y="1429407"/>
                  </a:lnTo>
                  <a:lnTo>
                    <a:pt x="2028496" y="1734207"/>
                  </a:lnTo>
                  <a:lnTo>
                    <a:pt x="1713186" y="1366345"/>
                  </a:lnTo>
                  <a:lnTo>
                    <a:pt x="2133600" y="966952"/>
                  </a:lnTo>
                  <a:cubicBezTo>
                    <a:pt x="2389346" y="956296"/>
                    <a:pt x="2644887" y="935421"/>
                    <a:pt x="2900855" y="935421"/>
                  </a:cubicBezTo>
                  <a:lnTo>
                    <a:pt x="3815255" y="809297"/>
                  </a:lnTo>
                  <a:lnTo>
                    <a:pt x="3825765" y="546538"/>
                  </a:lnTo>
                  <a:close/>
                </a:path>
              </a:pathLst>
            </a:custGeom>
            <a:blipFill>
              <a:blip r:embed="rId3" cstate="print"/>
              <a:tile tx="0" ty="0" sx="100000" sy="100000" flip="none" algn="tl"/>
            </a:blipFill>
            <a:ln>
              <a:noFill/>
            </a:ln>
            <a:scene3d>
              <a:camera prst="orthographicFront"/>
              <a:lightRig rig="threePt" dir="t"/>
            </a:scene3d>
            <a:sp3d>
              <a:bevelT w="133350" h="444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11" name="Полилиния 10"/>
            <p:cNvSpPr/>
            <p:nvPr/>
          </p:nvSpPr>
          <p:spPr>
            <a:xfrm rot="860733" flipV="1">
              <a:off x="6909393" y="3183"/>
              <a:ext cx="2496785" cy="1305578"/>
            </a:xfrm>
            <a:custGeom>
              <a:avLst/>
              <a:gdLst>
                <a:gd name="connsiteX0" fmla="*/ 3825765 w 3825765"/>
                <a:gd name="connsiteY0" fmla="*/ 546538 h 1734207"/>
                <a:gd name="connsiteX1" fmla="*/ 2816772 w 3825765"/>
                <a:gd name="connsiteY1" fmla="*/ 714703 h 1734207"/>
                <a:gd name="connsiteX2" fmla="*/ 2028496 w 3825765"/>
                <a:gd name="connsiteY2" fmla="*/ 767255 h 1734207"/>
                <a:gd name="connsiteX3" fmla="*/ 1334813 w 3825765"/>
                <a:gd name="connsiteY3" fmla="*/ 31531 h 1734207"/>
                <a:gd name="connsiteX4" fmla="*/ 1902372 w 3825765"/>
                <a:gd name="connsiteY4" fmla="*/ 767255 h 1734207"/>
                <a:gd name="connsiteX5" fmla="*/ 935420 w 3825765"/>
                <a:gd name="connsiteY5" fmla="*/ 567559 h 1734207"/>
                <a:gd name="connsiteX6" fmla="*/ 945931 w 3825765"/>
                <a:gd name="connsiteY6" fmla="*/ 0 h 1734207"/>
                <a:gd name="connsiteX7" fmla="*/ 819806 w 3825765"/>
                <a:gd name="connsiteY7" fmla="*/ 536028 h 1734207"/>
                <a:gd name="connsiteX8" fmla="*/ 0 w 3825765"/>
                <a:gd name="connsiteY8" fmla="*/ 430924 h 1734207"/>
                <a:gd name="connsiteX9" fmla="*/ 746234 w 3825765"/>
                <a:gd name="connsiteY9" fmla="*/ 630621 h 1734207"/>
                <a:gd name="connsiteX10" fmla="*/ 262758 w 3825765"/>
                <a:gd name="connsiteY10" fmla="*/ 893379 h 1734207"/>
                <a:gd name="connsiteX11" fmla="*/ 914400 w 3825765"/>
                <a:gd name="connsiteY11" fmla="*/ 683172 h 1734207"/>
                <a:gd name="connsiteX12" fmla="*/ 1965434 w 3825765"/>
                <a:gd name="connsiteY12" fmla="*/ 956441 h 1734207"/>
                <a:gd name="connsiteX13" fmla="*/ 1566041 w 3825765"/>
                <a:gd name="connsiteY13" fmla="*/ 1303283 h 1734207"/>
                <a:gd name="connsiteX14" fmla="*/ 882868 w 3825765"/>
                <a:gd name="connsiteY14" fmla="*/ 1208690 h 1734207"/>
                <a:gd name="connsiteX15" fmla="*/ 1492468 w 3825765"/>
                <a:gd name="connsiteY15" fmla="*/ 1355834 h 1734207"/>
                <a:gd name="connsiteX16" fmla="*/ 998482 w 3825765"/>
                <a:gd name="connsiteY16" fmla="*/ 1692166 h 1734207"/>
                <a:gd name="connsiteX17" fmla="*/ 1597572 w 3825765"/>
                <a:gd name="connsiteY17" fmla="*/ 1429407 h 1734207"/>
                <a:gd name="connsiteX18" fmla="*/ 2028496 w 3825765"/>
                <a:gd name="connsiteY18" fmla="*/ 1734207 h 1734207"/>
                <a:gd name="connsiteX19" fmla="*/ 1713186 w 3825765"/>
                <a:gd name="connsiteY19" fmla="*/ 1366345 h 1734207"/>
                <a:gd name="connsiteX20" fmla="*/ 2133600 w 3825765"/>
                <a:gd name="connsiteY20" fmla="*/ 966952 h 1734207"/>
                <a:gd name="connsiteX21" fmla="*/ 2900855 w 3825765"/>
                <a:gd name="connsiteY21" fmla="*/ 935421 h 1734207"/>
                <a:gd name="connsiteX22" fmla="*/ 3815255 w 3825765"/>
                <a:gd name="connsiteY22" fmla="*/ 809297 h 1734207"/>
                <a:gd name="connsiteX23" fmla="*/ 3825765 w 3825765"/>
                <a:gd name="connsiteY23" fmla="*/ 546538 h 17342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3825765" h="1734207">
                  <a:moveTo>
                    <a:pt x="3825765" y="546538"/>
                  </a:moveTo>
                  <a:lnTo>
                    <a:pt x="2816772" y="714703"/>
                  </a:lnTo>
                  <a:lnTo>
                    <a:pt x="2028496" y="767255"/>
                  </a:lnTo>
                  <a:lnTo>
                    <a:pt x="1334813" y="31531"/>
                  </a:lnTo>
                  <a:lnTo>
                    <a:pt x="1902372" y="767255"/>
                  </a:lnTo>
                  <a:lnTo>
                    <a:pt x="935420" y="567559"/>
                  </a:lnTo>
                  <a:lnTo>
                    <a:pt x="945931" y="0"/>
                  </a:lnTo>
                  <a:lnTo>
                    <a:pt x="819806" y="536028"/>
                  </a:lnTo>
                  <a:lnTo>
                    <a:pt x="0" y="430924"/>
                  </a:lnTo>
                  <a:lnTo>
                    <a:pt x="746234" y="630621"/>
                  </a:lnTo>
                  <a:lnTo>
                    <a:pt x="262758" y="893379"/>
                  </a:lnTo>
                  <a:lnTo>
                    <a:pt x="914400" y="683172"/>
                  </a:lnTo>
                  <a:lnTo>
                    <a:pt x="1965434" y="956441"/>
                  </a:lnTo>
                  <a:lnTo>
                    <a:pt x="1566041" y="1303283"/>
                  </a:lnTo>
                  <a:lnTo>
                    <a:pt x="882868" y="1208690"/>
                  </a:lnTo>
                  <a:lnTo>
                    <a:pt x="1492468" y="1355834"/>
                  </a:lnTo>
                  <a:lnTo>
                    <a:pt x="998482" y="1692166"/>
                  </a:lnTo>
                  <a:lnTo>
                    <a:pt x="1597572" y="1429407"/>
                  </a:lnTo>
                  <a:lnTo>
                    <a:pt x="2028496" y="1734207"/>
                  </a:lnTo>
                  <a:lnTo>
                    <a:pt x="1713186" y="1366345"/>
                  </a:lnTo>
                  <a:lnTo>
                    <a:pt x="2133600" y="966952"/>
                  </a:lnTo>
                  <a:cubicBezTo>
                    <a:pt x="2389346" y="956296"/>
                    <a:pt x="2644887" y="935421"/>
                    <a:pt x="2900855" y="935421"/>
                  </a:cubicBezTo>
                  <a:lnTo>
                    <a:pt x="3815255" y="809297"/>
                  </a:lnTo>
                  <a:lnTo>
                    <a:pt x="3825765" y="546538"/>
                  </a:lnTo>
                  <a:close/>
                </a:path>
              </a:pathLst>
            </a:custGeom>
            <a:blipFill>
              <a:blip r:embed="rId3" cstate="print"/>
              <a:tile tx="0" ty="0" sx="100000" sy="100000" flip="none" algn="tl"/>
            </a:blipFill>
            <a:ln>
              <a:noFill/>
            </a:ln>
            <a:scene3d>
              <a:camera prst="orthographicFront"/>
              <a:lightRig rig="threePt" dir="t"/>
            </a:scene3d>
            <a:sp3d>
              <a:bevelT w="133350" h="444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10" name="Полилиния 9"/>
            <p:cNvSpPr/>
            <p:nvPr/>
          </p:nvSpPr>
          <p:spPr>
            <a:xfrm>
              <a:off x="7000892" y="214290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12" name="Полилиния 11"/>
            <p:cNvSpPr/>
            <p:nvPr/>
          </p:nvSpPr>
          <p:spPr>
            <a:xfrm rot="19708205">
              <a:off x="7500958" y="71414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13" name="Полилиния 12"/>
            <p:cNvSpPr/>
            <p:nvPr/>
          </p:nvSpPr>
          <p:spPr>
            <a:xfrm>
              <a:off x="8143900" y="-71462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14" name="Полилиния 13"/>
            <p:cNvSpPr/>
            <p:nvPr/>
          </p:nvSpPr>
          <p:spPr>
            <a:xfrm>
              <a:off x="7786710" y="-71462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15" name="Полилиния 14"/>
            <p:cNvSpPr/>
            <p:nvPr/>
          </p:nvSpPr>
          <p:spPr>
            <a:xfrm>
              <a:off x="7358082" y="428604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16" name="Полилиния 15"/>
            <p:cNvSpPr/>
            <p:nvPr/>
          </p:nvSpPr>
          <p:spPr>
            <a:xfrm>
              <a:off x="6715140" y="500042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17" name="Полилиния 16"/>
            <p:cNvSpPr/>
            <p:nvPr/>
          </p:nvSpPr>
          <p:spPr>
            <a:xfrm>
              <a:off x="7286644" y="928670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18" name="Полилиния 17"/>
            <p:cNvSpPr/>
            <p:nvPr/>
          </p:nvSpPr>
          <p:spPr>
            <a:xfrm>
              <a:off x="7215206" y="642918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19" name="Полилиния 18"/>
            <p:cNvSpPr/>
            <p:nvPr/>
          </p:nvSpPr>
          <p:spPr>
            <a:xfrm>
              <a:off x="7572396" y="1000108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0" name="Полилиния 19"/>
            <p:cNvSpPr/>
            <p:nvPr/>
          </p:nvSpPr>
          <p:spPr>
            <a:xfrm rot="1969772">
              <a:off x="7844062" y="911072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1" name="Полилиния 20"/>
            <p:cNvSpPr/>
            <p:nvPr/>
          </p:nvSpPr>
          <p:spPr>
            <a:xfrm>
              <a:off x="7786710" y="428604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2" name="Полилиния 21"/>
            <p:cNvSpPr/>
            <p:nvPr/>
          </p:nvSpPr>
          <p:spPr>
            <a:xfrm>
              <a:off x="8286776" y="500042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3" name="Полилиния 22"/>
            <p:cNvSpPr/>
            <p:nvPr/>
          </p:nvSpPr>
          <p:spPr>
            <a:xfrm>
              <a:off x="6572264" y="785794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4" name="Полилиния 23"/>
            <p:cNvSpPr/>
            <p:nvPr/>
          </p:nvSpPr>
          <p:spPr>
            <a:xfrm rot="20410928">
              <a:off x="6072198" y="714356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5" name="Полилиния 24"/>
            <p:cNvSpPr/>
            <p:nvPr/>
          </p:nvSpPr>
          <p:spPr>
            <a:xfrm rot="587691">
              <a:off x="5214942" y="1071546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6" name="Полилиния 25"/>
            <p:cNvSpPr/>
            <p:nvPr/>
          </p:nvSpPr>
          <p:spPr>
            <a:xfrm rot="20411730">
              <a:off x="5429256" y="1500174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7" name="Полилиния 26"/>
            <p:cNvSpPr/>
            <p:nvPr/>
          </p:nvSpPr>
          <p:spPr>
            <a:xfrm rot="1771934">
              <a:off x="6072198" y="1857364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8" name="Полилиния 27"/>
            <p:cNvSpPr/>
            <p:nvPr/>
          </p:nvSpPr>
          <p:spPr>
            <a:xfrm rot="1666315">
              <a:off x="6215074" y="2285992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9" name="Полилиния 28"/>
            <p:cNvSpPr/>
            <p:nvPr/>
          </p:nvSpPr>
          <p:spPr>
            <a:xfrm>
              <a:off x="7143768" y="2357430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0" name="Полилиния 29"/>
            <p:cNvSpPr/>
            <p:nvPr/>
          </p:nvSpPr>
          <p:spPr>
            <a:xfrm>
              <a:off x="7215206" y="1785926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1" name="Полилиния 30"/>
            <p:cNvSpPr/>
            <p:nvPr/>
          </p:nvSpPr>
          <p:spPr>
            <a:xfrm>
              <a:off x="6072198" y="1071546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2" name="Полилиния 31"/>
            <p:cNvSpPr/>
            <p:nvPr/>
          </p:nvSpPr>
          <p:spPr>
            <a:xfrm rot="1065905">
              <a:off x="5500694" y="1000108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3" name="Полилиния 32"/>
            <p:cNvSpPr/>
            <p:nvPr/>
          </p:nvSpPr>
          <p:spPr>
            <a:xfrm rot="19191918">
              <a:off x="5715008" y="1500174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4" name="Полилиния 33"/>
            <p:cNvSpPr/>
            <p:nvPr/>
          </p:nvSpPr>
          <p:spPr>
            <a:xfrm rot="1361292">
              <a:off x="5857884" y="1214422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5" name="Полилиния 34"/>
            <p:cNvSpPr/>
            <p:nvPr/>
          </p:nvSpPr>
          <p:spPr>
            <a:xfrm rot="1099206">
              <a:off x="6000760" y="1428736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6" name="Полилиния 35"/>
            <p:cNvSpPr/>
            <p:nvPr/>
          </p:nvSpPr>
          <p:spPr>
            <a:xfrm rot="20247737">
              <a:off x="6689470" y="1043576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7" name="Полилиния 36"/>
            <p:cNvSpPr/>
            <p:nvPr/>
          </p:nvSpPr>
          <p:spPr>
            <a:xfrm>
              <a:off x="6929454" y="1000108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8" name="Полилиния 37"/>
            <p:cNvSpPr/>
            <p:nvPr/>
          </p:nvSpPr>
          <p:spPr>
            <a:xfrm>
              <a:off x="6858016" y="1357298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9" name="Полилиния 38"/>
            <p:cNvSpPr/>
            <p:nvPr/>
          </p:nvSpPr>
          <p:spPr>
            <a:xfrm>
              <a:off x="7215206" y="1285860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40" name="Полилиния 39"/>
            <p:cNvSpPr/>
            <p:nvPr/>
          </p:nvSpPr>
          <p:spPr>
            <a:xfrm>
              <a:off x="5643570" y="1214422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41" name="Полилиния 40"/>
            <p:cNvSpPr/>
            <p:nvPr/>
          </p:nvSpPr>
          <p:spPr>
            <a:xfrm rot="20716111">
              <a:off x="6286512" y="1285860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42" name="Полилиния 41"/>
            <p:cNvSpPr/>
            <p:nvPr/>
          </p:nvSpPr>
          <p:spPr>
            <a:xfrm>
              <a:off x="5857884" y="1000108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43" name="Полилиния 42"/>
            <p:cNvSpPr/>
            <p:nvPr/>
          </p:nvSpPr>
          <p:spPr>
            <a:xfrm>
              <a:off x="6286512" y="1714488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44" name="Полилиния 43"/>
            <p:cNvSpPr/>
            <p:nvPr/>
          </p:nvSpPr>
          <p:spPr>
            <a:xfrm rot="1666315">
              <a:off x="6410397" y="1978341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45" name="Полилиния 44"/>
            <p:cNvSpPr/>
            <p:nvPr/>
          </p:nvSpPr>
          <p:spPr>
            <a:xfrm>
              <a:off x="6500826" y="2214554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46" name="Полилиния 45"/>
            <p:cNvSpPr/>
            <p:nvPr/>
          </p:nvSpPr>
          <p:spPr>
            <a:xfrm>
              <a:off x="6572264" y="1785926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47" name="Полилиния 46"/>
            <p:cNvSpPr/>
            <p:nvPr/>
          </p:nvSpPr>
          <p:spPr>
            <a:xfrm rot="1771934">
              <a:off x="6698031" y="2051454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48" name="Полилиния 47"/>
            <p:cNvSpPr/>
            <p:nvPr/>
          </p:nvSpPr>
          <p:spPr>
            <a:xfrm rot="1771934">
              <a:off x="7055221" y="2051454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49" name="Полилиния 48"/>
            <p:cNvSpPr/>
            <p:nvPr/>
          </p:nvSpPr>
          <p:spPr>
            <a:xfrm>
              <a:off x="6858016" y="1785926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50" name="Полилиния 49"/>
            <p:cNvSpPr/>
            <p:nvPr/>
          </p:nvSpPr>
          <p:spPr>
            <a:xfrm rot="1874304">
              <a:off x="7556933" y="552698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51" name="Полилиния 50"/>
            <p:cNvSpPr/>
            <p:nvPr/>
          </p:nvSpPr>
          <p:spPr>
            <a:xfrm rot="1874304">
              <a:off x="6985430" y="481260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52" name="Полилиния 51"/>
            <p:cNvSpPr/>
            <p:nvPr/>
          </p:nvSpPr>
          <p:spPr>
            <a:xfrm>
              <a:off x="7929586" y="142852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53" name="Полилиния 52"/>
            <p:cNvSpPr/>
            <p:nvPr/>
          </p:nvSpPr>
          <p:spPr>
            <a:xfrm>
              <a:off x="7643834" y="214290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54" name="Полилиния 53"/>
            <p:cNvSpPr/>
            <p:nvPr/>
          </p:nvSpPr>
          <p:spPr>
            <a:xfrm>
              <a:off x="7929586" y="642918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55" name="Полилиния 54"/>
            <p:cNvSpPr/>
            <p:nvPr/>
          </p:nvSpPr>
          <p:spPr>
            <a:xfrm rot="1874304">
              <a:off x="8056999" y="409823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56" name="Полилиния 55"/>
            <p:cNvSpPr/>
            <p:nvPr/>
          </p:nvSpPr>
          <p:spPr>
            <a:xfrm>
              <a:off x="6572264" y="1357298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</p:grpSp>
      <p:grpSp>
        <p:nvGrpSpPr>
          <p:cNvPr id="34828" name="Группа 218"/>
          <p:cNvGrpSpPr>
            <a:grpSpLocks/>
          </p:cNvGrpSpPr>
          <p:nvPr/>
        </p:nvGrpSpPr>
        <p:grpSpPr bwMode="auto">
          <a:xfrm>
            <a:off x="-55563" y="3786188"/>
            <a:ext cx="9248776" cy="3082925"/>
            <a:chOff x="-65581" y="3302758"/>
            <a:chExt cx="9247681" cy="3555242"/>
          </a:xfrm>
        </p:grpSpPr>
        <p:sp>
          <p:nvSpPr>
            <p:cNvPr id="117" name="Полилиния 116"/>
            <p:cNvSpPr/>
            <p:nvPr/>
          </p:nvSpPr>
          <p:spPr>
            <a:xfrm>
              <a:off x="-12700" y="5146130"/>
              <a:ext cx="9156700" cy="1711869"/>
            </a:xfrm>
            <a:custGeom>
              <a:avLst/>
              <a:gdLst>
                <a:gd name="connsiteX0" fmla="*/ 0 w 7531100"/>
                <a:gd name="connsiteY0" fmla="*/ 0 h 1384300"/>
                <a:gd name="connsiteX1" fmla="*/ 3200400 w 7531100"/>
                <a:gd name="connsiteY1" fmla="*/ 12700 h 1384300"/>
                <a:gd name="connsiteX2" fmla="*/ 6070600 w 7531100"/>
                <a:gd name="connsiteY2" fmla="*/ 241300 h 1384300"/>
                <a:gd name="connsiteX3" fmla="*/ 7531100 w 7531100"/>
                <a:gd name="connsiteY3" fmla="*/ 1371600 h 1384300"/>
                <a:gd name="connsiteX4" fmla="*/ 0 w 7531100"/>
                <a:gd name="connsiteY4" fmla="*/ 1384300 h 1384300"/>
                <a:gd name="connsiteX5" fmla="*/ 0 w 7531100"/>
                <a:gd name="connsiteY5" fmla="*/ 0 h 1384300"/>
                <a:gd name="connsiteX0" fmla="*/ 0 w 7531100"/>
                <a:gd name="connsiteY0" fmla="*/ 327569 h 1711869"/>
                <a:gd name="connsiteX1" fmla="*/ 3200400 w 7531100"/>
                <a:gd name="connsiteY1" fmla="*/ 340269 h 1711869"/>
                <a:gd name="connsiteX2" fmla="*/ 6070600 w 7531100"/>
                <a:gd name="connsiteY2" fmla="*/ 568869 h 1711869"/>
                <a:gd name="connsiteX3" fmla="*/ 7531100 w 7531100"/>
                <a:gd name="connsiteY3" fmla="*/ 1699169 h 1711869"/>
                <a:gd name="connsiteX4" fmla="*/ 0 w 7531100"/>
                <a:gd name="connsiteY4" fmla="*/ 1711869 h 1711869"/>
                <a:gd name="connsiteX5" fmla="*/ 0 w 7531100"/>
                <a:gd name="connsiteY5" fmla="*/ 327569 h 1711869"/>
                <a:gd name="connsiteX0" fmla="*/ 0 w 7531100"/>
                <a:gd name="connsiteY0" fmla="*/ 327569 h 1711869"/>
                <a:gd name="connsiteX1" fmla="*/ 3200400 w 7531100"/>
                <a:gd name="connsiteY1" fmla="*/ 340269 h 1711869"/>
                <a:gd name="connsiteX2" fmla="*/ 6070600 w 7531100"/>
                <a:gd name="connsiteY2" fmla="*/ 568869 h 1711869"/>
                <a:gd name="connsiteX3" fmla="*/ 7531100 w 7531100"/>
                <a:gd name="connsiteY3" fmla="*/ 1699169 h 1711869"/>
                <a:gd name="connsiteX4" fmla="*/ 0 w 7531100"/>
                <a:gd name="connsiteY4" fmla="*/ 1711869 h 1711869"/>
                <a:gd name="connsiteX5" fmla="*/ 0 w 7531100"/>
                <a:gd name="connsiteY5" fmla="*/ 327569 h 1711869"/>
                <a:gd name="connsiteX0" fmla="*/ 0 w 7531100"/>
                <a:gd name="connsiteY0" fmla="*/ 327569 h 1711869"/>
                <a:gd name="connsiteX1" fmla="*/ 3200400 w 7531100"/>
                <a:gd name="connsiteY1" fmla="*/ 340269 h 1711869"/>
                <a:gd name="connsiteX2" fmla="*/ 6070600 w 7531100"/>
                <a:gd name="connsiteY2" fmla="*/ 568869 h 1711869"/>
                <a:gd name="connsiteX3" fmla="*/ 7531100 w 7531100"/>
                <a:gd name="connsiteY3" fmla="*/ 1699169 h 1711869"/>
                <a:gd name="connsiteX4" fmla="*/ 0 w 7531100"/>
                <a:gd name="connsiteY4" fmla="*/ 1711869 h 1711869"/>
                <a:gd name="connsiteX5" fmla="*/ 0 w 7531100"/>
                <a:gd name="connsiteY5" fmla="*/ 327569 h 1711869"/>
                <a:gd name="connsiteX0" fmla="*/ 0 w 7531100"/>
                <a:gd name="connsiteY0" fmla="*/ 327569 h 1711869"/>
                <a:gd name="connsiteX1" fmla="*/ 3200400 w 7531100"/>
                <a:gd name="connsiteY1" fmla="*/ 340269 h 1711869"/>
                <a:gd name="connsiteX2" fmla="*/ 6070600 w 7531100"/>
                <a:gd name="connsiteY2" fmla="*/ 568869 h 1711869"/>
                <a:gd name="connsiteX3" fmla="*/ 7531100 w 7531100"/>
                <a:gd name="connsiteY3" fmla="*/ 1699169 h 1711869"/>
                <a:gd name="connsiteX4" fmla="*/ 0 w 7531100"/>
                <a:gd name="connsiteY4" fmla="*/ 1711869 h 1711869"/>
                <a:gd name="connsiteX5" fmla="*/ 0 w 7531100"/>
                <a:gd name="connsiteY5" fmla="*/ 327569 h 1711869"/>
                <a:gd name="connsiteX0" fmla="*/ 0 w 7531100"/>
                <a:gd name="connsiteY0" fmla="*/ 327569 h 1711869"/>
                <a:gd name="connsiteX1" fmla="*/ 3200400 w 7531100"/>
                <a:gd name="connsiteY1" fmla="*/ 340269 h 1711869"/>
                <a:gd name="connsiteX2" fmla="*/ 6070600 w 7531100"/>
                <a:gd name="connsiteY2" fmla="*/ 568869 h 1711869"/>
                <a:gd name="connsiteX3" fmla="*/ 7518023 w 7531100"/>
                <a:gd name="connsiteY3" fmla="*/ 311666 h 1711869"/>
                <a:gd name="connsiteX4" fmla="*/ 7531100 w 7531100"/>
                <a:gd name="connsiteY4" fmla="*/ 1699169 h 1711869"/>
                <a:gd name="connsiteX5" fmla="*/ 0 w 7531100"/>
                <a:gd name="connsiteY5" fmla="*/ 1711869 h 1711869"/>
                <a:gd name="connsiteX6" fmla="*/ 0 w 7531100"/>
                <a:gd name="connsiteY6" fmla="*/ 327569 h 1711869"/>
                <a:gd name="connsiteX0" fmla="*/ 0 w 7531100"/>
                <a:gd name="connsiteY0" fmla="*/ 327569 h 1711869"/>
                <a:gd name="connsiteX1" fmla="*/ 3200400 w 7531100"/>
                <a:gd name="connsiteY1" fmla="*/ 340269 h 1711869"/>
                <a:gd name="connsiteX2" fmla="*/ 6070600 w 7531100"/>
                <a:gd name="connsiteY2" fmla="*/ 568869 h 1711869"/>
                <a:gd name="connsiteX3" fmla="*/ 7518023 w 7531100"/>
                <a:gd name="connsiteY3" fmla="*/ 311666 h 1711869"/>
                <a:gd name="connsiteX4" fmla="*/ 7531100 w 7531100"/>
                <a:gd name="connsiteY4" fmla="*/ 1699169 h 1711869"/>
                <a:gd name="connsiteX5" fmla="*/ 0 w 7531100"/>
                <a:gd name="connsiteY5" fmla="*/ 1711869 h 1711869"/>
                <a:gd name="connsiteX6" fmla="*/ 0 w 7531100"/>
                <a:gd name="connsiteY6" fmla="*/ 327569 h 1711869"/>
                <a:gd name="connsiteX0" fmla="*/ 0 w 7531100"/>
                <a:gd name="connsiteY0" fmla="*/ 327569 h 1711869"/>
                <a:gd name="connsiteX1" fmla="*/ 3200400 w 7531100"/>
                <a:gd name="connsiteY1" fmla="*/ 340269 h 1711869"/>
                <a:gd name="connsiteX2" fmla="*/ 6070600 w 7531100"/>
                <a:gd name="connsiteY2" fmla="*/ 568869 h 1711869"/>
                <a:gd name="connsiteX3" fmla="*/ 7518023 w 7531100"/>
                <a:gd name="connsiteY3" fmla="*/ 311666 h 1711869"/>
                <a:gd name="connsiteX4" fmla="*/ 7531100 w 7531100"/>
                <a:gd name="connsiteY4" fmla="*/ 1699169 h 1711869"/>
                <a:gd name="connsiteX5" fmla="*/ 0 w 7531100"/>
                <a:gd name="connsiteY5" fmla="*/ 1711869 h 1711869"/>
                <a:gd name="connsiteX6" fmla="*/ 0 w 7531100"/>
                <a:gd name="connsiteY6" fmla="*/ 327569 h 17118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531100" h="1711869">
                  <a:moveTo>
                    <a:pt x="0" y="327569"/>
                  </a:moveTo>
                  <a:cubicBezTo>
                    <a:pt x="998562" y="0"/>
                    <a:pt x="2157430" y="512234"/>
                    <a:pt x="3200400" y="340269"/>
                  </a:cubicBezTo>
                  <a:cubicBezTo>
                    <a:pt x="4225399" y="178329"/>
                    <a:pt x="5274201" y="94191"/>
                    <a:pt x="6070600" y="568869"/>
                  </a:cubicBezTo>
                  <a:cubicBezTo>
                    <a:pt x="6563499" y="668857"/>
                    <a:pt x="7177844" y="446598"/>
                    <a:pt x="7518023" y="311666"/>
                  </a:cubicBezTo>
                  <a:lnTo>
                    <a:pt x="7531100" y="1699169"/>
                  </a:lnTo>
                  <a:lnTo>
                    <a:pt x="0" y="1711869"/>
                  </a:lnTo>
                  <a:lnTo>
                    <a:pt x="0" y="327569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 prstMaterial="matte">
              <a:bevelT w="488950" h="1016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grpSp>
          <p:nvGrpSpPr>
            <p:cNvPr id="35270" name="Группа 119"/>
            <p:cNvGrpSpPr>
              <a:grpSpLocks/>
            </p:cNvGrpSpPr>
            <p:nvPr/>
          </p:nvGrpSpPr>
          <p:grpSpPr bwMode="auto">
            <a:xfrm>
              <a:off x="428596" y="3632354"/>
              <a:ext cx="1109662" cy="1971543"/>
              <a:chOff x="428596" y="3632354"/>
              <a:chExt cx="1109662" cy="1971543"/>
            </a:xfrm>
          </p:grpSpPr>
          <p:sp>
            <p:nvSpPr>
              <p:cNvPr id="118" name="Равнобедренный треугольник 117"/>
              <p:cNvSpPr/>
              <p:nvPr/>
            </p:nvSpPr>
            <p:spPr>
              <a:xfrm>
                <a:off x="859577" y="4460889"/>
                <a:ext cx="214314" cy="1143008"/>
              </a:xfrm>
              <a:prstGeom prst="triangle">
                <a:avLst/>
              </a:prstGeom>
              <a:blipFill>
                <a:blip r:embed="rId3" cstate="print"/>
                <a:tile tx="0" ty="0" sx="100000" sy="100000" flip="none" algn="tl"/>
              </a:blip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9050" h="190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  <p:sp>
            <p:nvSpPr>
              <p:cNvPr id="119" name="Полилиния 118"/>
              <p:cNvSpPr/>
              <p:nvPr/>
            </p:nvSpPr>
            <p:spPr>
              <a:xfrm>
                <a:off x="428596" y="3632354"/>
                <a:ext cx="1109662" cy="1812775"/>
              </a:xfrm>
              <a:custGeom>
                <a:avLst/>
                <a:gdLst>
                  <a:gd name="connsiteX0" fmla="*/ 0 w 642942"/>
                  <a:gd name="connsiteY0" fmla="*/ 1143008 h 1143008"/>
                  <a:gd name="connsiteX1" fmla="*/ 321471 w 642942"/>
                  <a:gd name="connsiteY1" fmla="*/ 0 h 1143008"/>
                  <a:gd name="connsiteX2" fmla="*/ 642942 w 642942"/>
                  <a:gd name="connsiteY2" fmla="*/ 1143008 h 1143008"/>
                  <a:gd name="connsiteX3" fmla="*/ 0 w 642942"/>
                  <a:gd name="connsiteY3" fmla="*/ 1143008 h 1143008"/>
                  <a:gd name="connsiteX0" fmla="*/ 0 w 642942"/>
                  <a:gd name="connsiteY0" fmla="*/ 1225565 h 1225565"/>
                  <a:gd name="connsiteX1" fmla="*/ 321471 w 642942"/>
                  <a:gd name="connsiteY1" fmla="*/ 82557 h 1225565"/>
                  <a:gd name="connsiteX2" fmla="*/ 642942 w 642942"/>
                  <a:gd name="connsiteY2" fmla="*/ 1225565 h 1225565"/>
                  <a:gd name="connsiteX3" fmla="*/ 0 w 642942"/>
                  <a:gd name="connsiteY3" fmla="*/ 1225565 h 1225565"/>
                  <a:gd name="connsiteX0" fmla="*/ 0 w 642942"/>
                  <a:gd name="connsiteY0" fmla="*/ 1246203 h 1246203"/>
                  <a:gd name="connsiteX1" fmla="*/ 321471 w 642942"/>
                  <a:gd name="connsiteY1" fmla="*/ 103195 h 1246203"/>
                  <a:gd name="connsiteX2" fmla="*/ 642942 w 642942"/>
                  <a:gd name="connsiteY2" fmla="*/ 1246203 h 1246203"/>
                  <a:gd name="connsiteX3" fmla="*/ 0 w 642942"/>
                  <a:gd name="connsiteY3" fmla="*/ 1246203 h 1246203"/>
                  <a:gd name="connsiteX0" fmla="*/ 0 w 892995"/>
                  <a:gd name="connsiteY0" fmla="*/ 1246203 h 1390650"/>
                  <a:gd name="connsiteX1" fmla="*/ 321471 w 892995"/>
                  <a:gd name="connsiteY1" fmla="*/ 103195 h 1390650"/>
                  <a:gd name="connsiteX2" fmla="*/ 642942 w 892995"/>
                  <a:gd name="connsiteY2" fmla="*/ 1246203 h 1390650"/>
                  <a:gd name="connsiteX3" fmla="*/ 0 w 892995"/>
                  <a:gd name="connsiteY3" fmla="*/ 1246203 h 1390650"/>
                  <a:gd name="connsiteX0" fmla="*/ 216667 w 1109662"/>
                  <a:gd name="connsiteY0" fmla="*/ 1246203 h 1428750"/>
                  <a:gd name="connsiteX1" fmla="*/ 538138 w 1109662"/>
                  <a:gd name="connsiteY1" fmla="*/ 103195 h 1428750"/>
                  <a:gd name="connsiteX2" fmla="*/ 859609 w 1109662"/>
                  <a:gd name="connsiteY2" fmla="*/ 1246203 h 1428750"/>
                  <a:gd name="connsiteX3" fmla="*/ 216667 w 1109662"/>
                  <a:gd name="connsiteY3" fmla="*/ 1246203 h 1428750"/>
                  <a:gd name="connsiteX0" fmla="*/ 216667 w 1109662"/>
                  <a:gd name="connsiteY0" fmla="*/ 1246203 h 1444625"/>
                  <a:gd name="connsiteX1" fmla="*/ 538138 w 1109662"/>
                  <a:gd name="connsiteY1" fmla="*/ 103195 h 1444625"/>
                  <a:gd name="connsiteX2" fmla="*/ 859609 w 1109662"/>
                  <a:gd name="connsiteY2" fmla="*/ 1246203 h 1444625"/>
                  <a:gd name="connsiteX3" fmla="*/ 216667 w 1109662"/>
                  <a:gd name="connsiteY3" fmla="*/ 1246203 h 1444625"/>
                  <a:gd name="connsiteX0" fmla="*/ 216667 w 1109662"/>
                  <a:gd name="connsiteY0" fmla="*/ 1246203 h 1444625"/>
                  <a:gd name="connsiteX1" fmla="*/ 538138 w 1109662"/>
                  <a:gd name="connsiteY1" fmla="*/ 103195 h 1444625"/>
                  <a:gd name="connsiteX2" fmla="*/ 859609 w 1109662"/>
                  <a:gd name="connsiteY2" fmla="*/ 1246203 h 1444625"/>
                  <a:gd name="connsiteX3" fmla="*/ 216667 w 1109662"/>
                  <a:gd name="connsiteY3" fmla="*/ 1246203 h 14446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09662" h="1444625">
                    <a:moveTo>
                      <a:pt x="216667" y="1246203"/>
                    </a:moveTo>
                    <a:cubicBezTo>
                      <a:pt x="0" y="1428750"/>
                      <a:pt x="396081" y="0"/>
                      <a:pt x="538138" y="103195"/>
                    </a:cubicBezTo>
                    <a:cubicBezTo>
                      <a:pt x="675481" y="20638"/>
                      <a:pt x="1109662" y="1390650"/>
                      <a:pt x="859609" y="1246203"/>
                    </a:cubicBezTo>
                    <a:cubicBezTo>
                      <a:pt x="650081" y="1444625"/>
                      <a:pt x="523081" y="1406525"/>
                      <a:pt x="216667" y="1246203"/>
                    </a:cubicBezTo>
                    <a:close/>
                  </a:path>
                </a:pathLst>
              </a:custGeom>
              <a:gradFill>
                <a:gsLst>
                  <a:gs pos="100000">
                    <a:srgbClr val="92D050"/>
                  </a:gs>
                  <a:gs pos="0">
                    <a:schemeClr val="accent3">
                      <a:lumMod val="50000"/>
                    </a:schemeClr>
                  </a:gs>
                </a:gsLst>
                <a:lin ang="16200000" scaled="1"/>
              </a:gradFill>
              <a:ln>
                <a:noFill/>
              </a:ln>
              <a:effectLst>
                <a:outerShdw blurRad="266700" dist="165100" dir="3960000" sx="90000" sy="-19000" rotWithShape="0">
                  <a:prstClr val="black">
                    <a:alpha val="39000"/>
                  </a:prstClr>
                </a:outerShdw>
              </a:effectLst>
              <a:scene3d>
                <a:camera prst="orthographicFront"/>
                <a:lightRig rig="threePt" dir="t"/>
              </a:scene3d>
              <a:sp3d prstMaterial="matte">
                <a:bevelT w="4318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</p:grpSp>
        <p:grpSp>
          <p:nvGrpSpPr>
            <p:cNvPr id="35271" name="Группа 120"/>
            <p:cNvGrpSpPr>
              <a:grpSpLocks/>
            </p:cNvGrpSpPr>
            <p:nvPr/>
          </p:nvGrpSpPr>
          <p:grpSpPr bwMode="auto">
            <a:xfrm>
              <a:off x="7858148" y="4209144"/>
              <a:ext cx="928694" cy="1537629"/>
              <a:chOff x="428596" y="3829035"/>
              <a:chExt cx="1109662" cy="1774862"/>
            </a:xfrm>
          </p:grpSpPr>
          <p:sp>
            <p:nvSpPr>
              <p:cNvPr id="122" name="Равнобедренный треугольник 121"/>
              <p:cNvSpPr/>
              <p:nvPr/>
            </p:nvSpPr>
            <p:spPr>
              <a:xfrm>
                <a:off x="859577" y="4460889"/>
                <a:ext cx="214314" cy="1143008"/>
              </a:xfrm>
              <a:prstGeom prst="triangle">
                <a:avLst/>
              </a:prstGeom>
              <a:blipFill>
                <a:blip r:embed="rId3" cstate="print"/>
                <a:tile tx="0" ty="0" sx="100000" sy="100000" flip="none" algn="tl"/>
              </a:blip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9050" h="190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  <p:sp>
            <p:nvSpPr>
              <p:cNvPr id="123" name="Полилиния 122"/>
              <p:cNvSpPr/>
              <p:nvPr/>
            </p:nvSpPr>
            <p:spPr>
              <a:xfrm>
                <a:off x="428596" y="3829035"/>
                <a:ext cx="1109662" cy="1616093"/>
              </a:xfrm>
              <a:custGeom>
                <a:avLst/>
                <a:gdLst>
                  <a:gd name="connsiteX0" fmla="*/ 0 w 642942"/>
                  <a:gd name="connsiteY0" fmla="*/ 1143008 h 1143008"/>
                  <a:gd name="connsiteX1" fmla="*/ 321471 w 642942"/>
                  <a:gd name="connsiteY1" fmla="*/ 0 h 1143008"/>
                  <a:gd name="connsiteX2" fmla="*/ 642942 w 642942"/>
                  <a:gd name="connsiteY2" fmla="*/ 1143008 h 1143008"/>
                  <a:gd name="connsiteX3" fmla="*/ 0 w 642942"/>
                  <a:gd name="connsiteY3" fmla="*/ 1143008 h 1143008"/>
                  <a:gd name="connsiteX0" fmla="*/ 0 w 642942"/>
                  <a:gd name="connsiteY0" fmla="*/ 1225565 h 1225565"/>
                  <a:gd name="connsiteX1" fmla="*/ 321471 w 642942"/>
                  <a:gd name="connsiteY1" fmla="*/ 82557 h 1225565"/>
                  <a:gd name="connsiteX2" fmla="*/ 642942 w 642942"/>
                  <a:gd name="connsiteY2" fmla="*/ 1225565 h 1225565"/>
                  <a:gd name="connsiteX3" fmla="*/ 0 w 642942"/>
                  <a:gd name="connsiteY3" fmla="*/ 1225565 h 1225565"/>
                  <a:gd name="connsiteX0" fmla="*/ 0 w 642942"/>
                  <a:gd name="connsiteY0" fmla="*/ 1246203 h 1246203"/>
                  <a:gd name="connsiteX1" fmla="*/ 321471 w 642942"/>
                  <a:gd name="connsiteY1" fmla="*/ 103195 h 1246203"/>
                  <a:gd name="connsiteX2" fmla="*/ 642942 w 642942"/>
                  <a:gd name="connsiteY2" fmla="*/ 1246203 h 1246203"/>
                  <a:gd name="connsiteX3" fmla="*/ 0 w 642942"/>
                  <a:gd name="connsiteY3" fmla="*/ 1246203 h 1246203"/>
                  <a:gd name="connsiteX0" fmla="*/ 0 w 892995"/>
                  <a:gd name="connsiteY0" fmla="*/ 1246203 h 1390650"/>
                  <a:gd name="connsiteX1" fmla="*/ 321471 w 892995"/>
                  <a:gd name="connsiteY1" fmla="*/ 103195 h 1390650"/>
                  <a:gd name="connsiteX2" fmla="*/ 642942 w 892995"/>
                  <a:gd name="connsiteY2" fmla="*/ 1246203 h 1390650"/>
                  <a:gd name="connsiteX3" fmla="*/ 0 w 892995"/>
                  <a:gd name="connsiteY3" fmla="*/ 1246203 h 1390650"/>
                  <a:gd name="connsiteX0" fmla="*/ 216667 w 1109662"/>
                  <a:gd name="connsiteY0" fmla="*/ 1246203 h 1428750"/>
                  <a:gd name="connsiteX1" fmla="*/ 538138 w 1109662"/>
                  <a:gd name="connsiteY1" fmla="*/ 103195 h 1428750"/>
                  <a:gd name="connsiteX2" fmla="*/ 859609 w 1109662"/>
                  <a:gd name="connsiteY2" fmla="*/ 1246203 h 1428750"/>
                  <a:gd name="connsiteX3" fmla="*/ 216667 w 1109662"/>
                  <a:gd name="connsiteY3" fmla="*/ 1246203 h 1428750"/>
                  <a:gd name="connsiteX0" fmla="*/ 216667 w 1109662"/>
                  <a:gd name="connsiteY0" fmla="*/ 1246203 h 1444625"/>
                  <a:gd name="connsiteX1" fmla="*/ 538138 w 1109662"/>
                  <a:gd name="connsiteY1" fmla="*/ 103195 h 1444625"/>
                  <a:gd name="connsiteX2" fmla="*/ 859609 w 1109662"/>
                  <a:gd name="connsiteY2" fmla="*/ 1246203 h 1444625"/>
                  <a:gd name="connsiteX3" fmla="*/ 216667 w 1109662"/>
                  <a:gd name="connsiteY3" fmla="*/ 1246203 h 1444625"/>
                  <a:gd name="connsiteX0" fmla="*/ 216667 w 1109662"/>
                  <a:gd name="connsiteY0" fmla="*/ 1246203 h 1444625"/>
                  <a:gd name="connsiteX1" fmla="*/ 538138 w 1109662"/>
                  <a:gd name="connsiteY1" fmla="*/ 103195 h 1444625"/>
                  <a:gd name="connsiteX2" fmla="*/ 859609 w 1109662"/>
                  <a:gd name="connsiteY2" fmla="*/ 1246203 h 1444625"/>
                  <a:gd name="connsiteX3" fmla="*/ 216667 w 1109662"/>
                  <a:gd name="connsiteY3" fmla="*/ 1246203 h 14446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09662" h="1444625">
                    <a:moveTo>
                      <a:pt x="216667" y="1246203"/>
                    </a:moveTo>
                    <a:cubicBezTo>
                      <a:pt x="0" y="1428750"/>
                      <a:pt x="396081" y="0"/>
                      <a:pt x="538138" y="103195"/>
                    </a:cubicBezTo>
                    <a:cubicBezTo>
                      <a:pt x="675481" y="20638"/>
                      <a:pt x="1109662" y="1390650"/>
                      <a:pt x="859609" y="1246203"/>
                    </a:cubicBezTo>
                    <a:cubicBezTo>
                      <a:pt x="650081" y="1444625"/>
                      <a:pt x="523081" y="1406525"/>
                      <a:pt x="216667" y="1246203"/>
                    </a:cubicBezTo>
                    <a:close/>
                  </a:path>
                </a:pathLst>
              </a:custGeom>
              <a:gradFill>
                <a:gsLst>
                  <a:gs pos="100000">
                    <a:srgbClr val="92D050"/>
                  </a:gs>
                  <a:gs pos="0">
                    <a:schemeClr val="accent3">
                      <a:lumMod val="50000"/>
                    </a:schemeClr>
                  </a:gs>
                </a:gsLst>
                <a:lin ang="16200000" scaled="1"/>
              </a:gradFill>
              <a:ln>
                <a:noFill/>
              </a:ln>
              <a:effectLst>
                <a:outerShdw blurRad="266700" dist="165100" dir="3960000" sx="90000" sy="-19000" rotWithShape="0">
                  <a:prstClr val="black">
                    <a:alpha val="39000"/>
                  </a:prstClr>
                </a:outerShdw>
              </a:effectLst>
              <a:scene3d>
                <a:camera prst="orthographicFront"/>
                <a:lightRig rig="threePt" dir="t"/>
              </a:scene3d>
              <a:sp3d prstMaterial="matte">
                <a:bevelT w="4318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</p:grpSp>
        <p:grpSp>
          <p:nvGrpSpPr>
            <p:cNvPr id="35272" name="Группа 123"/>
            <p:cNvGrpSpPr>
              <a:grpSpLocks/>
            </p:cNvGrpSpPr>
            <p:nvPr/>
          </p:nvGrpSpPr>
          <p:grpSpPr bwMode="auto">
            <a:xfrm>
              <a:off x="4500562" y="3302758"/>
              <a:ext cx="1357322" cy="2269381"/>
              <a:chOff x="428596" y="3644850"/>
              <a:chExt cx="1109662" cy="1959047"/>
            </a:xfrm>
          </p:grpSpPr>
          <p:sp>
            <p:nvSpPr>
              <p:cNvPr id="125" name="Равнобедренный треугольник 124"/>
              <p:cNvSpPr/>
              <p:nvPr/>
            </p:nvSpPr>
            <p:spPr>
              <a:xfrm>
                <a:off x="859577" y="4460889"/>
                <a:ext cx="214314" cy="1143008"/>
              </a:xfrm>
              <a:prstGeom prst="triangle">
                <a:avLst/>
              </a:prstGeom>
              <a:blipFill>
                <a:blip r:embed="rId3" cstate="print"/>
                <a:tile tx="0" ty="0" sx="100000" sy="100000" flip="none" algn="tl"/>
              </a:blip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9050" h="190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  <p:sp>
            <p:nvSpPr>
              <p:cNvPr id="126" name="Полилиния 125"/>
              <p:cNvSpPr/>
              <p:nvPr/>
            </p:nvSpPr>
            <p:spPr>
              <a:xfrm>
                <a:off x="428596" y="3644850"/>
                <a:ext cx="1109662" cy="1800279"/>
              </a:xfrm>
              <a:custGeom>
                <a:avLst/>
                <a:gdLst>
                  <a:gd name="connsiteX0" fmla="*/ 0 w 642942"/>
                  <a:gd name="connsiteY0" fmla="*/ 1143008 h 1143008"/>
                  <a:gd name="connsiteX1" fmla="*/ 321471 w 642942"/>
                  <a:gd name="connsiteY1" fmla="*/ 0 h 1143008"/>
                  <a:gd name="connsiteX2" fmla="*/ 642942 w 642942"/>
                  <a:gd name="connsiteY2" fmla="*/ 1143008 h 1143008"/>
                  <a:gd name="connsiteX3" fmla="*/ 0 w 642942"/>
                  <a:gd name="connsiteY3" fmla="*/ 1143008 h 1143008"/>
                  <a:gd name="connsiteX0" fmla="*/ 0 w 642942"/>
                  <a:gd name="connsiteY0" fmla="*/ 1225565 h 1225565"/>
                  <a:gd name="connsiteX1" fmla="*/ 321471 w 642942"/>
                  <a:gd name="connsiteY1" fmla="*/ 82557 h 1225565"/>
                  <a:gd name="connsiteX2" fmla="*/ 642942 w 642942"/>
                  <a:gd name="connsiteY2" fmla="*/ 1225565 h 1225565"/>
                  <a:gd name="connsiteX3" fmla="*/ 0 w 642942"/>
                  <a:gd name="connsiteY3" fmla="*/ 1225565 h 1225565"/>
                  <a:gd name="connsiteX0" fmla="*/ 0 w 642942"/>
                  <a:gd name="connsiteY0" fmla="*/ 1246203 h 1246203"/>
                  <a:gd name="connsiteX1" fmla="*/ 321471 w 642942"/>
                  <a:gd name="connsiteY1" fmla="*/ 103195 h 1246203"/>
                  <a:gd name="connsiteX2" fmla="*/ 642942 w 642942"/>
                  <a:gd name="connsiteY2" fmla="*/ 1246203 h 1246203"/>
                  <a:gd name="connsiteX3" fmla="*/ 0 w 642942"/>
                  <a:gd name="connsiteY3" fmla="*/ 1246203 h 1246203"/>
                  <a:gd name="connsiteX0" fmla="*/ 0 w 892995"/>
                  <a:gd name="connsiteY0" fmla="*/ 1246203 h 1390650"/>
                  <a:gd name="connsiteX1" fmla="*/ 321471 w 892995"/>
                  <a:gd name="connsiteY1" fmla="*/ 103195 h 1390650"/>
                  <a:gd name="connsiteX2" fmla="*/ 642942 w 892995"/>
                  <a:gd name="connsiteY2" fmla="*/ 1246203 h 1390650"/>
                  <a:gd name="connsiteX3" fmla="*/ 0 w 892995"/>
                  <a:gd name="connsiteY3" fmla="*/ 1246203 h 1390650"/>
                  <a:gd name="connsiteX0" fmla="*/ 216667 w 1109662"/>
                  <a:gd name="connsiteY0" fmla="*/ 1246203 h 1428750"/>
                  <a:gd name="connsiteX1" fmla="*/ 538138 w 1109662"/>
                  <a:gd name="connsiteY1" fmla="*/ 103195 h 1428750"/>
                  <a:gd name="connsiteX2" fmla="*/ 859609 w 1109662"/>
                  <a:gd name="connsiteY2" fmla="*/ 1246203 h 1428750"/>
                  <a:gd name="connsiteX3" fmla="*/ 216667 w 1109662"/>
                  <a:gd name="connsiteY3" fmla="*/ 1246203 h 1428750"/>
                  <a:gd name="connsiteX0" fmla="*/ 216667 w 1109662"/>
                  <a:gd name="connsiteY0" fmla="*/ 1246203 h 1444625"/>
                  <a:gd name="connsiteX1" fmla="*/ 538138 w 1109662"/>
                  <a:gd name="connsiteY1" fmla="*/ 103195 h 1444625"/>
                  <a:gd name="connsiteX2" fmla="*/ 859609 w 1109662"/>
                  <a:gd name="connsiteY2" fmla="*/ 1246203 h 1444625"/>
                  <a:gd name="connsiteX3" fmla="*/ 216667 w 1109662"/>
                  <a:gd name="connsiteY3" fmla="*/ 1246203 h 1444625"/>
                  <a:gd name="connsiteX0" fmla="*/ 216667 w 1109662"/>
                  <a:gd name="connsiteY0" fmla="*/ 1246203 h 1444625"/>
                  <a:gd name="connsiteX1" fmla="*/ 538138 w 1109662"/>
                  <a:gd name="connsiteY1" fmla="*/ 103195 h 1444625"/>
                  <a:gd name="connsiteX2" fmla="*/ 859609 w 1109662"/>
                  <a:gd name="connsiteY2" fmla="*/ 1246203 h 1444625"/>
                  <a:gd name="connsiteX3" fmla="*/ 216667 w 1109662"/>
                  <a:gd name="connsiteY3" fmla="*/ 1246203 h 14446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09662" h="1444625">
                    <a:moveTo>
                      <a:pt x="216667" y="1246203"/>
                    </a:moveTo>
                    <a:cubicBezTo>
                      <a:pt x="0" y="1428750"/>
                      <a:pt x="396081" y="0"/>
                      <a:pt x="538138" y="103195"/>
                    </a:cubicBezTo>
                    <a:cubicBezTo>
                      <a:pt x="675481" y="20638"/>
                      <a:pt x="1109662" y="1390650"/>
                      <a:pt x="859609" y="1246203"/>
                    </a:cubicBezTo>
                    <a:cubicBezTo>
                      <a:pt x="650081" y="1444625"/>
                      <a:pt x="523081" y="1406525"/>
                      <a:pt x="216667" y="1246203"/>
                    </a:cubicBezTo>
                    <a:close/>
                  </a:path>
                </a:pathLst>
              </a:custGeom>
              <a:gradFill>
                <a:gsLst>
                  <a:gs pos="100000">
                    <a:srgbClr val="92D050"/>
                  </a:gs>
                  <a:gs pos="0">
                    <a:schemeClr val="accent3">
                      <a:lumMod val="50000"/>
                    </a:schemeClr>
                  </a:gs>
                </a:gsLst>
                <a:lin ang="16200000" scaled="1"/>
              </a:gradFill>
              <a:ln>
                <a:noFill/>
              </a:ln>
              <a:effectLst>
                <a:outerShdw blurRad="266700" dist="165100" dir="3960000" sx="90000" sy="-19000" rotWithShape="0">
                  <a:prstClr val="black">
                    <a:alpha val="39000"/>
                  </a:prstClr>
                </a:outerShdw>
              </a:effectLst>
              <a:scene3d>
                <a:camera prst="orthographicFront"/>
                <a:lightRig rig="threePt" dir="t"/>
              </a:scene3d>
              <a:sp3d prstMaterial="matte">
                <a:bevelT w="4318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</p:grpSp>
        <p:sp>
          <p:nvSpPr>
            <p:cNvPr id="116" name="Полилиния 115"/>
            <p:cNvSpPr/>
            <p:nvPr/>
          </p:nvSpPr>
          <p:spPr>
            <a:xfrm>
              <a:off x="-65581" y="5715016"/>
              <a:ext cx="9247681" cy="1142984"/>
            </a:xfrm>
            <a:custGeom>
              <a:avLst/>
              <a:gdLst>
                <a:gd name="connsiteX0" fmla="*/ 9194800 w 9781117"/>
                <a:gd name="connsiteY0" fmla="*/ 511588 h 2492788"/>
                <a:gd name="connsiteX1" fmla="*/ 5715000 w 9781117"/>
                <a:gd name="connsiteY1" fmla="*/ 295688 h 2492788"/>
                <a:gd name="connsiteX2" fmla="*/ 1765300 w 9781117"/>
                <a:gd name="connsiteY2" fmla="*/ 943388 h 2492788"/>
                <a:gd name="connsiteX3" fmla="*/ 63500 w 9781117"/>
                <a:gd name="connsiteY3" fmla="*/ 816388 h 2492788"/>
                <a:gd name="connsiteX4" fmla="*/ 0 w 9781117"/>
                <a:gd name="connsiteY4" fmla="*/ 2480088 h 2492788"/>
                <a:gd name="connsiteX5" fmla="*/ 9232900 w 9781117"/>
                <a:gd name="connsiteY5" fmla="*/ 2492788 h 2492788"/>
                <a:gd name="connsiteX6" fmla="*/ 9194800 w 9781117"/>
                <a:gd name="connsiteY6" fmla="*/ 511588 h 2492788"/>
                <a:gd name="connsiteX0" fmla="*/ 9194800 w 9247681"/>
                <a:gd name="connsiteY0" fmla="*/ 511588 h 2492788"/>
                <a:gd name="connsiteX1" fmla="*/ 5715000 w 9247681"/>
                <a:gd name="connsiteY1" fmla="*/ 295688 h 2492788"/>
                <a:gd name="connsiteX2" fmla="*/ 1765300 w 9247681"/>
                <a:gd name="connsiteY2" fmla="*/ 943388 h 2492788"/>
                <a:gd name="connsiteX3" fmla="*/ 63500 w 9247681"/>
                <a:gd name="connsiteY3" fmla="*/ 816388 h 2492788"/>
                <a:gd name="connsiteX4" fmla="*/ 0 w 9247681"/>
                <a:gd name="connsiteY4" fmla="*/ 2480088 h 2492788"/>
                <a:gd name="connsiteX5" fmla="*/ 9232900 w 9247681"/>
                <a:gd name="connsiteY5" fmla="*/ 2492788 h 2492788"/>
                <a:gd name="connsiteX6" fmla="*/ 9194800 w 9247681"/>
                <a:gd name="connsiteY6" fmla="*/ 511588 h 2492788"/>
                <a:gd name="connsiteX0" fmla="*/ 9194800 w 9247681"/>
                <a:gd name="connsiteY0" fmla="*/ 511588 h 2492788"/>
                <a:gd name="connsiteX1" fmla="*/ 5715000 w 9247681"/>
                <a:gd name="connsiteY1" fmla="*/ 295688 h 2492788"/>
                <a:gd name="connsiteX2" fmla="*/ 1765300 w 9247681"/>
                <a:gd name="connsiteY2" fmla="*/ 943388 h 2492788"/>
                <a:gd name="connsiteX3" fmla="*/ 63500 w 9247681"/>
                <a:gd name="connsiteY3" fmla="*/ 816388 h 2492788"/>
                <a:gd name="connsiteX4" fmla="*/ 0 w 9247681"/>
                <a:gd name="connsiteY4" fmla="*/ 2480088 h 2492788"/>
                <a:gd name="connsiteX5" fmla="*/ 9232900 w 9247681"/>
                <a:gd name="connsiteY5" fmla="*/ 2492788 h 2492788"/>
                <a:gd name="connsiteX6" fmla="*/ 9194800 w 9247681"/>
                <a:gd name="connsiteY6" fmla="*/ 511588 h 2492788"/>
                <a:gd name="connsiteX0" fmla="*/ 9194800 w 9247681"/>
                <a:gd name="connsiteY0" fmla="*/ 511588 h 2492788"/>
                <a:gd name="connsiteX1" fmla="*/ 5715000 w 9247681"/>
                <a:gd name="connsiteY1" fmla="*/ 295688 h 2492788"/>
                <a:gd name="connsiteX2" fmla="*/ 1765300 w 9247681"/>
                <a:gd name="connsiteY2" fmla="*/ 943388 h 2492788"/>
                <a:gd name="connsiteX3" fmla="*/ 63500 w 9247681"/>
                <a:gd name="connsiteY3" fmla="*/ 816388 h 2492788"/>
                <a:gd name="connsiteX4" fmla="*/ 0 w 9247681"/>
                <a:gd name="connsiteY4" fmla="*/ 2480088 h 2492788"/>
                <a:gd name="connsiteX5" fmla="*/ 9232900 w 9247681"/>
                <a:gd name="connsiteY5" fmla="*/ 2492788 h 2492788"/>
                <a:gd name="connsiteX6" fmla="*/ 9194800 w 9247681"/>
                <a:gd name="connsiteY6" fmla="*/ 511588 h 2492788"/>
                <a:gd name="connsiteX0" fmla="*/ 9194800 w 9247681"/>
                <a:gd name="connsiteY0" fmla="*/ 487658 h 2468858"/>
                <a:gd name="connsiteX1" fmla="*/ 5715000 w 9247681"/>
                <a:gd name="connsiteY1" fmla="*/ 271758 h 2468858"/>
                <a:gd name="connsiteX2" fmla="*/ 1765300 w 9247681"/>
                <a:gd name="connsiteY2" fmla="*/ 919458 h 2468858"/>
                <a:gd name="connsiteX3" fmla="*/ 63500 w 9247681"/>
                <a:gd name="connsiteY3" fmla="*/ 792458 h 2468858"/>
                <a:gd name="connsiteX4" fmla="*/ 0 w 9247681"/>
                <a:gd name="connsiteY4" fmla="*/ 2456158 h 2468858"/>
                <a:gd name="connsiteX5" fmla="*/ 9232900 w 9247681"/>
                <a:gd name="connsiteY5" fmla="*/ 2468858 h 2468858"/>
                <a:gd name="connsiteX6" fmla="*/ 9194800 w 9247681"/>
                <a:gd name="connsiteY6" fmla="*/ 487658 h 2468858"/>
                <a:gd name="connsiteX0" fmla="*/ 9194800 w 9247681"/>
                <a:gd name="connsiteY0" fmla="*/ 487658 h 2468858"/>
                <a:gd name="connsiteX1" fmla="*/ 5715000 w 9247681"/>
                <a:gd name="connsiteY1" fmla="*/ 271758 h 2468858"/>
                <a:gd name="connsiteX2" fmla="*/ 1765300 w 9247681"/>
                <a:gd name="connsiteY2" fmla="*/ 919458 h 2468858"/>
                <a:gd name="connsiteX3" fmla="*/ 63500 w 9247681"/>
                <a:gd name="connsiteY3" fmla="*/ 792458 h 2468858"/>
                <a:gd name="connsiteX4" fmla="*/ 0 w 9247681"/>
                <a:gd name="connsiteY4" fmla="*/ 2456158 h 2468858"/>
                <a:gd name="connsiteX5" fmla="*/ 9232900 w 9247681"/>
                <a:gd name="connsiteY5" fmla="*/ 2468858 h 2468858"/>
                <a:gd name="connsiteX6" fmla="*/ 9194800 w 9247681"/>
                <a:gd name="connsiteY6" fmla="*/ 487658 h 2468858"/>
                <a:gd name="connsiteX0" fmla="*/ 9194800 w 9247681"/>
                <a:gd name="connsiteY0" fmla="*/ 487658 h 2468858"/>
                <a:gd name="connsiteX1" fmla="*/ 5715000 w 9247681"/>
                <a:gd name="connsiteY1" fmla="*/ 271758 h 2468858"/>
                <a:gd name="connsiteX2" fmla="*/ 1765300 w 9247681"/>
                <a:gd name="connsiteY2" fmla="*/ 919458 h 2468858"/>
                <a:gd name="connsiteX3" fmla="*/ 63500 w 9247681"/>
                <a:gd name="connsiteY3" fmla="*/ 792458 h 2468858"/>
                <a:gd name="connsiteX4" fmla="*/ 0 w 9247681"/>
                <a:gd name="connsiteY4" fmla="*/ 2456158 h 2468858"/>
                <a:gd name="connsiteX5" fmla="*/ 9232900 w 9247681"/>
                <a:gd name="connsiteY5" fmla="*/ 2468858 h 2468858"/>
                <a:gd name="connsiteX6" fmla="*/ 9194800 w 9247681"/>
                <a:gd name="connsiteY6" fmla="*/ 487658 h 24688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247681" h="2468858">
                  <a:moveTo>
                    <a:pt x="9194800" y="487658"/>
                  </a:moveTo>
                  <a:cubicBezTo>
                    <a:pt x="8608483" y="121475"/>
                    <a:pt x="6832055" y="802503"/>
                    <a:pt x="5715000" y="271758"/>
                  </a:cubicBezTo>
                  <a:cubicBezTo>
                    <a:pt x="5445623" y="0"/>
                    <a:pt x="2116574" y="444364"/>
                    <a:pt x="1765300" y="919458"/>
                  </a:cubicBezTo>
                  <a:cubicBezTo>
                    <a:pt x="1117095" y="1140637"/>
                    <a:pt x="630767" y="834791"/>
                    <a:pt x="63500" y="792458"/>
                  </a:cubicBezTo>
                  <a:lnTo>
                    <a:pt x="0" y="2456158"/>
                  </a:lnTo>
                  <a:lnTo>
                    <a:pt x="9232900" y="2468858"/>
                  </a:lnTo>
                  <a:cubicBezTo>
                    <a:pt x="9215861" y="1804322"/>
                    <a:pt x="9247681" y="1320553"/>
                    <a:pt x="9194800" y="487658"/>
                  </a:cubicBez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 prstMaterial="matte">
              <a:bevelT w="488950" h="1016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</p:grpSp>
      <p:grpSp>
        <p:nvGrpSpPr>
          <p:cNvPr id="34829" name="Группа 143"/>
          <p:cNvGrpSpPr>
            <a:grpSpLocks/>
          </p:cNvGrpSpPr>
          <p:nvPr/>
        </p:nvGrpSpPr>
        <p:grpSpPr bwMode="auto">
          <a:xfrm rot="626960">
            <a:off x="7869238" y="5934075"/>
            <a:ext cx="928687" cy="1000125"/>
            <a:chOff x="5898071" y="4400554"/>
            <a:chExt cx="2324143" cy="2470145"/>
          </a:xfrm>
        </p:grpSpPr>
        <p:sp>
          <p:nvSpPr>
            <p:cNvPr id="145" name="Полилиния 144"/>
            <p:cNvSpPr/>
            <p:nvPr/>
          </p:nvSpPr>
          <p:spPr>
            <a:xfrm>
              <a:off x="5898071" y="4931288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146" name="Полилиния 145"/>
            <p:cNvSpPr/>
            <p:nvPr/>
          </p:nvSpPr>
          <p:spPr>
            <a:xfrm>
              <a:off x="6357950" y="4918589"/>
              <a:ext cx="79269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147" name="Полилиния 146"/>
            <p:cNvSpPr/>
            <p:nvPr/>
          </p:nvSpPr>
          <p:spPr>
            <a:xfrm>
              <a:off x="6072198" y="4918589"/>
              <a:ext cx="114988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148" name="Полилиния 147"/>
            <p:cNvSpPr/>
            <p:nvPr/>
          </p:nvSpPr>
          <p:spPr>
            <a:xfrm flipH="1">
              <a:off x="7000892" y="4918589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149" name="Полилиния 148"/>
            <p:cNvSpPr/>
            <p:nvPr/>
          </p:nvSpPr>
          <p:spPr>
            <a:xfrm flipH="1">
              <a:off x="7000892" y="4918589"/>
              <a:ext cx="785818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150" name="Полилиния 149"/>
            <p:cNvSpPr/>
            <p:nvPr/>
          </p:nvSpPr>
          <p:spPr>
            <a:xfrm flipH="1">
              <a:off x="6929454" y="4918589"/>
              <a:ext cx="500066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grpSp>
          <p:nvGrpSpPr>
            <p:cNvPr id="35247" name="Группа 137"/>
            <p:cNvGrpSpPr>
              <a:grpSpLocks/>
            </p:cNvGrpSpPr>
            <p:nvPr/>
          </p:nvGrpSpPr>
          <p:grpSpPr bwMode="auto">
            <a:xfrm rot="-169710">
              <a:off x="6560974" y="4400554"/>
              <a:ext cx="798923" cy="2457470"/>
              <a:chOff x="6586553" y="4400554"/>
              <a:chExt cx="798923" cy="2457470"/>
            </a:xfrm>
          </p:grpSpPr>
          <p:sp>
            <p:nvSpPr>
              <p:cNvPr id="156" name="Полилиния 155"/>
              <p:cNvSpPr/>
              <p:nvPr/>
            </p:nvSpPr>
            <p:spPr>
              <a:xfrm flipH="1">
                <a:off x="6929454" y="5143512"/>
                <a:ext cx="142905" cy="1714512"/>
              </a:xfrm>
              <a:custGeom>
                <a:avLst/>
                <a:gdLst>
                  <a:gd name="connsiteX0" fmla="*/ 1016000 w 1016000"/>
                  <a:gd name="connsiteY0" fmla="*/ 1778000 h 1803400"/>
                  <a:gd name="connsiteX1" fmla="*/ 0 w 1016000"/>
                  <a:gd name="connsiteY1" fmla="*/ 0 h 1803400"/>
                  <a:gd name="connsiteX2" fmla="*/ 901700 w 1016000"/>
                  <a:gd name="connsiteY2" fmla="*/ 1803400 h 1803400"/>
                  <a:gd name="connsiteX3" fmla="*/ 1016000 w 1016000"/>
                  <a:gd name="connsiteY3" fmla="*/ 1778000 h 1803400"/>
                  <a:gd name="connsiteX0" fmla="*/ 1016000 w 1016000"/>
                  <a:gd name="connsiteY0" fmla="*/ 1914011 h 1939411"/>
                  <a:gd name="connsiteX1" fmla="*/ 0 w 1016000"/>
                  <a:gd name="connsiteY1" fmla="*/ 136011 h 1939411"/>
                  <a:gd name="connsiteX2" fmla="*/ 901700 w 1016000"/>
                  <a:gd name="connsiteY2" fmla="*/ 1939411 h 1939411"/>
                  <a:gd name="connsiteX3" fmla="*/ 1016000 w 1016000"/>
                  <a:gd name="connsiteY3" fmla="*/ 1914011 h 1939411"/>
                  <a:gd name="connsiteX0" fmla="*/ 1269483 w 1269483"/>
                  <a:gd name="connsiteY0" fmla="*/ 2019845 h 2045245"/>
                  <a:gd name="connsiteX1" fmla="*/ 253483 w 1269483"/>
                  <a:gd name="connsiteY1" fmla="*/ 241845 h 2045245"/>
                  <a:gd name="connsiteX2" fmla="*/ 1155183 w 1269483"/>
                  <a:gd name="connsiteY2" fmla="*/ 2045245 h 2045245"/>
                  <a:gd name="connsiteX3" fmla="*/ 1269483 w 1269483"/>
                  <a:gd name="connsiteY3" fmla="*/ 2019845 h 2045245"/>
                  <a:gd name="connsiteX0" fmla="*/ 1175829 w 1175829"/>
                  <a:gd name="connsiteY0" fmla="*/ 1914011 h 1939411"/>
                  <a:gd name="connsiteX1" fmla="*/ 159829 w 1175829"/>
                  <a:gd name="connsiteY1" fmla="*/ 136011 h 1939411"/>
                  <a:gd name="connsiteX2" fmla="*/ 1061529 w 1175829"/>
                  <a:gd name="connsiteY2" fmla="*/ 1939411 h 1939411"/>
                  <a:gd name="connsiteX3" fmla="*/ 1175829 w 1175829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538181 w 697974"/>
                  <a:gd name="connsiteY2" fmla="*/ 1939411 h 1939411"/>
                  <a:gd name="connsiteX3" fmla="*/ 652481 w 697974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363701 w 697974"/>
                  <a:gd name="connsiteY2" fmla="*/ 1939411 h 1939411"/>
                  <a:gd name="connsiteX3" fmla="*/ 652481 w 697974"/>
                  <a:gd name="connsiteY3" fmla="*/ 1914011 h 1939411"/>
                  <a:gd name="connsiteX0" fmla="*/ 477999 w 523492"/>
                  <a:gd name="connsiteY0" fmla="*/ 1914011 h 1939411"/>
                  <a:gd name="connsiteX1" fmla="*/ 159828 w 523492"/>
                  <a:gd name="connsiteY1" fmla="*/ 136011 h 1939411"/>
                  <a:gd name="connsiteX2" fmla="*/ 363701 w 523492"/>
                  <a:gd name="connsiteY2" fmla="*/ 1939411 h 1939411"/>
                  <a:gd name="connsiteX3" fmla="*/ 477999 w 523492"/>
                  <a:gd name="connsiteY3" fmla="*/ 1914011 h 1939411"/>
                  <a:gd name="connsiteX0" fmla="*/ 129045 w 215906"/>
                  <a:gd name="connsiteY0" fmla="*/ 1914011 h 1939411"/>
                  <a:gd name="connsiteX1" fmla="*/ 159828 w 215906"/>
                  <a:gd name="connsiteY1" fmla="*/ 136011 h 1939411"/>
                  <a:gd name="connsiteX2" fmla="*/ 14747 w 215906"/>
                  <a:gd name="connsiteY2" fmla="*/ 1939411 h 1939411"/>
                  <a:gd name="connsiteX3" fmla="*/ 129045 w 215906"/>
                  <a:gd name="connsiteY3" fmla="*/ 1914011 h 1939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5906" h="1939411">
                    <a:moveTo>
                      <a:pt x="129045" y="1914011"/>
                    </a:moveTo>
                    <a:cubicBezTo>
                      <a:pt x="174538" y="948262"/>
                      <a:pt x="215907" y="0"/>
                      <a:pt x="159828" y="136011"/>
                    </a:cubicBezTo>
                    <a:cubicBezTo>
                      <a:pt x="-1" y="124344"/>
                      <a:pt x="106262" y="806428"/>
                      <a:pt x="14747" y="1939411"/>
                    </a:cubicBezTo>
                    <a:lnTo>
                      <a:pt x="129045" y="1914011"/>
                    </a:lnTo>
                    <a:close/>
                  </a:path>
                </a:pathLst>
              </a:custGeom>
              <a:gradFill>
                <a:gsLst>
                  <a:gs pos="100000">
                    <a:srgbClr val="92D050"/>
                  </a:gs>
                  <a:gs pos="0">
                    <a:schemeClr val="accent3">
                      <a:lumMod val="50000"/>
                    </a:schemeClr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9050" h="190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  <p:sp>
            <p:nvSpPr>
              <p:cNvPr id="157" name="Полилиния 156"/>
              <p:cNvSpPr/>
              <p:nvPr/>
            </p:nvSpPr>
            <p:spPr>
              <a:xfrm>
                <a:off x="6586553" y="440522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  <p:sp>
            <p:nvSpPr>
              <p:cNvPr id="158" name="Полилиния 157"/>
              <p:cNvSpPr/>
              <p:nvPr/>
            </p:nvSpPr>
            <p:spPr>
              <a:xfrm>
                <a:off x="6663958" y="440055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</p:grpSp>
        <p:grpSp>
          <p:nvGrpSpPr>
            <p:cNvPr id="35248" name="Группа 138"/>
            <p:cNvGrpSpPr>
              <a:grpSpLocks/>
            </p:cNvGrpSpPr>
            <p:nvPr/>
          </p:nvGrpSpPr>
          <p:grpSpPr bwMode="auto">
            <a:xfrm rot="639347">
              <a:off x="6792579" y="4410371"/>
              <a:ext cx="798923" cy="2457470"/>
              <a:chOff x="6586553" y="4400554"/>
              <a:chExt cx="798923" cy="2457470"/>
            </a:xfrm>
          </p:grpSpPr>
          <p:sp>
            <p:nvSpPr>
              <p:cNvPr id="153" name="Полилиния 152"/>
              <p:cNvSpPr/>
              <p:nvPr/>
            </p:nvSpPr>
            <p:spPr>
              <a:xfrm flipH="1">
                <a:off x="6929454" y="5143512"/>
                <a:ext cx="142905" cy="1714512"/>
              </a:xfrm>
              <a:custGeom>
                <a:avLst/>
                <a:gdLst>
                  <a:gd name="connsiteX0" fmla="*/ 1016000 w 1016000"/>
                  <a:gd name="connsiteY0" fmla="*/ 1778000 h 1803400"/>
                  <a:gd name="connsiteX1" fmla="*/ 0 w 1016000"/>
                  <a:gd name="connsiteY1" fmla="*/ 0 h 1803400"/>
                  <a:gd name="connsiteX2" fmla="*/ 901700 w 1016000"/>
                  <a:gd name="connsiteY2" fmla="*/ 1803400 h 1803400"/>
                  <a:gd name="connsiteX3" fmla="*/ 1016000 w 1016000"/>
                  <a:gd name="connsiteY3" fmla="*/ 1778000 h 1803400"/>
                  <a:gd name="connsiteX0" fmla="*/ 1016000 w 1016000"/>
                  <a:gd name="connsiteY0" fmla="*/ 1914011 h 1939411"/>
                  <a:gd name="connsiteX1" fmla="*/ 0 w 1016000"/>
                  <a:gd name="connsiteY1" fmla="*/ 136011 h 1939411"/>
                  <a:gd name="connsiteX2" fmla="*/ 901700 w 1016000"/>
                  <a:gd name="connsiteY2" fmla="*/ 1939411 h 1939411"/>
                  <a:gd name="connsiteX3" fmla="*/ 1016000 w 1016000"/>
                  <a:gd name="connsiteY3" fmla="*/ 1914011 h 1939411"/>
                  <a:gd name="connsiteX0" fmla="*/ 1269483 w 1269483"/>
                  <a:gd name="connsiteY0" fmla="*/ 2019845 h 2045245"/>
                  <a:gd name="connsiteX1" fmla="*/ 253483 w 1269483"/>
                  <a:gd name="connsiteY1" fmla="*/ 241845 h 2045245"/>
                  <a:gd name="connsiteX2" fmla="*/ 1155183 w 1269483"/>
                  <a:gd name="connsiteY2" fmla="*/ 2045245 h 2045245"/>
                  <a:gd name="connsiteX3" fmla="*/ 1269483 w 1269483"/>
                  <a:gd name="connsiteY3" fmla="*/ 2019845 h 2045245"/>
                  <a:gd name="connsiteX0" fmla="*/ 1175829 w 1175829"/>
                  <a:gd name="connsiteY0" fmla="*/ 1914011 h 1939411"/>
                  <a:gd name="connsiteX1" fmla="*/ 159829 w 1175829"/>
                  <a:gd name="connsiteY1" fmla="*/ 136011 h 1939411"/>
                  <a:gd name="connsiteX2" fmla="*/ 1061529 w 1175829"/>
                  <a:gd name="connsiteY2" fmla="*/ 1939411 h 1939411"/>
                  <a:gd name="connsiteX3" fmla="*/ 1175829 w 1175829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538181 w 697974"/>
                  <a:gd name="connsiteY2" fmla="*/ 1939411 h 1939411"/>
                  <a:gd name="connsiteX3" fmla="*/ 652481 w 697974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363701 w 697974"/>
                  <a:gd name="connsiteY2" fmla="*/ 1939411 h 1939411"/>
                  <a:gd name="connsiteX3" fmla="*/ 652481 w 697974"/>
                  <a:gd name="connsiteY3" fmla="*/ 1914011 h 1939411"/>
                  <a:gd name="connsiteX0" fmla="*/ 477999 w 523492"/>
                  <a:gd name="connsiteY0" fmla="*/ 1914011 h 1939411"/>
                  <a:gd name="connsiteX1" fmla="*/ 159828 w 523492"/>
                  <a:gd name="connsiteY1" fmla="*/ 136011 h 1939411"/>
                  <a:gd name="connsiteX2" fmla="*/ 363701 w 523492"/>
                  <a:gd name="connsiteY2" fmla="*/ 1939411 h 1939411"/>
                  <a:gd name="connsiteX3" fmla="*/ 477999 w 523492"/>
                  <a:gd name="connsiteY3" fmla="*/ 1914011 h 1939411"/>
                  <a:gd name="connsiteX0" fmla="*/ 129045 w 215906"/>
                  <a:gd name="connsiteY0" fmla="*/ 1914011 h 1939411"/>
                  <a:gd name="connsiteX1" fmla="*/ 159828 w 215906"/>
                  <a:gd name="connsiteY1" fmla="*/ 136011 h 1939411"/>
                  <a:gd name="connsiteX2" fmla="*/ 14747 w 215906"/>
                  <a:gd name="connsiteY2" fmla="*/ 1939411 h 1939411"/>
                  <a:gd name="connsiteX3" fmla="*/ 129045 w 215906"/>
                  <a:gd name="connsiteY3" fmla="*/ 1914011 h 1939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5906" h="1939411">
                    <a:moveTo>
                      <a:pt x="129045" y="1914011"/>
                    </a:moveTo>
                    <a:cubicBezTo>
                      <a:pt x="174538" y="948262"/>
                      <a:pt x="215907" y="0"/>
                      <a:pt x="159828" y="136011"/>
                    </a:cubicBezTo>
                    <a:cubicBezTo>
                      <a:pt x="-1" y="124344"/>
                      <a:pt x="106262" y="806428"/>
                      <a:pt x="14747" y="1939411"/>
                    </a:cubicBezTo>
                    <a:lnTo>
                      <a:pt x="129045" y="1914011"/>
                    </a:lnTo>
                    <a:close/>
                  </a:path>
                </a:pathLst>
              </a:custGeom>
              <a:gradFill>
                <a:gsLst>
                  <a:gs pos="100000">
                    <a:srgbClr val="92D050"/>
                  </a:gs>
                  <a:gs pos="0">
                    <a:schemeClr val="accent3">
                      <a:lumMod val="50000"/>
                    </a:schemeClr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9050" h="190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  <p:sp>
            <p:nvSpPr>
              <p:cNvPr id="154" name="Полилиния 153"/>
              <p:cNvSpPr/>
              <p:nvPr/>
            </p:nvSpPr>
            <p:spPr>
              <a:xfrm>
                <a:off x="6586553" y="440522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  <p:sp>
            <p:nvSpPr>
              <p:cNvPr id="155" name="Полилиния 154"/>
              <p:cNvSpPr/>
              <p:nvPr/>
            </p:nvSpPr>
            <p:spPr>
              <a:xfrm>
                <a:off x="6663958" y="440055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</p:grpSp>
      </p:grpSp>
      <p:grpSp>
        <p:nvGrpSpPr>
          <p:cNvPr id="34830" name="Группа 158"/>
          <p:cNvGrpSpPr>
            <a:grpSpLocks/>
          </p:cNvGrpSpPr>
          <p:nvPr/>
        </p:nvGrpSpPr>
        <p:grpSpPr bwMode="auto">
          <a:xfrm rot="388224">
            <a:off x="6557963" y="5856288"/>
            <a:ext cx="1292225" cy="1084262"/>
            <a:chOff x="5898071" y="4400554"/>
            <a:chExt cx="2324143" cy="2470145"/>
          </a:xfrm>
        </p:grpSpPr>
        <p:sp>
          <p:nvSpPr>
            <p:cNvPr id="160" name="Полилиния 159"/>
            <p:cNvSpPr/>
            <p:nvPr/>
          </p:nvSpPr>
          <p:spPr>
            <a:xfrm>
              <a:off x="5898071" y="4931288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161" name="Полилиния 160"/>
            <p:cNvSpPr/>
            <p:nvPr/>
          </p:nvSpPr>
          <p:spPr>
            <a:xfrm>
              <a:off x="6357950" y="4918589"/>
              <a:ext cx="79269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162" name="Полилиния 161"/>
            <p:cNvSpPr/>
            <p:nvPr/>
          </p:nvSpPr>
          <p:spPr>
            <a:xfrm>
              <a:off x="6072198" y="4918589"/>
              <a:ext cx="114988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163" name="Полилиния 162"/>
            <p:cNvSpPr/>
            <p:nvPr/>
          </p:nvSpPr>
          <p:spPr>
            <a:xfrm flipH="1">
              <a:off x="7000892" y="4918589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164" name="Полилиния 163"/>
            <p:cNvSpPr/>
            <p:nvPr/>
          </p:nvSpPr>
          <p:spPr>
            <a:xfrm flipH="1">
              <a:off x="7000892" y="4918589"/>
              <a:ext cx="785818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165" name="Полилиния 164"/>
            <p:cNvSpPr/>
            <p:nvPr/>
          </p:nvSpPr>
          <p:spPr>
            <a:xfrm flipH="1">
              <a:off x="6929454" y="4918589"/>
              <a:ext cx="500066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grpSp>
          <p:nvGrpSpPr>
            <p:cNvPr id="35219" name="Группа 137"/>
            <p:cNvGrpSpPr>
              <a:grpSpLocks/>
            </p:cNvGrpSpPr>
            <p:nvPr/>
          </p:nvGrpSpPr>
          <p:grpSpPr bwMode="auto">
            <a:xfrm rot="-169710">
              <a:off x="6560974" y="4400554"/>
              <a:ext cx="798923" cy="2457470"/>
              <a:chOff x="6586553" y="4400554"/>
              <a:chExt cx="798923" cy="2457470"/>
            </a:xfrm>
          </p:grpSpPr>
          <p:sp>
            <p:nvSpPr>
              <p:cNvPr id="171" name="Полилиния 170"/>
              <p:cNvSpPr/>
              <p:nvPr/>
            </p:nvSpPr>
            <p:spPr>
              <a:xfrm flipH="1">
                <a:off x="6929454" y="5143512"/>
                <a:ext cx="142905" cy="1714512"/>
              </a:xfrm>
              <a:custGeom>
                <a:avLst/>
                <a:gdLst>
                  <a:gd name="connsiteX0" fmla="*/ 1016000 w 1016000"/>
                  <a:gd name="connsiteY0" fmla="*/ 1778000 h 1803400"/>
                  <a:gd name="connsiteX1" fmla="*/ 0 w 1016000"/>
                  <a:gd name="connsiteY1" fmla="*/ 0 h 1803400"/>
                  <a:gd name="connsiteX2" fmla="*/ 901700 w 1016000"/>
                  <a:gd name="connsiteY2" fmla="*/ 1803400 h 1803400"/>
                  <a:gd name="connsiteX3" fmla="*/ 1016000 w 1016000"/>
                  <a:gd name="connsiteY3" fmla="*/ 1778000 h 1803400"/>
                  <a:gd name="connsiteX0" fmla="*/ 1016000 w 1016000"/>
                  <a:gd name="connsiteY0" fmla="*/ 1914011 h 1939411"/>
                  <a:gd name="connsiteX1" fmla="*/ 0 w 1016000"/>
                  <a:gd name="connsiteY1" fmla="*/ 136011 h 1939411"/>
                  <a:gd name="connsiteX2" fmla="*/ 901700 w 1016000"/>
                  <a:gd name="connsiteY2" fmla="*/ 1939411 h 1939411"/>
                  <a:gd name="connsiteX3" fmla="*/ 1016000 w 1016000"/>
                  <a:gd name="connsiteY3" fmla="*/ 1914011 h 1939411"/>
                  <a:gd name="connsiteX0" fmla="*/ 1269483 w 1269483"/>
                  <a:gd name="connsiteY0" fmla="*/ 2019845 h 2045245"/>
                  <a:gd name="connsiteX1" fmla="*/ 253483 w 1269483"/>
                  <a:gd name="connsiteY1" fmla="*/ 241845 h 2045245"/>
                  <a:gd name="connsiteX2" fmla="*/ 1155183 w 1269483"/>
                  <a:gd name="connsiteY2" fmla="*/ 2045245 h 2045245"/>
                  <a:gd name="connsiteX3" fmla="*/ 1269483 w 1269483"/>
                  <a:gd name="connsiteY3" fmla="*/ 2019845 h 2045245"/>
                  <a:gd name="connsiteX0" fmla="*/ 1175829 w 1175829"/>
                  <a:gd name="connsiteY0" fmla="*/ 1914011 h 1939411"/>
                  <a:gd name="connsiteX1" fmla="*/ 159829 w 1175829"/>
                  <a:gd name="connsiteY1" fmla="*/ 136011 h 1939411"/>
                  <a:gd name="connsiteX2" fmla="*/ 1061529 w 1175829"/>
                  <a:gd name="connsiteY2" fmla="*/ 1939411 h 1939411"/>
                  <a:gd name="connsiteX3" fmla="*/ 1175829 w 1175829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538181 w 697974"/>
                  <a:gd name="connsiteY2" fmla="*/ 1939411 h 1939411"/>
                  <a:gd name="connsiteX3" fmla="*/ 652481 w 697974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363701 w 697974"/>
                  <a:gd name="connsiteY2" fmla="*/ 1939411 h 1939411"/>
                  <a:gd name="connsiteX3" fmla="*/ 652481 w 697974"/>
                  <a:gd name="connsiteY3" fmla="*/ 1914011 h 1939411"/>
                  <a:gd name="connsiteX0" fmla="*/ 477999 w 523492"/>
                  <a:gd name="connsiteY0" fmla="*/ 1914011 h 1939411"/>
                  <a:gd name="connsiteX1" fmla="*/ 159828 w 523492"/>
                  <a:gd name="connsiteY1" fmla="*/ 136011 h 1939411"/>
                  <a:gd name="connsiteX2" fmla="*/ 363701 w 523492"/>
                  <a:gd name="connsiteY2" fmla="*/ 1939411 h 1939411"/>
                  <a:gd name="connsiteX3" fmla="*/ 477999 w 523492"/>
                  <a:gd name="connsiteY3" fmla="*/ 1914011 h 1939411"/>
                  <a:gd name="connsiteX0" fmla="*/ 129045 w 215906"/>
                  <a:gd name="connsiteY0" fmla="*/ 1914011 h 1939411"/>
                  <a:gd name="connsiteX1" fmla="*/ 159828 w 215906"/>
                  <a:gd name="connsiteY1" fmla="*/ 136011 h 1939411"/>
                  <a:gd name="connsiteX2" fmla="*/ 14747 w 215906"/>
                  <a:gd name="connsiteY2" fmla="*/ 1939411 h 1939411"/>
                  <a:gd name="connsiteX3" fmla="*/ 129045 w 215906"/>
                  <a:gd name="connsiteY3" fmla="*/ 1914011 h 1939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5906" h="1939411">
                    <a:moveTo>
                      <a:pt x="129045" y="1914011"/>
                    </a:moveTo>
                    <a:cubicBezTo>
                      <a:pt x="174538" y="948262"/>
                      <a:pt x="215907" y="0"/>
                      <a:pt x="159828" y="136011"/>
                    </a:cubicBezTo>
                    <a:cubicBezTo>
                      <a:pt x="-1" y="124344"/>
                      <a:pt x="106262" y="806428"/>
                      <a:pt x="14747" y="1939411"/>
                    </a:cubicBezTo>
                    <a:lnTo>
                      <a:pt x="129045" y="1914011"/>
                    </a:lnTo>
                    <a:close/>
                  </a:path>
                </a:pathLst>
              </a:custGeom>
              <a:gradFill>
                <a:gsLst>
                  <a:gs pos="100000">
                    <a:srgbClr val="92D050"/>
                  </a:gs>
                  <a:gs pos="0">
                    <a:schemeClr val="accent3">
                      <a:lumMod val="50000"/>
                    </a:schemeClr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9050" h="190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  <p:sp>
            <p:nvSpPr>
              <p:cNvPr id="172" name="Полилиния 171"/>
              <p:cNvSpPr/>
              <p:nvPr/>
            </p:nvSpPr>
            <p:spPr>
              <a:xfrm>
                <a:off x="6586553" y="440522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  <p:sp>
            <p:nvSpPr>
              <p:cNvPr id="173" name="Полилиния 172"/>
              <p:cNvSpPr/>
              <p:nvPr/>
            </p:nvSpPr>
            <p:spPr>
              <a:xfrm>
                <a:off x="6663958" y="440055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</p:grpSp>
      </p:grpSp>
      <p:grpSp>
        <p:nvGrpSpPr>
          <p:cNvPr id="34831" name="Группа 173"/>
          <p:cNvGrpSpPr>
            <a:grpSpLocks/>
          </p:cNvGrpSpPr>
          <p:nvPr/>
        </p:nvGrpSpPr>
        <p:grpSpPr bwMode="auto">
          <a:xfrm rot="626960">
            <a:off x="8369300" y="5934075"/>
            <a:ext cx="928688" cy="1000125"/>
            <a:chOff x="5898071" y="4400554"/>
            <a:chExt cx="2324143" cy="2470145"/>
          </a:xfrm>
        </p:grpSpPr>
        <p:sp>
          <p:nvSpPr>
            <p:cNvPr id="175" name="Полилиния 174"/>
            <p:cNvSpPr/>
            <p:nvPr/>
          </p:nvSpPr>
          <p:spPr>
            <a:xfrm>
              <a:off x="5898071" y="4931288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176" name="Полилиния 175"/>
            <p:cNvSpPr/>
            <p:nvPr/>
          </p:nvSpPr>
          <p:spPr>
            <a:xfrm>
              <a:off x="6357950" y="4918589"/>
              <a:ext cx="79269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177" name="Полилиния 176"/>
            <p:cNvSpPr/>
            <p:nvPr/>
          </p:nvSpPr>
          <p:spPr>
            <a:xfrm>
              <a:off x="6072198" y="4918589"/>
              <a:ext cx="114988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178" name="Полилиния 177"/>
            <p:cNvSpPr/>
            <p:nvPr/>
          </p:nvSpPr>
          <p:spPr>
            <a:xfrm flipH="1">
              <a:off x="7000892" y="4918589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179" name="Полилиния 178"/>
            <p:cNvSpPr/>
            <p:nvPr/>
          </p:nvSpPr>
          <p:spPr>
            <a:xfrm flipH="1">
              <a:off x="7000892" y="4918589"/>
              <a:ext cx="785818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180" name="Полилиния 179"/>
            <p:cNvSpPr/>
            <p:nvPr/>
          </p:nvSpPr>
          <p:spPr>
            <a:xfrm flipH="1">
              <a:off x="6929454" y="4918589"/>
              <a:ext cx="500066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grpSp>
          <p:nvGrpSpPr>
            <p:cNvPr id="35191" name="Группа 137"/>
            <p:cNvGrpSpPr>
              <a:grpSpLocks/>
            </p:cNvGrpSpPr>
            <p:nvPr/>
          </p:nvGrpSpPr>
          <p:grpSpPr bwMode="auto">
            <a:xfrm rot="-169710">
              <a:off x="6560974" y="4400554"/>
              <a:ext cx="798923" cy="2457470"/>
              <a:chOff x="6586553" y="4400554"/>
              <a:chExt cx="798923" cy="2457470"/>
            </a:xfrm>
          </p:grpSpPr>
          <p:sp>
            <p:nvSpPr>
              <p:cNvPr id="186" name="Полилиния 185"/>
              <p:cNvSpPr/>
              <p:nvPr/>
            </p:nvSpPr>
            <p:spPr>
              <a:xfrm flipH="1">
                <a:off x="6929454" y="5143512"/>
                <a:ext cx="142905" cy="1714512"/>
              </a:xfrm>
              <a:custGeom>
                <a:avLst/>
                <a:gdLst>
                  <a:gd name="connsiteX0" fmla="*/ 1016000 w 1016000"/>
                  <a:gd name="connsiteY0" fmla="*/ 1778000 h 1803400"/>
                  <a:gd name="connsiteX1" fmla="*/ 0 w 1016000"/>
                  <a:gd name="connsiteY1" fmla="*/ 0 h 1803400"/>
                  <a:gd name="connsiteX2" fmla="*/ 901700 w 1016000"/>
                  <a:gd name="connsiteY2" fmla="*/ 1803400 h 1803400"/>
                  <a:gd name="connsiteX3" fmla="*/ 1016000 w 1016000"/>
                  <a:gd name="connsiteY3" fmla="*/ 1778000 h 1803400"/>
                  <a:gd name="connsiteX0" fmla="*/ 1016000 w 1016000"/>
                  <a:gd name="connsiteY0" fmla="*/ 1914011 h 1939411"/>
                  <a:gd name="connsiteX1" fmla="*/ 0 w 1016000"/>
                  <a:gd name="connsiteY1" fmla="*/ 136011 h 1939411"/>
                  <a:gd name="connsiteX2" fmla="*/ 901700 w 1016000"/>
                  <a:gd name="connsiteY2" fmla="*/ 1939411 h 1939411"/>
                  <a:gd name="connsiteX3" fmla="*/ 1016000 w 1016000"/>
                  <a:gd name="connsiteY3" fmla="*/ 1914011 h 1939411"/>
                  <a:gd name="connsiteX0" fmla="*/ 1269483 w 1269483"/>
                  <a:gd name="connsiteY0" fmla="*/ 2019845 h 2045245"/>
                  <a:gd name="connsiteX1" fmla="*/ 253483 w 1269483"/>
                  <a:gd name="connsiteY1" fmla="*/ 241845 h 2045245"/>
                  <a:gd name="connsiteX2" fmla="*/ 1155183 w 1269483"/>
                  <a:gd name="connsiteY2" fmla="*/ 2045245 h 2045245"/>
                  <a:gd name="connsiteX3" fmla="*/ 1269483 w 1269483"/>
                  <a:gd name="connsiteY3" fmla="*/ 2019845 h 2045245"/>
                  <a:gd name="connsiteX0" fmla="*/ 1175829 w 1175829"/>
                  <a:gd name="connsiteY0" fmla="*/ 1914011 h 1939411"/>
                  <a:gd name="connsiteX1" fmla="*/ 159829 w 1175829"/>
                  <a:gd name="connsiteY1" fmla="*/ 136011 h 1939411"/>
                  <a:gd name="connsiteX2" fmla="*/ 1061529 w 1175829"/>
                  <a:gd name="connsiteY2" fmla="*/ 1939411 h 1939411"/>
                  <a:gd name="connsiteX3" fmla="*/ 1175829 w 1175829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538181 w 697974"/>
                  <a:gd name="connsiteY2" fmla="*/ 1939411 h 1939411"/>
                  <a:gd name="connsiteX3" fmla="*/ 652481 w 697974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363701 w 697974"/>
                  <a:gd name="connsiteY2" fmla="*/ 1939411 h 1939411"/>
                  <a:gd name="connsiteX3" fmla="*/ 652481 w 697974"/>
                  <a:gd name="connsiteY3" fmla="*/ 1914011 h 1939411"/>
                  <a:gd name="connsiteX0" fmla="*/ 477999 w 523492"/>
                  <a:gd name="connsiteY0" fmla="*/ 1914011 h 1939411"/>
                  <a:gd name="connsiteX1" fmla="*/ 159828 w 523492"/>
                  <a:gd name="connsiteY1" fmla="*/ 136011 h 1939411"/>
                  <a:gd name="connsiteX2" fmla="*/ 363701 w 523492"/>
                  <a:gd name="connsiteY2" fmla="*/ 1939411 h 1939411"/>
                  <a:gd name="connsiteX3" fmla="*/ 477999 w 523492"/>
                  <a:gd name="connsiteY3" fmla="*/ 1914011 h 1939411"/>
                  <a:gd name="connsiteX0" fmla="*/ 129045 w 215906"/>
                  <a:gd name="connsiteY0" fmla="*/ 1914011 h 1939411"/>
                  <a:gd name="connsiteX1" fmla="*/ 159828 w 215906"/>
                  <a:gd name="connsiteY1" fmla="*/ 136011 h 1939411"/>
                  <a:gd name="connsiteX2" fmla="*/ 14747 w 215906"/>
                  <a:gd name="connsiteY2" fmla="*/ 1939411 h 1939411"/>
                  <a:gd name="connsiteX3" fmla="*/ 129045 w 215906"/>
                  <a:gd name="connsiteY3" fmla="*/ 1914011 h 1939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5906" h="1939411">
                    <a:moveTo>
                      <a:pt x="129045" y="1914011"/>
                    </a:moveTo>
                    <a:cubicBezTo>
                      <a:pt x="174538" y="948262"/>
                      <a:pt x="215907" y="0"/>
                      <a:pt x="159828" y="136011"/>
                    </a:cubicBezTo>
                    <a:cubicBezTo>
                      <a:pt x="-1" y="124344"/>
                      <a:pt x="106262" y="806428"/>
                      <a:pt x="14747" y="1939411"/>
                    </a:cubicBezTo>
                    <a:lnTo>
                      <a:pt x="129045" y="1914011"/>
                    </a:lnTo>
                    <a:close/>
                  </a:path>
                </a:pathLst>
              </a:custGeom>
              <a:gradFill>
                <a:gsLst>
                  <a:gs pos="100000">
                    <a:srgbClr val="92D050"/>
                  </a:gs>
                  <a:gs pos="0">
                    <a:schemeClr val="accent3">
                      <a:lumMod val="50000"/>
                    </a:schemeClr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9050" h="190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  <p:sp>
            <p:nvSpPr>
              <p:cNvPr id="187" name="Полилиния 186"/>
              <p:cNvSpPr/>
              <p:nvPr/>
            </p:nvSpPr>
            <p:spPr>
              <a:xfrm>
                <a:off x="6586553" y="440522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  <p:sp>
            <p:nvSpPr>
              <p:cNvPr id="188" name="Полилиния 187"/>
              <p:cNvSpPr/>
              <p:nvPr/>
            </p:nvSpPr>
            <p:spPr>
              <a:xfrm>
                <a:off x="6663958" y="440055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</p:grpSp>
      </p:grpSp>
      <p:grpSp>
        <p:nvGrpSpPr>
          <p:cNvPr id="34832" name="Группа 142"/>
          <p:cNvGrpSpPr>
            <a:grpSpLocks/>
          </p:cNvGrpSpPr>
          <p:nvPr/>
        </p:nvGrpSpPr>
        <p:grpSpPr bwMode="auto">
          <a:xfrm rot="-784521">
            <a:off x="7178675" y="5851525"/>
            <a:ext cx="1292225" cy="1079500"/>
            <a:chOff x="5898071" y="4410369"/>
            <a:chExt cx="2324143" cy="2460330"/>
          </a:xfrm>
        </p:grpSpPr>
        <p:sp>
          <p:nvSpPr>
            <p:cNvPr id="127" name="Полилиния 126"/>
            <p:cNvSpPr/>
            <p:nvPr/>
          </p:nvSpPr>
          <p:spPr>
            <a:xfrm>
              <a:off x="5898071" y="4931288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128" name="Полилиния 127"/>
            <p:cNvSpPr/>
            <p:nvPr/>
          </p:nvSpPr>
          <p:spPr>
            <a:xfrm>
              <a:off x="6357950" y="4918589"/>
              <a:ext cx="79269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129" name="Полилиния 128"/>
            <p:cNvSpPr/>
            <p:nvPr/>
          </p:nvSpPr>
          <p:spPr>
            <a:xfrm>
              <a:off x="6072198" y="4918589"/>
              <a:ext cx="114988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130" name="Полилиния 129"/>
            <p:cNvSpPr/>
            <p:nvPr/>
          </p:nvSpPr>
          <p:spPr>
            <a:xfrm flipH="1">
              <a:off x="7000892" y="4918589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132" name="Полилиния 131"/>
            <p:cNvSpPr/>
            <p:nvPr/>
          </p:nvSpPr>
          <p:spPr>
            <a:xfrm flipH="1">
              <a:off x="7000892" y="4918589"/>
              <a:ext cx="785818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grpSp>
          <p:nvGrpSpPr>
            <p:cNvPr id="35163" name="Группа 138"/>
            <p:cNvGrpSpPr>
              <a:grpSpLocks/>
            </p:cNvGrpSpPr>
            <p:nvPr/>
          </p:nvGrpSpPr>
          <p:grpSpPr bwMode="auto">
            <a:xfrm rot="639347">
              <a:off x="6792579" y="4410369"/>
              <a:ext cx="798923" cy="2457470"/>
              <a:chOff x="6586553" y="4400554"/>
              <a:chExt cx="798923" cy="2457470"/>
            </a:xfrm>
          </p:grpSpPr>
          <p:sp>
            <p:nvSpPr>
              <p:cNvPr id="140" name="Полилиния 139"/>
              <p:cNvSpPr/>
              <p:nvPr/>
            </p:nvSpPr>
            <p:spPr>
              <a:xfrm flipH="1">
                <a:off x="6929454" y="5143512"/>
                <a:ext cx="142905" cy="1714512"/>
              </a:xfrm>
              <a:custGeom>
                <a:avLst/>
                <a:gdLst>
                  <a:gd name="connsiteX0" fmla="*/ 1016000 w 1016000"/>
                  <a:gd name="connsiteY0" fmla="*/ 1778000 h 1803400"/>
                  <a:gd name="connsiteX1" fmla="*/ 0 w 1016000"/>
                  <a:gd name="connsiteY1" fmla="*/ 0 h 1803400"/>
                  <a:gd name="connsiteX2" fmla="*/ 901700 w 1016000"/>
                  <a:gd name="connsiteY2" fmla="*/ 1803400 h 1803400"/>
                  <a:gd name="connsiteX3" fmla="*/ 1016000 w 1016000"/>
                  <a:gd name="connsiteY3" fmla="*/ 1778000 h 1803400"/>
                  <a:gd name="connsiteX0" fmla="*/ 1016000 w 1016000"/>
                  <a:gd name="connsiteY0" fmla="*/ 1914011 h 1939411"/>
                  <a:gd name="connsiteX1" fmla="*/ 0 w 1016000"/>
                  <a:gd name="connsiteY1" fmla="*/ 136011 h 1939411"/>
                  <a:gd name="connsiteX2" fmla="*/ 901700 w 1016000"/>
                  <a:gd name="connsiteY2" fmla="*/ 1939411 h 1939411"/>
                  <a:gd name="connsiteX3" fmla="*/ 1016000 w 1016000"/>
                  <a:gd name="connsiteY3" fmla="*/ 1914011 h 1939411"/>
                  <a:gd name="connsiteX0" fmla="*/ 1269483 w 1269483"/>
                  <a:gd name="connsiteY0" fmla="*/ 2019845 h 2045245"/>
                  <a:gd name="connsiteX1" fmla="*/ 253483 w 1269483"/>
                  <a:gd name="connsiteY1" fmla="*/ 241845 h 2045245"/>
                  <a:gd name="connsiteX2" fmla="*/ 1155183 w 1269483"/>
                  <a:gd name="connsiteY2" fmla="*/ 2045245 h 2045245"/>
                  <a:gd name="connsiteX3" fmla="*/ 1269483 w 1269483"/>
                  <a:gd name="connsiteY3" fmla="*/ 2019845 h 2045245"/>
                  <a:gd name="connsiteX0" fmla="*/ 1175829 w 1175829"/>
                  <a:gd name="connsiteY0" fmla="*/ 1914011 h 1939411"/>
                  <a:gd name="connsiteX1" fmla="*/ 159829 w 1175829"/>
                  <a:gd name="connsiteY1" fmla="*/ 136011 h 1939411"/>
                  <a:gd name="connsiteX2" fmla="*/ 1061529 w 1175829"/>
                  <a:gd name="connsiteY2" fmla="*/ 1939411 h 1939411"/>
                  <a:gd name="connsiteX3" fmla="*/ 1175829 w 1175829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538181 w 697974"/>
                  <a:gd name="connsiteY2" fmla="*/ 1939411 h 1939411"/>
                  <a:gd name="connsiteX3" fmla="*/ 652481 w 697974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363701 w 697974"/>
                  <a:gd name="connsiteY2" fmla="*/ 1939411 h 1939411"/>
                  <a:gd name="connsiteX3" fmla="*/ 652481 w 697974"/>
                  <a:gd name="connsiteY3" fmla="*/ 1914011 h 1939411"/>
                  <a:gd name="connsiteX0" fmla="*/ 477999 w 523492"/>
                  <a:gd name="connsiteY0" fmla="*/ 1914011 h 1939411"/>
                  <a:gd name="connsiteX1" fmla="*/ 159828 w 523492"/>
                  <a:gd name="connsiteY1" fmla="*/ 136011 h 1939411"/>
                  <a:gd name="connsiteX2" fmla="*/ 363701 w 523492"/>
                  <a:gd name="connsiteY2" fmla="*/ 1939411 h 1939411"/>
                  <a:gd name="connsiteX3" fmla="*/ 477999 w 523492"/>
                  <a:gd name="connsiteY3" fmla="*/ 1914011 h 1939411"/>
                  <a:gd name="connsiteX0" fmla="*/ 129045 w 215906"/>
                  <a:gd name="connsiteY0" fmla="*/ 1914011 h 1939411"/>
                  <a:gd name="connsiteX1" fmla="*/ 159828 w 215906"/>
                  <a:gd name="connsiteY1" fmla="*/ 136011 h 1939411"/>
                  <a:gd name="connsiteX2" fmla="*/ 14747 w 215906"/>
                  <a:gd name="connsiteY2" fmla="*/ 1939411 h 1939411"/>
                  <a:gd name="connsiteX3" fmla="*/ 129045 w 215906"/>
                  <a:gd name="connsiteY3" fmla="*/ 1914011 h 1939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5906" h="1939411">
                    <a:moveTo>
                      <a:pt x="129045" y="1914011"/>
                    </a:moveTo>
                    <a:cubicBezTo>
                      <a:pt x="174538" y="948262"/>
                      <a:pt x="215907" y="0"/>
                      <a:pt x="159828" y="136011"/>
                    </a:cubicBezTo>
                    <a:cubicBezTo>
                      <a:pt x="-1" y="124344"/>
                      <a:pt x="106262" y="806428"/>
                      <a:pt x="14747" y="1939411"/>
                    </a:cubicBezTo>
                    <a:lnTo>
                      <a:pt x="129045" y="1914011"/>
                    </a:lnTo>
                    <a:close/>
                  </a:path>
                </a:pathLst>
              </a:custGeom>
              <a:gradFill>
                <a:gsLst>
                  <a:gs pos="100000">
                    <a:srgbClr val="92D050"/>
                  </a:gs>
                  <a:gs pos="0">
                    <a:schemeClr val="accent3">
                      <a:lumMod val="50000"/>
                    </a:schemeClr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9050" h="190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  <p:sp>
            <p:nvSpPr>
              <p:cNvPr id="141" name="Полилиния 140"/>
              <p:cNvSpPr/>
              <p:nvPr/>
            </p:nvSpPr>
            <p:spPr>
              <a:xfrm>
                <a:off x="6586553" y="440522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  <p:sp>
            <p:nvSpPr>
              <p:cNvPr id="142" name="Полилиния 141"/>
              <p:cNvSpPr/>
              <p:nvPr/>
            </p:nvSpPr>
            <p:spPr>
              <a:xfrm>
                <a:off x="6663958" y="440055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</p:grpSp>
      </p:grpSp>
      <p:grpSp>
        <p:nvGrpSpPr>
          <p:cNvPr id="34833" name="Группа 203"/>
          <p:cNvGrpSpPr>
            <a:grpSpLocks/>
          </p:cNvGrpSpPr>
          <p:nvPr/>
        </p:nvGrpSpPr>
        <p:grpSpPr bwMode="auto">
          <a:xfrm rot="626960">
            <a:off x="3440113" y="6005513"/>
            <a:ext cx="928687" cy="1000125"/>
            <a:chOff x="5898071" y="4400554"/>
            <a:chExt cx="2324143" cy="2470145"/>
          </a:xfrm>
        </p:grpSpPr>
        <p:sp>
          <p:nvSpPr>
            <p:cNvPr id="205" name="Полилиния 204"/>
            <p:cNvSpPr/>
            <p:nvPr/>
          </p:nvSpPr>
          <p:spPr>
            <a:xfrm>
              <a:off x="5898071" y="4931288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06" name="Полилиния 205"/>
            <p:cNvSpPr/>
            <p:nvPr/>
          </p:nvSpPr>
          <p:spPr>
            <a:xfrm>
              <a:off x="6357950" y="4918589"/>
              <a:ext cx="79269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07" name="Полилиния 206"/>
            <p:cNvSpPr/>
            <p:nvPr/>
          </p:nvSpPr>
          <p:spPr>
            <a:xfrm>
              <a:off x="6072198" y="4918589"/>
              <a:ext cx="114988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08" name="Полилиния 207"/>
            <p:cNvSpPr/>
            <p:nvPr/>
          </p:nvSpPr>
          <p:spPr>
            <a:xfrm flipH="1">
              <a:off x="7000892" y="4918589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09" name="Полилиния 208"/>
            <p:cNvSpPr/>
            <p:nvPr/>
          </p:nvSpPr>
          <p:spPr>
            <a:xfrm flipH="1">
              <a:off x="7000892" y="4918589"/>
              <a:ext cx="785818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10" name="Полилиния 209"/>
            <p:cNvSpPr/>
            <p:nvPr/>
          </p:nvSpPr>
          <p:spPr>
            <a:xfrm flipH="1">
              <a:off x="6929454" y="4918589"/>
              <a:ext cx="500066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grpSp>
          <p:nvGrpSpPr>
            <p:cNvPr id="35128" name="Группа 137"/>
            <p:cNvGrpSpPr>
              <a:grpSpLocks/>
            </p:cNvGrpSpPr>
            <p:nvPr/>
          </p:nvGrpSpPr>
          <p:grpSpPr bwMode="auto">
            <a:xfrm rot="-169710">
              <a:off x="6560974" y="4400554"/>
              <a:ext cx="798923" cy="2457470"/>
              <a:chOff x="6586553" y="4400554"/>
              <a:chExt cx="798923" cy="2457470"/>
            </a:xfrm>
          </p:grpSpPr>
          <p:sp>
            <p:nvSpPr>
              <p:cNvPr id="216" name="Полилиния 215"/>
              <p:cNvSpPr/>
              <p:nvPr/>
            </p:nvSpPr>
            <p:spPr>
              <a:xfrm flipH="1">
                <a:off x="6929454" y="5143512"/>
                <a:ext cx="142905" cy="1714512"/>
              </a:xfrm>
              <a:custGeom>
                <a:avLst/>
                <a:gdLst>
                  <a:gd name="connsiteX0" fmla="*/ 1016000 w 1016000"/>
                  <a:gd name="connsiteY0" fmla="*/ 1778000 h 1803400"/>
                  <a:gd name="connsiteX1" fmla="*/ 0 w 1016000"/>
                  <a:gd name="connsiteY1" fmla="*/ 0 h 1803400"/>
                  <a:gd name="connsiteX2" fmla="*/ 901700 w 1016000"/>
                  <a:gd name="connsiteY2" fmla="*/ 1803400 h 1803400"/>
                  <a:gd name="connsiteX3" fmla="*/ 1016000 w 1016000"/>
                  <a:gd name="connsiteY3" fmla="*/ 1778000 h 1803400"/>
                  <a:gd name="connsiteX0" fmla="*/ 1016000 w 1016000"/>
                  <a:gd name="connsiteY0" fmla="*/ 1914011 h 1939411"/>
                  <a:gd name="connsiteX1" fmla="*/ 0 w 1016000"/>
                  <a:gd name="connsiteY1" fmla="*/ 136011 h 1939411"/>
                  <a:gd name="connsiteX2" fmla="*/ 901700 w 1016000"/>
                  <a:gd name="connsiteY2" fmla="*/ 1939411 h 1939411"/>
                  <a:gd name="connsiteX3" fmla="*/ 1016000 w 1016000"/>
                  <a:gd name="connsiteY3" fmla="*/ 1914011 h 1939411"/>
                  <a:gd name="connsiteX0" fmla="*/ 1269483 w 1269483"/>
                  <a:gd name="connsiteY0" fmla="*/ 2019845 h 2045245"/>
                  <a:gd name="connsiteX1" fmla="*/ 253483 w 1269483"/>
                  <a:gd name="connsiteY1" fmla="*/ 241845 h 2045245"/>
                  <a:gd name="connsiteX2" fmla="*/ 1155183 w 1269483"/>
                  <a:gd name="connsiteY2" fmla="*/ 2045245 h 2045245"/>
                  <a:gd name="connsiteX3" fmla="*/ 1269483 w 1269483"/>
                  <a:gd name="connsiteY3" fmla="*/ 2019845 h 2045245"/>
                  <a:gd name="connsiteX0" fmla="*/ 1175829 w 1175829"/>
                  <a:gd name="connsiteY0" fmla="*/ 1914011 h 1939411"/>
                  <a:gd name="connsiteX1" fmla="*/ 159829 w 1175829"/>
                  <a:gd name="connsiteY1" fmla="*/ 136011 h 1939411"/>
                  <a:gd name="connsiteX2" fmla="*/ 1061529 w 1175829"/>
                  <a:gd name="connsiteY2" fmla="*/ 1939411 h 1939411"/>
                  <a:gd name="connsiteX3" fmla="*/ 1175829 w 1175829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538181 w 697974"/>
                  <a:gd name="connsiteY2" fmla="*/ 1939411 h 1939411"/>
                  <a:gd name="connsiteX3" fmla="*/ 652481 w 697974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363701 w 697974"/>
                  <a:gd name="connsiteY2" fmla="*/ 1939411 h 1939411"/>
                  <a:gd name="connsiteX3" fmla="*/ 652481 w 697974"/>
                  <a:gd name="connsiteY3" fmla="*/ 1914011 h 1939411"/>
                  <a:gd name="connsiteX0" fmla="*/ 477999 w 523492"/>
                  <a:gd name="connsiteY0" fmla="*/ 1914011 h 1939411"/>
                  <a:gd name="connsiteX1" fmla="*/ 159828 w 523492"/>
                  <a:gd name="connsiteY1" fmla="*/ 136011 h 1939411"/>
                  <a:gd name="connsiteX2" fmla="*/ 363701 w 523492"/>
                  <a:gd name="connsiteY2" fmla="*/ 1939411 h 1939411"/>
                  <a:gd name="connsiteX3" fmla="*/ 477999 w 523492"/>
                  <a:gd name="connsiteY3" fmla="*/ 1914011 h 1939411"/>
                  <a:gd name="connsiteX0" fmla="*/ 129045 w 215906"/>
                  <a:gd name="connsiteY0" fmla="*/ 1914011 h 1939411"/>
                  <a:gd name="connsiteX1" fmla="*/ 159828 w 215906"/>
                  <a:gd name="connsiteY1" fmla="*/ 136011 h 1939411"/>
                  <a:gd name="connsiteX2" fmla="*/ 14747 w 215906"/>
                  <a:gd name="connsiteY2" fmla="*/ 1939411 h 1939411"/>
                  <a:gd name="connsiteX3" fmla="*/ 129045 w 215906"/>
                  <a:gd name="connsiteY3" fmla="*/ 1914011 h 1939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5906" h="1939411">
                    <a:moveTo>
                      <a:pt x="129045" y="1914011"/>
                    </a:moveTo>
                    <a:cubicBezTo>
                      <a:pt x="174538" y="948262"/>
                      <a:pt x="215907" y="0"/>
                      <a:pt x="159828" y="136011"/>
                    </a:cubicBezTo>
                    <a:cubicBezTo>
                      <a:pt x="-1" y="124344"/>
                      <a:pt x="106262" y="806428"/>
                      <a:pt x="14747" y="1939411"/>
                    </a:cubicBezTo>
                    <a:lnTo>
                      <a:pt x="129045" y="1914011"/>
                    </a:lnTo>
                    <a:close/>
                  </a:path>
                </a:pathLst>
              </a:custGeom>
              <a:gradFill>
                <a:gsLst>
                  <a:gs pos="100000">
                    <a:srgbClr val="92D050"/>
                  </a:gs>
                  <a:gs pos="0">
                    <a:schemeClr val="accent3">
                      <a:lumMod val="50000"/>
                    </a:schemeClr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9050" h="190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  <p:sp>
            <p:nvSpPr>
              <p:cNvPr id="217" name="Полилиния 216"/>
              <p:cNvSpPr/>
              <p:nvPr/>
            </p:nvSpPr>
            <p:spPr>
              <a:xfrm>
                <a:off x="6586553" y="440522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  <p:sp>
            <p:nvSpPr>
              <p:cNvPr id="218" name="Полилиния 217"/>
              <p:cNvSpPr/>
              <p:nvPr/>
            </p:nvSpPr>
            <p:spPr>
              <a:xfrm>
                <a:off x="6663958" y="440055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</p:grpSp>
        <p:grpSp>
          <p:nvGrpSpPr>
            <p:cNvPr id="35129" name="Группа 138"/>
            <p:cNvGrpSpPr>
              <a:grpSpLocks/>
            </p:cNvGrpSpPr>
            <p:nvPr/>
          </p:nvGrpSpPr>
          <p:grpSpPr bwMode="auto">
            <a:xfrm rot="639347">
              <a:off x="6792579" y="4410375"/>
              <a:ext cx="798923" cy="2457470"/>
              <a:chOff x="6586553" y="4400554"/>
              <a:chExt cx="798923" cy="2457470"/>
            </a:xfrm>
          </p:grpSpPr>
          <p:sp>
            <p:nvSpPr>
              <p:cNvPr id="213" name="Полилиния 212"/>
              <p:cNvSpPr/>
              <p:nvPr/>
            </p:nvSpPr>
            <p:spPr>
              <a:xfrm flipH="1">
                <a:off x="6929454" y="5143512"/>
                <a:ext cx="142905" cy="1714512"/>
              </a:xfrm>
              <a:custGeom>
                <a:avLst/>
                <a:gdLst>
                  <a:gd name="connsiteX0" fmla="*/ 1016000 w 1016000"/>
                  <a:gd name="connsiteY0" fmla="*/ 1778000 h 1803400"/>
                  <a:gd name="connsiteX1" fmla="*/ 0 w 1016000"/>
                  <a:gd name="connsiteY1" fmla="*/ 0 h 1803400"/>
                  <a:gd name="connsiteX2" fmla="*/ 901700 w 1016000"/>
                  <a:gd name="connsiteY2" fmla="*/ 1803400 h 1803400"/>
                  <a:gd name="connsiteX3" fmla="*/ 1016000 w 1016000"/>
                  <a:gd name="connsiteY3" fmla="*/ 1778000 h 1803400"/>
                  <a:gd name="connsiteX0" fmla="*/ 1016000 w 1016000"/>
                  <a:gd name="connsiteY0" fmla="*/ 1914011 h 1939411"/>
                  <a:gd name="connsiteX1" fmla="*/ 0 w 1016000"/>
                  <a:gd name="connsiteY1" fmla="*/ 136011 h 1939411"/>
                  <a:gd name="connsiteX2" fmla="*/ 901700 w 1016000"/>
                  <a:gd name="connsiteY2" fmla="*/ 1939411 h 1939411"/>
                  <a:gd name="connsiteX3" fmla="*/ 1016000 w 1016000"/>
                  <a:gd name="connsiteY3" fmla="*/ 1914011 h 1939411"/>
                  <a:gd name="connsiteX0" fmla="*/ 1269483 w 1269483"/>
                  <a:gd name="connsiteY0" fmla="*/ 2019845 h 2045245"/>
                  <a:gd name="connsiteX1" fmla="*/ 253483 w 1269483"/>
                  <a:gd name="connsiteY1" fmla="*/ 241845 h 2045245"/>
                  <a:gd name="connsiteX2" fmla="*/ 1155183 w 1269483"/>
                  <a:gd name="connsiteY2" fmla="*/ 2045245 h 2045245"/>
                  <a:gd name="connsiteX3" fmla="*/ 1269483 w 1269483"/>
                  <a:gd name="connsiteY3" fmla="*/ 2019845 h 2045245"/>
                  <a:gd name="connsiteX0" fmla="*/ 1175829 w 1175829"/>
                  <a:gd name="connsiteY0" fmla="*/ 1914011 h 1939411"/>
                  <a:gd name="connsiteX1" fmla="*/ 159829 w 1175829"/>
                  <a:gd name="connsiteY1" fmla="*/ 136011 h 1939411"/>
                  <a:gd name="connsiteX2" fmla="*/ 1061529 w 1175829"/>
                  <a:gd name="connsiteY2" fmla="*/ 1939411 h 1939411"/>
                  <a:gd name="connsiteX3" fmla="*/ 1175829 w 1175829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538181 w 697974"/>
                  <a:gd name="connsiteY2" fmla="*/ 1939411 h 1939411"/>
                  <a:gd name="connsiteX3" fmla="*/ 652481 w 697974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363701 w 697974"/>
                  <a:gd name="connsiteY2" fmla="*/ 1939411 h 1939411"/>
                  <a:gd name="connsiteX3" fmla="*/ 652481 w 697974"/>
                  <a:gd name="connsiteY3" fmla="*/ 1914011 h 1939411"/>
                  <a:gd name="connsiteX0" fmla="*/ 477999 w 523492"/>
                  <a:gd name="connsiteY0" fmla="*/ 1914011 h 1939411"/>
                  <a:gd name="connsiteX1" fmla="*/ 159828 w 523492"/>
                  <a:gd name="connsiteY1" fmla="*/ 136011 h 1939411"/>
                  <a:gd name="connsiteX2" fmla="*/ 363701 w 523492"/>
                  <a:gd name="connsiteY2" fmla="*/ 1939411 h 1939411"/>
                  <a:gd name="connsiteX3" fmla="*/ 477999 w 523492"/>
                  <a:gd name="connsiteY3" fmla="*/ 1914011 h 1939411"/>
                  <a:gd name="connsiteX0" fmla="*/ 129045 w 215906"/>
                  <a:gd name="connsiteY0" fmla="*/ 1914011 h 1939411"/>
                  <a:gd name="connsiteX1" fmla="*/ 159828 w 215906"/>
                  <a:gd name="connsiteY1" fmla="*/ 136011 h 1939411"/>
                  <a:gd name="connsiteX2" fmla="*/ 14747 w 215906"/>
                  <a:gd name="connsiteY2" fmla="*/ 1939411 h 1939411"/>
                  <a:gd name="connsiteX3" fmla="*/ 129045 w 215906"/>
                  <a:gd name="connsiteY3" fmla="*/ 1914011 h 1939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5906" h="1939411">
                    <a:moveTo>
                      <a:pt x="129045" y="1914011"/>
                    </a:moveTo>
                    <a:cubicBezTo>
                      <a:pt x="174538" y="948262"/>
                      <a:pt x="215907" y="0"/>
                      <a:pt x="159828" y="136011"/>
                    </a:cubicBezTo>
                    <a:cubicBezTo>
                      <a:pt x="-1" y="124344"/>
                      <a:pt x="106262" y="806428"/>
                      <a:pt x="14747" y="1939411"/>
                    </a:cubicBezTo>
                    <a:lnTo>
                      <a:pt x="129045" y="1914011"/>
                    </a:lnTo>
                    <a:close/>
                  </a:path>
                </a:pathLst>
              </a:custGeom>
              <a:gradFill>
                <a:gsLst>
                  <a:gs pos="100000">
                    <a:srgbClr val="92D050"/>
                  </a:gs>
                  <a:gs pos="0">
                    <a:schemeClr val="accent3">
                      <a:lumMod val="50000"/>
                    </a:schemeClr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9050" h="190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  <p:sp>
            <p:nvSpPr>
              <p:cNvPr id="214" name="Полилиния 213"/>
              <p:cNvSpPr/>
              <p:nvPr/>
            </p:nvSpPr>
            <p:spPr>
              <a:xfrm>
                <a:off x="6586553" y="440522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  <p:sp>
            <p:nvSpPr>
              <p:cNvPr id="215" name="Полилиния 214"/>
              <p:cNvSpPr/>
              <p:nvPr/>
            </p:nvSpPr>
            <p:spPr>
              <a:xfrm>
                <a:off x="6663958" y="440055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</p:grpSp>
      </p:grpSp>
      <p:grpSp>
        <p:nvGrpSpPr>
          <p:cNvPr id="34834" name="Группа 219"/>
          <p:cNvGrpSpPr>
            <a:grpSpLocks/>
          </p:cNvGrpSpPr>
          <p:nvPr/>
        </p:nvGrpSpPr>
        <p:grpSpPr bwMode="auto">
          <a:xfrm rot="-1122157">
            <a:off x="4922838" y="5908675"/>
            <a:ext cx="928687" cy="1000125"/>
            <a:chOff x="5898071" y="4400554"/>
            <a:chExt cx="2324143" cy="2470145"/>
          </a:xfrm>
        </p:grpSpPr>
        <p:sp>
          <p:nvSpPr>
            <p:cNvPr id="221" name="Полилиния 220"/>
            <p:cNvSpPr/>
            <p:nvPr/>
          </p:nvSpPr>
          <p:spPr>
            <a:xfrm>
              <a:off x="5898071" y="4931288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22" name="Полилиния 221"/>
            <p:cNvSpPr/>
            <p:nvPr/>
          </p:nvSpPr>
          <p:spPr>
            <a:xfrm>
              <a:off x="6357950" y="4918589"/>
              <a:ext cx="79269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23" name="Полилиния 222"/>
            <p:cNvSpPr/>
            <p:nvPr/>
          </p:nvSpPr>
          <p:spPr>
            <a:xfrm>
              <a:off x="6072198" y="4918589"/>
              <a:ext cx="114988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24" name="Полилиния 223"/>
            <p:cNvSpPr/>
            <p:nvPr/>
          </p:nvSpPr>
          <p:spPr>
            <a:xfrm flipH="1">
              <a:off x="7000892" y="4918589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25" name="Полилиния 224"/>
            <p:cNvSpPr/>
            <p:nvPr/>
          </p:nvSpPr>
          <p:spPr>
            <a:xfrm flipH="1">
              <a:off x="7000892" y="4918589"/>
              <a:ext cx="785818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26" name="Полилиния 225"/>
            <p:cNvSpPr/>
            <p:nvPr/>
          </p:nvSpPr>
          <p:spPr>
            <a:xfrm flipH="1">
              <a:off x="6929454" y="4918589"/>
              <a:ext cx="500066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grpSp>
          <p:nvGrpSpPr>
            <p:cNvPr id="35090" name="Группа 137"/>
            <p:cNvGrpSpPr>
              <a:grpSpLocks/>
            </p:cNvGrpSpPr>
            <p:nvPr/>
          </p:nvGrpSpPr>
          <p:grpSpPr bwMode="auto">
            <a:xfrm rot="-169710">
              <a:off x="6560974" y="4400554"/>
              <a:ext cx="798923" cy="2457470"/>
              <a:chOff x="6586553" y="4400554"/>
              <a:chExt cx="798923" cy="2457470"/>
            </a:xfrm>
          </p:grpSpPr>
          <p:sp>
            <p:nvSpPr>
              <p:cNvPr id="232" name="Полилиния 231"/>
              <p:cNvSpPr/>
              <p:nvPr/>
            </p:nvSpPr>
            <p:spPr>
              <a:xfrm flipH="1">
                <a:off x="6929454" y="5143512"/>
                <a:ext cx="142905" cy="1714512"/>
              </a:xfrm>
              <a:custGeom>
                <a:avLst/>
                <a:gdLst>
                  <a:gd name="connsiteX0" fmla="*/ 1016000 w 1016000"/>
                  <a:gd name="connsiteY0" fmla="*/ 1778000 h 1803400"/>
                  <a:gd name="connsiteX1" fmla="*/ 0 w 1016000"/>
                  <a:gd name="connsiteY1" fmla="*/ 0 h 1803400"/>
                  <a:gd name="connsiteX2" fmla="*/ 901700 w 1016000"/>
                  <a:gd name="connsiteY2" fmla="*/ 1803400 h 1803400"/>
                  <a:gd name="connsiteX3" fmla="*/ 1016000 w 1016000"/>
                  <a:gd name="connsiteY3" fmla="*/ 1778000 h 1803400"/>
                  <a:gd name="connsiteX0" fmla="*/ 1016000 w 1016000"/>
                  <a:gd name="connsiteY0" fmla="*/ 1914011 h 1939411"/>
                  <a:gd name="connsiteX1" fmla="*/ 0 w 1016000"/>
                  <a:gd name="connsiteY1" fmla="*/ 136011 h 1939411"/>
                  <a:gd name="connsiteX2" fmla="*/ 901700 w 1016000"/>
                  <a:gd name="connsiteY2" fmla="*/ 1939411 h 1939411"/>
                  <a:gd name="connsiteX3" fmla="*/ 1016000 w 1016000"/>
                  <a:gd name="connsiteY3" fmla="*/ 1914011 h 1939411"/>
                  <a:gd name="connsiteX0" fmla="*/ 1269483 w 1269483"/>
                  <a:gd name="connsiteY0" fmla="*/ 2019845 h 2045245"/>
                  <a:gd name="connsiteX1" fmla="*/ 253483 w 1269483"/>
                  <a:gd name="connsiteY1" fmla="*/ 241845 h 2045245"/>
                  <a:gd name="connsiteX2" fmla="*/ 1155183 w 1269483"/>
                  <a:gd name="connsiteY2" fmla="*/ 2045245 h 2045245"/>
                  <a:gd name="connsiteX3" fmla="*/ 1269483 w 1269483"/>
                  <a:gd name="connsiteY3" fmla="*/ 2019845 h 2045245"/>
                  <a:gd name="connsiteX0" fmla="*/ 1175829 w 1175829"/>
                  <a:gd name="connsiteY0" fmla="*/ 1914011 h 1939411"/>
                  <a:gd name="connsiteX1" fmla="*/ 159829 w 1175829"/>
                  <a:gd name="connsiteY1" fmla="*/ 136011 h 1939411"/>
                  <a:gd name="connsiteX2" fmla="*/ 1061529 w 1175829"/>
                  <a:gd name="connsiteY2" fmla="*/ 1939411 h 1939411"/>
                  <a:gd name="connsiteX3" fmla="*/ 1175829 w 1175829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538181 w 697974"/>
                  <a:gd name="connsiteY2" fmla="*/ 1939411 h 1939411"/>
                  <a:gd name="connsiteX3" fmla="*/ 652481 w 697974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363701 w 697974"/>
                  <a:gd name="connsiteY2" fmla="*/ 1939411 h 1939411"/>
                  <a:gd name="connsiteX3" fmla="*/ 652481 w 697974"/>
                  <a:gd name="connsiteY3" fmla="*/ 1914011 h 1939411"/>
                  <a:gd name="connsiteX0" fmla="*/ 477999 w 523492"/>
                  <a:gd name="connsiteY0" fmla="*/ 1914011 h 1939411"/>
                  <a:gd name="connsiteX1" fmla="*/ 159828 w 523492"/>
                  <a:gd name="connsiteY1" fmla="*/ 136011 h 1939411"/>
                  <a:gd name="connsiteX2" fmla="*/ 363701 w 523492"/>
                  <a:gd name="connsiteY2" fmla="*/ 1939411 h 1939411"/>
                  <a:gd name="connsiteX3" fmla="*/ 477999 w 523492"/>
                  <a:gd name="connsiteY3" fmla="*/ 1914011 h 1939411"/>
                  <a:gd name="connsiteX0" fmla="*/ 129045 w 215906"/>
                  <a:gd name="connsiteY0" fmla="*/ 1914011 h 1939411"/>
                  <a:gd name="connsiteX1" fmla="*/ 159828 w 215906"/>
                  <a:gd name="connsiteY1" fmla="*/ 136011 h 1939411"/>
                  <a:gd name="connsiteX2" fmla="*/ 14747 w 215906"/>
                  <a:gd name="connsiteY2" fmla="*/ 1939411 h 1939411"/>
                  <a:gd name="connsiteX3" fmla="*/ 129045 w 215906"/>
                  <a:gd name="connsiteY3" fmla="*/ 1914011 h 1939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5906" h="1939411">
                    <a:moveTo>
                      <a:pt x="129045" y="1914011"/>
                    </a:moveTo>
                    <a:cubicBezTo>
                      <a:pt x="174538" y="948262"/>
                      <a:pt x="215907" y="0"/>
                      <a:pt x="159828" y="136011"/>
                    </a:cubicBezTo>
                    <a:cubicBezTo>
                      <a:pt x="-1" y="124344"/>
                      <a:pt x="106262" y="806428"/>
                      <a:pt x="14747" y="1939411"/>
                    </a:cubicBezTo>
                    <a:lnTo>
                      <a:pt x="129045" y="1914011"/>
                    </a:lnTo>
                    <a:close/>
                  </a:path>
                </a:pathLst>
              </a:custGeom>
              <a:gradFill>
                <a:gsLst>
                  <a:gs pos="100000">
                    <a:srgbClr val="92D050"/>
                  </a:gs>
                  <a:gs pos="0">
                    <a:schemeClr val="accent3">
                      <a:lumMod val="50000"/>
                    </a:schemeClr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9050" h="190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  <p:sp>
            <p:nvSpPr>
              <p:cNvPr id="233" name="Полилиния 232"/>
              <p:cNvSpPr/>
              <p:nvPr/>
            </p:nvSpPr>
            <p:spPr>
              <a:xfrm>
                <a:off x="6586553" y="440522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  <p:sp>
            <p:nvSpPr>
              <p:cNvPr id="234" name="Полилиния 233"/>
              <p:cNvSpPr/>
              <p:nvPr/>
            </p:nvSpPr>
            <p:spPr>
              <a:xfrm>
                <a:off x="6663958" y="440055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</p:grpSp>
        <p:grpSp>
          <p:nvGrpSpPr>
            <p:cNvPr id="35091" name="Группа 138"/>
            <p:cNvGrpSpPr>
              <a:grpSpLocks/>
            </p:cNvGrpSpPr>
            <p:nvPr/>
          </p:nvGrpSpPr>
          <p:grpSpPr bwMode="auto">
            <a:xfrm rot="639347">
              <a:off x="6792579" y="4410377"/>
              <a:ext cx="798923" cy="2457470"/>
              <a:chOff x="6586553" y="4400554"/>
              <a:chExt cx="798923" cy="2457470"/>
            </a:xfrm>
          </p:grpSpPr>
          <p:sp>
            <p:nvSpPr>
              <p:cNvPr id="229" name="Полилиния 228"/>
              <p:cNvSpPr/>
              <p:nvPr/>
            </p:nvSpPr>
            <p:spPr>
              <a:xfrm flipH="1">
                <a:off x="6929454" y="5143512"/>
                <a:ext cx="142905" cy="1714512"/>
              </a:xfrm>
              <a:custGeom>
                <a:avLst/>
                <a:gdLst>
                  <a:gd name="connsiteX0" fmla="*/ 1016000 w 1016000"/>
                  <a:gd name="connsiteY0" fmla="*/ 1778000 h 1803400"/>
                  <a:gd name="connsiteX1" fmla="*/ 0 w 1016000"/>
                  <a:gd name="connsiteY1" fmla="*/ 0 h 1803400"/>
                  <a:gd name="connsiteX2" fmla="*/ 901700 w 1016000"/>
                  <a:gd name="connsiteY2" fmla="*/ 1803400 h 1803400"/>
                  <a:gd name="connsiteX3" fmla="*/ 1016000 w 1016000"/>
                  <a:gd name="connsiteY3" fmla="*/ 1778000 h 1803400"/>
                  <a:gd name="connsiteX0" fmla="*/ 1016000 w 1016000"/>
                  <a:gd name="connsiteY0" fmla="*/ 1914011 h 1939411"/>
                  <a:gd name="connsiteX1" fmla="*/ 0 w 1016000"/>
                  <a:gd name="connsiteY1" fmla="*/ 136011 h 1939411"/>
                  <a:gd name="connsiteX2" fmla="*/ 901700 w 1016000"/>
                  <a:gd name="connsiteY2" fmla="*/ 1939411 h 1939411"/>
                  <a:gd name="connsiteX3" fmla="*/ 1016000 w 1016000"/>
                  <a:gd name="connsiteY3" fmla="*/ 1914011 h 1939411"/>
                  <a:gd name="connsiteX0" fmla="*/ 1269483 w 1269483"/>
                  <a:gd name="connsiteY0" fmla="*/ 2019845 h 2045245"/>
                  <a:gd name="connsiteX1" fmla="*/ 253483 w 1269483"/>
                  <a:gd name="connsiteY1" fmla="*/ 241845 h 2045245"/>
                  <a:gd name="connsiteX2" fmla="*/ 1155183 w 1269483"/>
                  <a:gd name="connsiteY2" fmla="*/ 2045245 h 2045245"/>
                  <a:gd name="connsiteX3" fmla="*/ 1269483 w 1269483"/>
                  <a:gd name="connsiteY3" fmla="*/ 2019845 h 2045245"/>
                  <a:gd name="connsiteX0" fmla="*/ 1175829 w 1175829"/>
                  <a:gd name="connsiteY0" fmla="*/ 1914011 h 1939411"/>
                  <a:gd name="connsiteX1" fmla="*/ 159829 w 1175829"/>
                  <a:gd name="connsiteY1" fmla="*/ 136011 h 1939411"/>
                  <a:gd name="connsiteX2" fmla="*/ 1061529 w 1175829"/>
                  <a:gd name="connsiteY2" fmla="*/ 1939411 h 1939411"/>
                  <a:gd name="connsiteX3" fmla="*/ 1175829 w 1175829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538181 w 697974"/>
                  <a:gd name="connsiteY2" fmla="*/ 1939411 h 1939411"/>
                  <a:gd name="connsiteX3" fmla="*/ 652481 w 697974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363701 w 697974"/>
                  <a:gd name="connsiteY2" fmla="*/ 1939411 h 1939411"/>
                  <a:gd name="connsiteX3" fmla="*/ 652481 w 697974"/>
                  <a:gd name="connsiteY3" fmla="*/ 1914011 h 1939411"/>
                  <a:gd name="connsiteX0" fmla="*/ 477999 w 523492"/>
                  <a:gd name="connsiteY0" fmla="*/ 1914011 h 1939411"/>
                  <a:gd name="connsiteX1" fmla="*/ 159828 w 523492"/>
                  <a:gd name="connsiteY1" fmla="*/ 136011 h 1939411"/>
                  <a:gd name="connsiteX2" fmla="*/ 363701 w 523492"/>
                  <a:gd name="connsiteY2" fmla="*/ 1939411 h 1939411"/>
                  <a:gd name="connsiteX3" fmla="*/ 477999 w 523492"/>
                  <a:gd name="connsiteY3" fmla="*/ 1914011 h 1939411"/>
                  <a:gd name="connsiteX0" fmla="*/ 129045 w 215906"/>
                  <a:gd name="connsiteY0" fmla="*/ 1914011 h 1939411"/>
                  <a:gd name="connsiteX1" fmla="*/ 159828 w 215906"/>
                  <a:gd name="connsiteY1" fmla="*/ 136011 h 1939411"/>
                  <a:gd name="connsiteX2" fmla="*/ 14747 w 215906"/>
                  <a:gd name="connsiteY2" fmla="*/ 1939411 h 1939411"/>
                  <a:gd name="connsiteX3" fmla="*/ 129045 w 215906"/>
                  <a:gd name="connsiteY3" fmla="*/ 1914011 h 1939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5906" h="1939411">
                    <a:moveTo>
                      <a:pt x="129045" y="1914011"/>
                    </a:moveTo>
                    <a:cubicBezTo>
                      <a:pt x="174538" y="948262"/>
                      <a:pt x="215907" y="0"/>
                      <a:pt x="159828" y="136011"/>
                    </a:cubicBezTo>
                    <a:cubicBezTo>
                      <a:pt x="-1" y="124344"/>
                      <a:pt x="106262" y="806428"/>
                      <a:pt x="14747" y="1939411"/>
                    </a:cubicBezTo>
                    <a:lnTo>
                      <a:pt x="129045" y="1914011"/>
                    </a:lnTo>
                    <a:close/>
                  </a:path>
                </a:pathLst>
              </a:custGeom>
              <a:gradFill>
                <a:gsLst>
                  <a:gs pos="100000">
                    <a:srgbClr val="92D050"/>
                  </a:gs>
                  <a:gs pos="0">
                    <a:schemeClr val="accent3">
                      <a:lumMod val="50000"/>
                    </a:schemeClr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9050" h="190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  <p:sp>
            <p:nvSpPr>
              <p:cNvPr id="230" name="Полилиния 229"/>
              <p:cNvSpPr/>
              <p:nvPr/>
            </p:nvSpPr>
            <p:spPr>
              <a:xfrm>
                <a:off x="6586553" y="440522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  <p:sp>
            <p:nvSpPr>
              <p:cNvPr id="231" name="Полилиния 230"/>
              <p:cNvSpPr/>
              <p:nvPr/>
            </p:nvSpPr>
            <p:spPr>
              <a:xfrm>
                <a:off x="6663958" y="440055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</p:grpSp>
      </p:grpSp>
      <p:grpSp>
        <p:nvGrpSpPr>
          <p:cNvPr id="34835" name="Группа 234"/>
          <p:cNvGrpSpPr>
            <a:grpSpLocks/>
          </p:cNvGrpSpPr>
          <p:nvPr/>
        </p:nvGrpSpPr>
        <p:grpSpPr bwMode="auto">
          <a:xfrm rot="-1183445">
            <a:off x="3927475" y="5984875"/>
            <a:ext cx="928688" cy="1000125"/>
            <a:chOff x="5898071" y="4400554"/>
            <a:chExt cx="2324143" cy="2470145"/>
          </a:xfrm>
        </p:grpSpPr>
        <p:sp>
          <p:nvSpPr>
            <p:cNvPr id="236" name="Полилиния 235"/>
            <p:cNvSpPr/>
            <p:nvPr/>
          </p:nvSpPr>
          <p:spPr>
            <a:xfrm>
              <a:off x="5898071" y="4931288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37" name="Полилиния 236"/>
            <p:cNvSpPr/>
            <p:nvPr/>
          </p:nvSpPr>
          <p:spPr>
            <a:xfrm>
              <a:off x="6357950" y="4918589"/>
              <a:ext cx="79269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38" name="Полилиния 237"/>
            <p:cNvSpPr/>
            <p:nvPr/>
          </p:nvSpPr>
          <p:spPr>
            <a:xfrm>
              <a:off x="6072198" y="4918589"/>
              <a:ext cx="114988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39" name="Полилиния 238"/>
            <p:cNvSpPr/>
            <p:nvPr/>
          </p:nvSpPr>
          <p:spPr>
            <a:xfrm flipH="1">
              <a:off x="7000892" y="4918589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40" name="Полилиния 239"/>
            <p:cNvSpPr/>
            <p:nvPr/>
          </p:nvSpPr>
          <p:spPr>
            <a:xfrm flipH="1">
              <a:off x="7000892" y="4918589"/>
              <a:ext cx="785818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41" name="Полилиния 240"/>
            <p:cNvSpPr/>
            <p:nvPr/>
          </p:nvSpPr>
          <p:spPr>
            <a:xfrm flipH="1">
              <a:off x="6929454" y="4918589"/>
              <a:ext cx="500066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grpSp>
          <p:nvGrpSpPr>
            <p:cNvPr id="35062" name="Группа 137"/>
            <p:cNvGrpSpPr>
              <a:grpSpLocks/>
            </p:cNvGrpSpPr>
            <p:nvPr/>
          </p:nvGrpSpPr>
          <p:grpSpPr bwMode="auto">
            <a:xfrm rot="-169710">
              <a:off x="6560974" y="4400554"/>
              <a:ext cx="798923" cy="2457470"/>
              <a:chOff x="6586553" y="4400554"/>
              <a:chExt cx="798923" cy="2457470"/>
            </a:xfrm>
          </p:grpSpPr>
          <p:sp>
            <p:nvSpPr>
              <p:cNvPr id="247" name="Полилиния 246"/>
              <p:cNvSpPr/>
              <p:nvPr/>
            </p:nvSpPr>
            <p:spPr>
              <a:xfrm flipH="1">
                <a:off x="6929454" y="5143512"/>
                <a:ext cx="142905" cy="1714512"/>
              </a:xfrm>
              <a:custGeom>
                <a:avLst/>
                <a:gdLst>
                  <a:gd name="connsiteX0" fmla="*/ 1016000 w 1016000"/>
                  <a:gd name="connsiteY0" fmla="*/ 1778000 h 1803400"/>
                  <a:gd name="connsiteX1" fmla="*/ 0 w 1016000"/>
                  <a:gd name="connsiteY1" fmla="*/ 0 h 1803400"/>
                  <a:gd name="connsiteX2" fmla="*/ 901700 w 1016000"/>
                  <a:gd name="connsiteY2" fmla="*/ 1803400 h 1803400"/>
                  <a:gd name="connsiteX3" fmla="*/ 1016000 w 1016000"/>
                  <a:gd name="connsiteY3" fmla="*/ 1778000 h 1803400"/>
                  <a:gd name="connsiteX0" fmla="*/ 1016000 w 1016000"/>
                  <a:gd name="connsiteY0" fmla="*/ 1914011 h 1939411"/>
                  <a:gd name="connsiteX1" fmla="*/ 0 w 1016000"/>
                  <a:gd name="connsiteY1" fmla="*/ 136011 h 1939411"/>
                  <a:gd name="connsiteX2" fmla="*/ 901700 w 1016000"/>
                  <a:gd name="connsiteY2" fmla="*/ 1939411 h 1939411"/>
                  <a:gd name="connsiteX3" fmla="*/ 1016000 w 1016000"/>
                  <a:gd name="connsiteY3" fmla="*/ 1914011 h 1939411"/>
                  <a:gd name="connsiteX0" fmla="*/ 1269483 w 1269483"/>
                  <a:gd name="connsiteY0" fmla="*/ 2019845 h 2045245"/>
                  <a:gd name="connsiteX1" fmla="*/ 253483 w 1269483"/>
                  <a:gd name="connsiteY1" fmla="*/ 241845 h 2045245"/>
                  <a:gd name="connsiteX2" fmla="*/ 1155183 w 1269483"/>
                  <a:gd name="connsiteY2" fmla="*/ 2045245 h 2045245"/>
                  <a:gd name="connsiteX3" fmla="*/ 1269483 w 1269483"/>
                  <a:gd name="connsiteY3" fmla="*/ 2019845 h 2045245"/>
                  <a:gd name="connsiteX0" fmla="*/ 1175829 w 1175829"/>
                  <a:gd name="connsiteY0" fmla="*/ 1914011 h 1939411"/>
                  <a:gd name="connsiteX1" fmla="*/ 159829 w 1175829"/>
                  <a:gd name="connsiteY1" fmla="*/ 136011 h 1939411"/>
                  <a:gd name="connsiteX2" fmla="*/ 1061529 w 1175829"/>
                  <a:gd name="connsiteY2" fmla="*/ 1939411 h 1939411"/>
                  <a:gd name="connsiteX3" fmla="*/ 1175829 w 1175829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538181 w 697974"/>
                  <a:gd name="connsiteY2" fmla="*/ 1939411 h 1939411"/>
                  <a:gd name="connsiteX3" fmla="*/ 652481 w 697974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363701 w 697974"/>
                  <a:gd name="connsiteY2" fmla="*/ 1939411 h 1939411"/>
                  <a:gd name="connsiteX3" fmla="*/ 652481 w 697974"/>
                  <a:gd name="connsiteY3" fmla="*/ 1914011 h 1939411"/>
                  <a:gd name="connsiteX0" fmla="*/ 477999 w 523492"/>
                  <a:gd name="connsiteY0" fmla="*/ 1914011 h 1939411"/>
                  <a:gd name="connsiteX1" fmla="*/ 159828 w 523492"/>
                  <a:gd name="connsiteY1" fmla="*/ 136011 h 1939411"/>
                  <a:gd name="connsiteX2" fmla="*/ 363701 w 523492"/>
                  <a:gd name="connsiteY2" fmla="*/ 1939411 h 1939411"/>
                  <a:gd name="connsiteX3" fmla="*/ 477999 w 523492"/>
                  <a:gd name="connsiteY3" fmla="*/ 1914011 h 1939411"/>
                  <a:gd name="connsiteX0" fmla="*/ 129045 w 215906"/>
                  <a:gd name="connsiteY0" fmla="*/ 1914011 h 1939411"/>
                  <a:gd name="connsiteX1" fmla="*/ 159828 w 215906"/>
                  <a:gd name="connsiteY1" fmla="*/ 136011 h 1939411"/>
                  <a:gd name="connsiteX2" fmla="*/ 14747 w 215906"/>
                  <a:gd name="connsiteY2" fmla="*/ 1939411 h 1939411"/>
                  <a:gd name="connsiteX3" fmla="*/ 129045 w 215906"/>
                  <a:gd name="connsiteY3" fmla="*/ 1914011 h 1939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5906" h="1939411">
                    <a:moveTo>
                      <a:pt x="129045" y="1914011"/>
                    </a:moveTo>
                    <a:cubicBezTo>
                      <a:pt x="174538" y="948262"/>
                      <a:pt x="215907" y="0"/>
                      <a:pt x="159828" y="136011"/>
                    </a:cubicBezTo>
                    <a:cubicBezTo>
                      <a:pt x="-1" y="124344"/>
                      <a:pt x="106262" y="806428"/>
                      <a:pt x="14747" y="1939411"/>
                    </a:cubicBezTo>
                    <a:lnTo>
                      <a:pt x="129045" y="1914011"/>
                    </a:lnTo>
                    <a:close/>
                  </a:path>
                </a:pathLst>
              </a:custGeom>
              <a:gradFill>
                <a:gsLst>
                  <a:gs pos="100000">
                    <a:srgbClr val="92D050"/>
                  </a:gs>
                  <a:gs pos="0">
                    <a:schemeClr val="accent3">
                      <a:lumMod val="50000"/>
                    </a:schemeClr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9050" h="190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  <p:sp>
            <p:nvSpPr>
              <p:cNvPr id="248" name="Полилиния 247"/>
              <p:cNvSpPr/>
              <p:nvPr/>
            </p:nvSpPr>
            <p:spPr>
              <a:xfrm>
                <a:off x="6586553" y="440522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  <p:sp>
            <p:nvSpPr>
              <p:cNvPr id="249" name="Полилиния 248"/>
              <p:cNvSpPr/>
              <p:nvPr/>
            </p:nvSpPr>
            <p:spPr>
              <a:xfrm>
                <a:off x="6663958" y="440055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</p:grpSp>
      </p:grpSp>
      <p:grpSp>
        <p:nvGrpSpPr>
          <p:cNvPr id="34836" name="Группа 188"/>
          <p:cNvGrpSpPr>
            <a:grpSpLocks/>
          </p:cNvGrpSpPr>
          <p:nvPr/>
        </p:nvGrpSpPr>
        <p:grpSpPr bwMode="auto">
          <a:xfrm rot="709197">
            <a:off x="4240213" y="5884863"/>
            <a:ext cx="1292225" cy="1082675"/>
            <a:chOff x="5898071" y="4410280"/>
            <a:chExt cx="2324143" cy="2467972"/>
          </a:xfrm>
        </p:grpSpPr>
        <p:sp>
          <p:nvSpPr>
            <p:cNvPr id="190" name="Полилиния 189"/>
            <p:cNvSpPr/>
            <p:nvPr/>
          </p:nvSpPr>
          <p:spPr>
            <a:xfrm>
              <a:off x="5898071" y="4931288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191" name="Полилиния 190"/>
            <p:cNvSpPr/>
            <p:nvPr/>
          </p:nvSpPr>
          <p:spPr>
            <a:xfrm>
              <a:off x="6357950" y="4918589"/>
              <a:ext cx="79269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192" name="Полилиния 191"/>
            <p:cNvSpPr/>
            <p:nvPr/>
          </p:nvSpPr>
          <p:spPr>
            <a:xfrm>
              <a:off x="6072198" y="4918589"/>
              <a:ext cx="114988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193" name="Полилиния 192"/>
            <p:cNvSpPr/>
            <p:nvPr/>
          </p:nvSpPr>
          <p:spPr>
            <a:xfrm flipH="1">
              <a:off x="7000892" y="4918589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194" name="Полилиния 193"/>
            <p:cNvSpPr/>
            <p:nvPr/>
          </p:nvSpPr>
          <p:spPr>
            <a:xfrm flipH="1">
              <a:off x="7000892" y="4918589"/>
              <a:ext cx="785818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195" name="Полилиния 194"/>
            <p:cNvSpPr/>
            <p:nvPr/>
          </p:nvSpPr>
          <p:spPr>
            <a:xfrm flipH="1">
              <a:off x="6929454" y="4918589"/>
              <a:ext cx="500066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grpSp>
          <p:nvGrpSpPr>
            <p:cNvPr id="35034" name="Группа 138"/>
            <p:cNvGrpSpPr>
              <a:grpSpLocks/>
            </p:cNvGrpSpPr>
            <p:nvPr/>
          </p:nvGrpSpPr>
          <p:grpSpPr bwMode="auto">
            <a:xfrm rot="639347">
              <a:off x="6791608" y="4410280"/>
              <a:ext cx="798923" cy="2467972"/>
              <a:chOff x="6586553" y="4400554"/>
              <a:chExt cx="798923" cy="2467972"/>
            </a:xfrm>
          </p:grpSpPr>
          <p:sp>
            <p:nvSpPr>
              <p:cNvPr id="198" name="Полилиния 197"/>
              <p:cNvSpPr/>
              <p:nvPr/>
            </p:nvSpPr>
            <p:spPr>
              <a:xfrm flipH="1">
                <a:off x="6910157" y="5154015"/>
                <a:ext cx="142905" cy="1714511"/>
              </a:xfrm>
              <a:custGeom>
                <a:avLst/>
                <a:gdLst>
                  <a:gd name="connsiteX0" fmla="*/ 1016000 w 1016000"/>
                  <a:gd name="connsiteY0" fmla="*/ 1778000 h 1803400"/>
                  <a:gd name="connsiteX1" fmla="*/ 0 w 1016000"/>
                  <a:gd name="connsiteY1" fmla="*/ 0 h 1803400"/>
                  <a:gd name="connsiteX2" fmla="*/ 901700 w 1016000"/>
                  <a:gd name="connsiteY2" fmla="*/ 1803400 h 1803400"/>
                  <a:gd name="connsiteX3" fmla="*/ 1016000 w 1016000"/>
                  <a:gd name="connsiteY3" fmla="*/ 1778000 h 1803400"/>
                  <a:gd name="connsiteX0" fmla="*/ 1016000 w 1016000"/>
                  <a:gd name="connsiteY0" fmla="*/ 1914011 h 1939411"/>
                  <a:gd name="connsiteX1" fmla="*/ 0 w 1016000"/>
                  <a:gd name="connsiteY1" fmla="*/ 136011 h 1939411"/>
                  <a:gd name="connsiteX2" fmla="*/ 901700 w 1016000"/>
                  <a:gd name="connsiteY2" fmla="*/ 1939411 h 1939411"/>
                  <a:gd name="connsiteX3" fmla="*/ 1016000 w 1016000"/>
                  <a:gd name="connsiteY3" fmla="*/ 1914011 h 1939411"/>
                  <a:gd name="connsiteX0" fmla="*/ 1269483 w 1269483"/>
                  <a:gd name="connsiteY0" fmla="*/ 2019845 h 2045245"/>
                  <a:gd name="connsiteX1" fmla="*/ 253483 w 1269483"/>
                  <a:gd name="connsiteY1" fmla="*/ 241845 h 2045245"/>
                  <a:gd name="connsiteX2" fmla="*/ 1155183 w 1269483"/>
                  <a:gd name="connsiteY2" fmla="*/ 2045245 h 2045245"/>
                  <a:gd name="connsiteX3" fmla="*/ 1269483 w 1269483"/>
                  <a:gd name="connsiteY3" fmla="*/ 2019845 h 2045245"/>
                  <a:gd name="connsiteX0" fmla="*/ 1175829 w 1175829"/>
                  <a:gd name="connsiteY0" fmla="*/ 1914011 h 1939411"/>
                  <a:gd name="connsiteX1" fmla="*/ 159829 w 1175829"/>
                  <a:gd name="connsiteY1" fmla="*/ 136011 h 1939411"/>
                  <a:gd name="connsiteX2" fmla="*/ 1061529 w 1175829"/>
                  <a:gd name="connsiteY2" fmla="*/ 1939411 h 1939411"/>
                  <a:gd name="connsiteX3" fmla="*/ 1175829 w 1175829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538181 w 697974"/>
                  <a:gd name="connsiteY2" fmla="*/ 1939411 h 1939411"/>
                  <a:gd name="connsiteX3" fmla="*/ 652481 w 697974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363701 w 697974"/>
                  <a:gd name="connsiteY2" fmla="*/ 1939411 h 1939411"/>
                  <a:gd name="connsiteX3" fmla="*/ 652481 w 697974"/>
                  <a:gd name="connsiteY3" fmla="*/ 1914011 h 1939411"/>
                  <a:gd name="connsiteX0" fmla="*/ 477999 w 523492"/>
                  <a:gd name="connsiteY0" fmla="*/ 1914011 h 1939411"/>
                  <a:gd name="connsiteX1" fmla="*/ 159828 w 523492"/>
                  <a:gd name="connsiteY1" fmla="*/ 136011 h 1939411"/>
                  <a:gd name="connsiteX2" fmla="*/ 363701 w 523492"/>
                  <a:gd name="connsiteY2" fmla="*/ 1939411 h 1939411"/>
                  <a:gd name="connsiteX3" fmla="*/ 477999 w 523492"/>
                  <a:gd name="connsiteY3" fmla="*/ 1914011 h 1939411"/>
                  <a:gd name="connsiteX0" fmla="*/ 129045 w 215906"/>
                  <a:gd name="connsiteY0" fmla="*/ 1914011 h 1939411"/>
                  <a:gd name="connsiteX1" fmla="*/ 159828 w 215906"/>
                  <a:gd name="connsiteY1" fmla="*/ 136011 h 1939411"/>
                  <a:gd name="connsiteX2" fmla="*/ 14747 w 215906"/>
                  <a:gd name="connsiteY2" fmla="*/ 1939411 h 1939411"/>
                  <a:gd name="connsiteX3" fmla="*/ 129045 w 215906"/>
                  <a:gd name="connsiteY3" fmla="*/ 1914011 h 1939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5906" h="1939411">
                    <a:moveTo>
                      <a:pt x="129045" y="1914011"/>
                    </a:moveTo>
                    <a:cubicBezTo>
                      <a:pt x="174538" y="948262"/>
                      <a:pt x="215907" y="0"/>
                      <a:pt x="159828" y="136011"/>
                    </a:cubicBezTo>
                    <a:cubicBezTo>
                      <a:pt x="-1" y="124344"/>
                      <a:pt x="106262" y="806428"/>
                      <a:pt x="14747" y="1939411"/>
                    </a:cubicBezTo>
                    <a:lnTo>
                      <a:pt x="129045" y="1914011"/>
                    </a:lnTo>
                    <a:close/>
                  </a:path>
                </a:pathLst>
              </a:custGeom>
              <a:gradFill>
                <a:gsLst>
                  <a:gs pos="100000">
                    <a:srgbClr val="92D050"/>
                  </a:gs>
                  <a:gs pos="0">
                    <a:schemeClr val="accent3">
                      <a:lumMod val="50000"/>
                    </a:schemeClr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9050" h="190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  <p:sp>
            <p:nvSpPr>
              <p:cNvPr id="199" name="Полилиния 198"/>
              <p:cNvSpPr/>
              <p:nvPr/>
            </p:nvSpPr>
            <p:spPr>
              <a:xfrm>
                <a:off x="6586553" y="440522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  <p:sp>
            <p:nvSpPr>
              <p:cNvPr id="200" name="Полилиния 199"/>
              <p:cNvSpPr/>
              <p:nvPr/>
            </p:nvSpPr>
            <p:spPr>
              <a:xfrm>
                <a:off x="6663958" y="440055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</p:grpSp>
      </p:grpSp>
      <p:grpSp>
        <p:nvGrpSpPr>
          <p:cNvPr id="34837" name="Группа 249"/>
          <p:cNvGrpSpPr>
            <a:grpSpLocks/>
          </p:cNvGrpSpPr>
          <p:nvPr/>
        </p:nvGrpSpPr>
        <p:grpSpPr bwMode="auto">
          <a:xfrm rot="-1028310">
            <a:off x="3127375" y="5900738"/>
            <a:ext cx="928688" cy="1000125"/>
            <a:chOff x="5898071" y="4400554"/>
            <a:chExt cx="2324143" cy="2470145"/>
          </a:xfrm>
        </p:grpSpPr>
        <p:sp>
          <p:nvSpPr>
            <p:cNvPr id="251" name="Полилиния 250"/>
            <p:cNvSpPr/>
            <p:nvPr/>
          </p:nvSpPr>
          <p:spPr>
            <a:xfrm>
              <a:off x="5898071" y="4931288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52" name="Полилиния 251"/>
            <p:cNvSpPr/>
            <p:nvPr/>
          </p:nvSpPr>
          <p:spPr>
            <a:xfrm>
              <a:off x="6357950" y="4918589"/>
              <a:ext cx="79269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53" name="Полилиния 252"/>
            <p:cNvSpPr/>
            <p:nvPr/>
          </p:nvSpPr>
          <p:spPr>
            <a:xfrm>
              <a:off x="6072198" y="4918589"/>
              <a:ext cx="114988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54" name="Полилиния 253"/>
            <p:cNvSpPr/>
            <p:nvPr/>
          </p:nvSpPr>
          <p:spPr>
            <a:xfrm flipH="1">
              <a:off x="7000892" y="4918589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55" name="Полилиния 254"/>
            <p:cNvSpPr/>
            <p:nvPr/>
          </p:nvSpPr>
          <p:spPr>
            <a:xfrm flipH="1">
              <a:off x="7000892" y="4918589"/>
              <a:ext cx="785818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56" name="Полилиния 255"/>
            <p:cNvSpPr/>
            <p:nvPr/>
          </p:nvSpPr>
          <p:spPr>
            <a:xfrm flipH="1">
              <a:off x="6929454" y="4918589"/>
              <a:ext cx="500066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grpSp>
          <p:nvGrpSpPr>
            <p:cNvPr id="35006" name="Группа 137"/>
            <p:cNvGrpSpPr>
              <a:grpSpLocks/>
            </p:cNvGrpSpPr>
            <p:nvPr/>
          </p:nvGrpSpPr>
          <p:grpSpPr bwMode="auto">
            <a:xfrm rot="-169710">
              <a:off x="6560974" y="4400554"/>
              <a:ext cx="798923" cy="2457470"/>
              <a:chOff x="6586553" y="4400554"/>
              <a:chExt cx="798923" cy="2457470"/>
            </a:xfrm>
          </p:grpSpPr>
          <p:sp>
            <p:nvSpPr>
              <p:cNvPr id="262" name="Полилиния 261"/>
              <p:cNvSpPr/>
              <p:nvPr/>
            </p:nvSpPr>
            <p:spPr>
              <a:xfrm flipH="1">
                <a:off x="6929454" y="5143512"/>
                <a:ext cx="142905" cy="1714512"/>
              </a:xfrm>
              <a:custGeom>
                <a:avLst/>
                <a:gdLst>
                  <a:gd name="connsiteX0" fmla="*/ 1016000 w 1016000"/>
                  <a:gd name="connsiteY0" fmla="*/ 1778000 h 1803400"/>
                  <a:gd name="connsiteX1" fmla="*/ 0 w 1016000"/>
                  <a:gd name="connsiteY1" fmla="*/ 0 h 1803400"/>
                  <a:gd name="connsiteX2" fmla="*/ 901700 w 1016000"/>
                  <a:gd name="connsiteY2" fmla="*/ 1803400 h 1803400"/>
                  <a:gd name="connsiteX3" fmla="*/ 1016000 w 1016000"/>
                  <a:gd name="connsiteY3" fmla="*/ 1778000 h 1803400"/>
                  <a:gd name="connsiteX0" fmla="*/ 1016000 w 1016000"/>
                  <a:gd name="connsiteY0" fmla="*/ 1914011 h 1939411"/>
                  <a:gd name="connsiteX1" fmla="*/ 0 w 1016000"/>
                  <a:gd name="connsiteY1" fmla="*/ 136011 h 1939411"/>
                  <a:gd name="connsiteX2" fmla="*/ 901700 w 1016000"/>
                  <a:gd name="connsiteY2" fmla="*/ 1939411 h 1939411"/>
                  <a:gd name="connsiteX3" fmla="*/ 1016000 w 1016000"/>
                  <a:gd name="connsiteY3" fmla="*/ 1914011 h 1939411"/>
                  <a:gd name="connsiteX0" fmla="*/ 1269483 w 1269483"/>
                  <a:gd name="connsiteY0" fmla="*/ 2019845 h 2045245"/>
                  <a:gd name="connsiteX1" fmla="*/ 253483 w 1269483"/>
                  <a:gd name="connsiteY1" fmla="*/ 241845 h 2045245"/>
                  <a:gd name="connsiteX2" fmla="*/ 1155183 w 1269483"/>
                  <a:gd name="connsiteY2" fmla="*/ 2045245 h 2045245"/>
                  <a:gd name="connsiteX3" fmla="*/ 1269483 w 1269483"/>
                  <a:gd name="connsiteY3" fmla="*/ 2019845 h 2045245"/>
                  <a:gd name="connsiteX0" fmla="*/ 1175829 w 1175829"/>
                  <a:gd name="connsiteY0" fmla="*/ 1914011 h 1939411"/>
                  <a:gd name="connsiteX1" fmla="*/ 159829 w 1175829"/>
                  <a:gd name="connsiteY1" fmla="*/ 136011 h 1939411"/>
                  <a:gd name="connsiteX2" fmla="*/ 1061529 w 1175829"/>
                  <a:gd name="connsiteY2" fmla="*/ 1939411 h 1939411"/>
                  <a:gd name="connsiteX3" fmla="*/ 1175829 w 1175829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538181 w 697974"/>
                  <a:gd name="connsiteY2" fmla="*/ 1939411 h 1939411"/>
                  <a:gd name="connsiteX3" fmla="*/ 652481 w 697974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363701 w 697974"/>
                  <a:gd name="connsiteY2" fmla="*/ 1939411 h 1939411"/>
                  <a:gd name="connsiteX3" fmla="*/ 652481 w 697974"/>
                  <a:gd name="connsiteY3" fmla="*/ 1914011 h 1939411"/>
                  <a:gd name="connsiteX0" fmla="*/ 477999 w 523492"/>
                  <a:gd name="connsiteY0" fmla="*/ 1914011 h 1939411"/>
                  <a:gd name="connsiteX1" fmla="*/ 159828 w 523492"/>
                  <a:gd name="connsiteY1" fmla="*/ 136011 h 1939411"/>
                  <a:gd name="connsiteX2" fmla="*/ 363701 w 523492"/>
                  <a:gd name="connsiteY2" fmla="*/ 1939411 h 1939411"/>
                  <a:gd name="connsiteX3" fmla="*/ 477999 w 523492"/>
                  <a:gd name="connsiteY3" fmla="*/ 1914011 h 1939411"/>
                  <a:gd name="connsiteX0" fmla="*/ 129045 w 215906"/>
                  <a:gd name="connsiteY0" fmla="*/ 1914011 h 1939411"/>
                  <a:gd name="connsiteX1" fmla="*/ 159828 w 215906"/>
                  <a:gd name="connsiteY1" fmla="*/ 136011 h 1939411"/>
                  <a:gd name="connsiteX2" fmla="*/ 14747 w 215906"/>
                  <a:gd name="connsiteY2" fmla="*/ 1939411 h 1939411"/>
                  <a:gd name="connsiteX3" fmla="*/ 129045 w 215906"/>
                  <a:gd name="connsiteY3" fmla="*/ 1914011 h 1939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5906" h="1939411">
                    <a:moveTo>
                      <a:pt x="129045" y="1914011"/>
                    </a:moveTo>
                    <a:cubicBezTo>
                      <a:pt x="174538" y="948262"/>
                      <a:pt x="215907" y="0"/>
                      <a:pt x="159828" y="136011"/>
                    </a:cubicBezTo>
                    <a:cubicBezTo>
                      <a:pt x="-1" y="124344"/>
                      <a:pt x="106262" y="806428"/>
                      <a:pt x="14747" y="1939411"/>
                    </a:cubicBezTo>
                    <a:lnTo>
                      <a:pt x="129045" y="1914011"/>
                    </a:lnTo>
                    <a:close/>
                  </a:path>
                </a:pathLst>
              </a:custGeom>
              <a:gradFill>
                <a:gsLst>
                  <a:gs pos="100000">
                    <a:srgbClr val="92D050"/>
                  </a:gs>
                  <a:gs pos="0">
                    <a:schemeClr val="accent3">
                      <a:lumMod val="50000"/>
                    </a:schemeClr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9050" h="190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  <p:sp>
            <p:nvSpPr>
              <p:cNvPr id="263" name="Полилиния 262"/>
              <p:cNvSpPr/>
              <p:nvPr/>
            </p:nvSpPr>
            <p:spPr>
              <a:xfrm>
                <a:off x="6586553" y="440522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  <p:sp>
            <p:nvSpPr>
              <p:cNvPr id="264" name="Полилиния 263"/>
              <p:cNvSpPr/>
              <p:nvPr/>
            </p:nvSpPr>
            <p:spPr>
              <a:xfrm>
                <a:off x="6663958" y="440055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</p:grpSp>
      </p:grpSp>
      <p:grpSp>
        <p:nvGrpSpPr>
          <p:cNvPr id="34838" name="Группа 284"/>
          <p:cNvGrpSpPr>
            <a:grpSpLocks/>
          </p:cNvGrpSpPr>
          <p:nvPr/>
        </p:nvGrpSpPr>
        <p:grpSpPr bwMode="auto">
          <a:xfrm>
            <a:off x="0" y="6197600"/>
            <a:ext cx="642938" cy="660400"/>
            <a:chOff x="214282" y="5643578"/>
            <a:chExt cx="1285884" cy="1017585"/>
          </a:xfrm>
        </p:grpSpPr>
        <p:sp>
          <p:nvSpPr>
            <p:cNvPr id="280" name="Полилиния 279"/>
            <p:cNvSpPr/>
            <p:nvPr/>
          </p:nvSpPr>
          <p:spPr>
            <a:xfrm>
              <a:off x="785786" y="5715016"/>
              <a:ext cx="714380" cy="946147"/>
            </a:xfrm>
            <a:custGeom>
              <a:avLst/>
              <a:gdLst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60461 h 1160461"/>
                <a:gd name="connsiteX1" fmla="*/ 228600 w 1000125"/>
                <a:gd name="connsiteY1" fmla="*/ 574673 h 1160461"/>
                <a:gd name="connsiteX2" fmla="*/ 404812 w 1000125"/>
                <a:gd name="connsiteY2" fmla="*/ 574673 h 1160461"/>
                <a:gd name="connsiteX3" fmla="*/ 385762 w 1000125"/>
                <a:gd name="connsiteY3" fmla="*/ 384173 h 1160461"/>
                <a:gd name="connsiteX4" fmla="*/ 666750 w 1000125"/>
                <a:gd name="connsiteY4" fmla="*/ 350836 h 1160461"/>
                <a:gd name="connsiteX5" fmla="*/ 642937 w 1000125"/>
                <a:gd name="connsiteY5" fmla="*/ 150811 h 1160461"/>
                <a:gd name="connsiteX6" fmla="*/ 914400 w 1000125"/>
                <a:gd name="connsiteY6" fmla="*/ 12698 h 1160461"/>
                <a:gd name="connsiteX7" fmla="*/ 1000125 w 1000125"/>
                <a:gd name="connsiteY7" fmla="*/ 379411 h 1160461"/>
                <a:gd name="connsiteX8" fmla="*/ 828675 w 1000125"/>
                <a:gd name="connsiteY8" fmla="*/ 403223 h 1160461"/>
                <a:gd name="connsiteX9" fmla="*/ 852487 w 1000125"/>
                <a:gd name="connsiteY9" fmla="*/ 631823 h 1160461"/>
                <a:gd name="connsiteX10" fmla="*/ 638175 w 1000125"/>
                <a:gd name="connsiteY10" fmla="*/ 669923 h 1160461"/>
                <a:gd name="connsiteX11" fmla="*/ 638175 w 1000125"/>
                <a:gd name="connsiteY11" fmla="*/ 850898 h 1160461"/>
                <a:gd name="connsiteX12" fmla="*/ 0 w 1000125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76332" h="1160461">
                  <a:moveTo>
                    <a:pt x="0" y="1160461"/>
                  </a:moveTo>
                  <a:lnTo>
                    <a:pt x="228600" y="574673"/>
                  </a:lnTo>
                  <a:cubicBezTo>
                    <a:pt x="282586" y="474659"/>
                    <a:pt x="346075" y="574673"/>
                    <a:pt x="404812" y="574673"/>
                  </a:cubicBezTo>
                  <a:cubicBezTo>
                    <a:pt x="398462" y="511173"/>
                    <a:pt x="315923" y="481010"/>
                    <a:pt x="385762" y="384173"/>
                  </a:cubicBezTo>
                  <a:cubicBezTo>
                    <a:pt x="498486" y="268286"/>
                    <a:pt x="573087" y="361948"/>
                    <a:pt x="666750" y="350836"/>
                  </a:cubicBezTo>
                  <a:cubicBezTo>
                    <a:pt x="658812" y="284161"/>
                    <a:pt x="541347" y="212725"/>
                    <a:pt x="642937" y="150811"/>
                  </a:cubicBezTo>
                  <a:cubicBezTo>
                    <a:pt x="766771" y="0"/>
                    <a:pt x="823912" y="58736"/>
                    <a:pt x="914400" y="12698"/>
                  </a:cubicBezTo>
                  <a:cubicBezTo>
                    <a:pt x="942975" y="134936"/>
                    <a:pt x="1076332" y="180974"/>
                    <a:pt x="1000125" y="379411"/>
                  </a:cubicBezTo>
                  <a:cubicBezTo>
                    <a:pt x="919170" y="458786"/>
                    <a:pt x="885825" y="395286"/>
                    <a:pt x="828675" y="403223"/>
                  </a:cubicBezTo>
                  <a:cubicBezTo>
                    <a:pt x="836612" y="479423"/>
                    <a:pt x="982671" y="507997"/>
                    <a:pt x="852487" y="631823"/>
                  </a:cubicBezTo>
                  <a:cubicBezTo>
                    <a:pt x="766771" y="787396"/>
                    <a:pt x="709612" y="657223"/>
                    <a:pt x="638175" y="669923"/>
                  </a:cubicBezTo>
                  <a:cubicBezTo>
                    <a:pt x="638175" y="730248"/>
                    <a:pt x="719147" y="790570"/>
                    <a:pt x="638175" y="850898"/>
                  </a:cubicBezTo>
                  <a:lnTo>
                    <a:pt x="0" y="116046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>
                <a:rot lat="20566233" lon="4218831" rev="19705992"/>
              </a:camera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82" name="Полилиния 281"/>
            <p:cNvSpPr/>
            <p:nvPr/>
          </p:nvSpPr>
          <p:spPr>
            <a:xfrm flipH="1">
              <a:off x="214282" y="5715016"/>
              <a:ext cx="714380" cy="946147"/>
            </a:xfrm>
            <a:custGeom>
              <a:avLst/>
              <a:gdLst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60461 h 1160461"/>
                <a:gd name="connsiteX1" fmla="*/ 228600 w 1000125"/>
                <a:gd name="connsiteY1" fmla="*/ 574673 h 1160461"/>
                <a:gd name="connsiteX2" fmla="*/ 404812 w 1000125"/>
                <a:gd name="connsiteY2" fmla="*/ 574673 h 1160461"/>
                <a:gd name="connsiteX3" fmla="*/ 385762 w 1000125"/>
                <a:gd name="connsiteY3" fmla="*/ 384173 h 1160461"/>
                <a:gd name="connsiteX4" fmla="*/ 666750 w 1000125"/>
                <a:gd name="connsiteY4" fmla="*/ 350836 h 1160461"/>
                <a:gd name="connsiteX5" fmla="*/ 642937 w 1000125"/>
                <a:gd name="connsiteY5" fmla="*/ 150811 h 1160461"/>
                <a:gd name="connsiteX6" fmla="*/ 914400 w 1000125"/>
                <a:gd name="connsiteY6" fmla="*/ 12698 h 1160461"/>
                <a:gd name="connsiteX7" fmla="*/ 1000125 w 1000125"/>
                <a:gd name="connsiteY7" fmla="*/ 379411 h 1160461"/>
                <a:gd name="connsiteX8" fmla="*/ 828675 w 1000125"/>
                <a:gd name="connsiteY8" fmla="*/ 403223 h 1160461"/>
                <a:gd name="connsiteX9" fmla="*/ 852487 w 1000125"/>
                <a:gd name="connsiteY9" fmla="*/ 631823 h 1160461"/>
                <a:gd name="connsiteX10" fmla="*/ 638175 w 1000125"/>
                <a:gd name="connsiteY10" fmla="*/ 669923 h 1160461"/>
                <a:gd name="connsiteX11" fmla="*/ 638175 w 1000125"/>
                <a:gd name="connsiteY11" fmla="*/ 850898 h 1160461"/>
                <a:gd name="connsiteX12" fmla="*/ 0 w 1000125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76332" h="1160461">
                  <a:moveTo>
                    <a:pt x="0" y="1160461"/>
                  </a:moveTo>
                  <a:lnTo>
                    <a:pt x="228600" y="574673"/>
                  </a:lnTo>
                  <a:cubicBezTo>
                    <a:pt x="282586" y="474659"/>
                    <a:pt x="346075" y="574673"/>
                    <a:pt x="404812" y="574673"/>
                  </a:cubicBezTo>
                  <a:cubicBezTo>
                    <a:pt x="398462" y="511173"/>
                    <a:pt x="315923" y="481010"/>
                    <a:pt x="385762" y="384173"/>
                  </a:cubicBezTo>
                  <a:cubicBezTo>
                    <a:pt x="498486" y="268286"/>
                    <a:pt x="573087" y="361948"/>
                    <a:pt x="666750" y="350836"/>
                  </a:cubicBezTo>
                  <a:cubicBezTo>
                    <a:pt x="658812" y="284161"/>
                    <a:pt x="541347" y="212725"/>
                    <a:pt x="642937" y="150811"/>
                  </a:cubicBezTo>
                  <a:cubicBezTo>
                    <a:pt x="766771" y="0"/>
                    <a:pt x="823912" y="58736"/>
                    <a:pt x="914400" y="12698"/>
                  </a:cubicBezTo>
                  <a:cubicBezTo>
                    <a:pt x="942975" y="134936"/>
                    <a:pt x="1076332" y="180974"/>
                    <a:pt x="1000125" y="379411"/>
                  </a:cubicBezTo>
                  <a:cubicBezTo>
                    <a:pt x="919170" y="458786"/>
                    <a:pt x="885825" y="395286"/>
                    <a:pt x="828675" y="403223"/>
                  </a:cubicBezTo>
                  <a:cubicBezTo>
                    <a:pt x="836612" y="479423"/>
                    <a:pt x="982671" y="507997"/>
                    <a:pt x="852487" y="631823"/>
                  </a:cubicBezTo>
                  <a:cubicBezTo>
                    <a:pt x="766771" y="787396"/>
                    <a:pt x="709612" y="657223"/>
                    <a:pt x="638175" y="669923"/>
                  </a:cubicBezTo>
                  <a:cubicBezTo>
                    <a:pt x="638175" y="730248"/>
                    <a:pt x="719147" y="790570"/>
                    <a:pt x="638175" y="850898"/>
                  </a:cubicBezTo>
                  <a:lnTo>
                    <a:pt x="0" y="116046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>
                <a:rot lat="18000000" lon="0" rev="20099999"/>
              </a:camera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83" name="Полилиния 282"/>
            <p:cNvSpPr/>
            <p:nvPr/>
          </p:nvSpPr>
          <p:spPr>
            <a:xfrm rot="1839986">
              <a:off x="523281" y="5784561"/>
              <a:ext cx="488006" cy="785225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84" name="24-конечная звезда 283"/>
            <p:cNvSpPr/>
            <p:nvPr/>
          </p:nvSpPr>
          <p:spPr>
            <a:xfrm>
              <a:off x="571472" y="5643578"/>
              <a:ext cx="357190" cy="285752"/>
            </a:xfrm>
            <a:prstGeom prst="star24">
              <a:avLst>
                <a:gd name="adj" fmla="val 43333"/>
              </a:avLst>
            </a:prstGeom>
            <a:solidFill>
              <a:srgbClr val="FFFF00"/>
            </a:solidFill>
            <a:ln>
              <a:noFill/>
            </a:ln>
            <a:scene3d>
              <a:camera prst="orthographicFront"/>
              <a:lightRig rig="threePt" dir="t"/>
            </a:scene3d>
            <a:sp3d>
              <a:bevelT h="38100" prst="relaxedInse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</p:grpSp>
      <p:grpSp>
        <p:nvGrpSpPr>
          <p:cNvPr id="34839" name="Группа 290"/>
          <p:cNvGrpSpPr>
            <a:grpSpLocks/>
          </p:cNvGrpSpPr>
          <p:nvPr/>
        </p:nvGrpSpPr>
        <p:grpSpPr bwMode="auto">
          <a:xfrm>
            <a:off x="642938" y="6357938"/>
            <a:ext cx="571500" cy="588962"/>
            <a:chOff x="214282" y="5643578"/>
            <a:chExt cx="1285884" cy="1017585"/>
          </a:xfrm>
        </p:grpSpPr>
        <p:sp>
          <p:nvSpPr>
            <p:cNvPr id="292" name="Полилиния 291"/>
            <p:cNvSpPr/>
            <p:nvPr/>
          </p:nvSpPr>
          <p:spPr>
            <a:xfrm>
              <a:off x="785786" y="5715016"/>
              <a:ext cx="714380" cy="946147"/>
            </a:xfrm>
            <a:custGeom>
              <a:avLst/>
              <a:gdLst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60461 h 1160461"/>
                <a:gd name="connsiteX1" fmla="*/ 228600 w 1000125"/>
                <a:gd name="connsiteY1" fmla="*/ 574673 h 1160461"/>
                <a:gd name="connsiteX2" fmla="*/ 404812 w 1000125"/>
                <a:gd name="connsiteY2" fmla="*/ 574673 h 1160461"/>
                <a:gd name="connsiteX3" fmla="*/ 385762 w 1000125"/>
                <a:gd name="connsiteY3" fmla="*/ 384173 h 1160461"/>
                <a:gd name="connsiteX4" fmla="*/ 666750 w 1000125"/>
                <a:gd name="connsiteY4" fmla="*/ 350836 h 1160461"/>
                <a:gd name="connsiteX5" fmla="*/ 642937 w 1000125"/>
                <a:gd name="connsiteY5" fmla="*/ 150811 h 1160461"/>
                <a:gd name="connsiteX6" fmla="*/ 914400 w 1000125"/>
                <a:gd name="connsiteY6" fmla="*/ 12698 h 1160461"/>
                <a:gd name="connsiteX7" fmla="*/ 1000125 w 1000125"/>
                <a:gd name="connsiteY7" fmla="*/ 379411 h 1160461"/>
                <a:gd name="connsiteX8" fmla="*/ 828675 w 1000125"/>
                <a:gd name="connsiteY8" fmla="*/ 403223 h 1160461"/>
                <a:gd name="connsiteX9" fmla="*/ 852487 w 1000125"/>
                <a:gd name="connsiteY9" fmla="*/ 631823 h 1160461"/>
                <a:gd name="connsiteX10" fmla="*/ 638175 w 1000125"/>
                <a:gd name="connsiteY10" fmla="*/ 669923 h 1160461"/>
                <a:gd name="connsiteX11" fmla="*/ 638175 w 1000125"/>
                <a:gd name="connsiteY11" fmla="*/ 850898 h 1160461"/>
                <a:gd name="connsiteX12" fmla="*/ 0 w 1000125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76332" h="1160461">
                  <a:moveTo>
                    <a:pt x="0" y="1160461"/>
                  </a:moveTo>
                  <a:lnTo>
                    <a:pt x="228600" y="574673"/>
                  </a:lnTo>
                  <a:cubicBezTo>
                    <a:pt x="282586" y="474659"/>
                    <a:pt x="346075" y="574673"/>
                    <a:pt x="404812" y="574673"/>
                  </a:cubicBezTo>
                  <a:cubicBezTo>
                    <a:pt x="398462" y="511173"/>
                    <a:pt x="315923" y="481010"/>
                    <a:pt x="385762" y="384173"/>
                  </a:cubicBezTo>
                  <a:cubicBezTo>
                    <a:pt x="498486" y="268286"/>
                    <a:pt x="573087" y="361948"/>
                    <a:pt x="666750" y="350836"/>
                  </a:cubicBezTo>
                  <a:cubicBezTo>
                    <a:pt x="658812" y="284161"/>
                    <a:pt x="541347" y="212725"/>
                    <a:pt x="642937" y="150811"/>
                  </a:cubicBezTo>
                  <a:cubicBezTo>
                    <a:pt x="766771" y="0"/>
                    <a:pt x="823912" y="58736"/>
                    <a:pt x="914400" y="12698"/>
                  </a:cubicBezTo>
                  <a:cubicBezTo>
                    <a:pt x="942975" y="134936"/>
                    <a:pt x="1076332" y="180974"/>
                    <a:pt x="1000125" y="379411"/>
                  </a:cubicBezTo>
                  <a:cubicBezTo>
                    <a:pt x="919170" y="458786"/>
                    <a:pt x="885825" y="395286"/>
                    <a:pt x="828675" y="403223"/>
                  </a:cubicBezTo>
                  <a:cubicBezTo>
                    <a:pt x="836612" y="479423"/>
                    <a:pt x="982671" y="507997"/>
                    <a:pt x="852487" y="631823"/>
                  </a:cubicBezTo>
                  <a:cubicBezTo>
                    <a:pt x="766771" y="787396"/>
                    <a:pt x="709612" y="657223"/>
                    <a:pt x="638175" y="669923"/>
                  </a:cubicBezTo>
                  <a:cubicBezTo>
                    <a:pt x="638175" y="730248"/>
                    <a:pt x="719147" y="790570"/>
                    <a:pt x="638175" y="850898"/>
                  </a:cubicBezTo>
                  <a:lnTo>
                    <a:pt x="0" y="116046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>
                <a:rot lat="20566233" lon="4218831" rev="19705992"/>
              </a:camera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93" name="Полилиния 292"/>
            <p:cNvSpPr/>
            <p:nvPr/>
          </p:nvSpPr>
          <p:spPr>
            <a:xfrm flipH="1">
              <a:off x="214282" y="5715016"/>
              <a:ext cx="714380" cy="946147"/>
            </a:xfrm>
            <a:custGeom>
              <a:avLst/>
              <a:gdLst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60461 h 1160461"/>
                <a:gd name="connsiteX1" fmla="*/ 228600 w 1000125"/>
                <a:gd name="connsiteY1" fmla="*/ 574673 h 1160461"/>
                <a:gd name="connsiteX2" fmla="*/ 404812 w 1000125"/>
                <a:gd name="connsiteY2" fmla="*/ 574673 h 1160461"/>
                <a:gd name="connsiteX3" fmla="*/ 385762 w 1000125"/>
                <a:gd name="connsiteY3" fmla="*/ 384173 h 1160461"/>
                <a:gd name="connsiteX4" fmla="*/ 666750 w 1000125"/>
                <a:gd name="connsiteY4" fmla="*/ 350836 h 1160461"/>
                <a:gd name="connsiteX5" fmla="*/ 642937 w 1000125"/>
                <a:gd name="connsiteY5" fmla="*/ 150811 h 1160461"/>
                <a:gd name="connsiteX6" fmla="*/ 914400 w 1000125"/>
                <a:gd name="connsiteY6" fmla="*/ 12698 h 1160461"/>
                <a:gd name="connsiteX7" fmla="*/ 1000125 w 1000125"/>
                <a:gd name="connsiteY7" fmla="*/ 379411 h 1160461"/>
                <a:gd name="connsiteX8" fmla="*/ 828675 w 1000125"/>
                <a:gd name="connsiteY8" fmla="*/ 403223 h 1160461"/>
                <a:gd name="connsiteX9" fmla="*/ 852487 w 1000125"/>
                <a:gd name="connsiteY9" fmla="*/ 631823 h 1160461"/>
                <a:gd name="connsiteX10" fmla="*/ 638175 w 1000125"/>
                <a:gd name="connsiteY10" fmla="*/ 669923 h 1160461"/>
                <a:gd name="connsiteX11" fmla="*/ 638175 w 1000125"/>
                <a:gd name="connsiteY11" fmla="*/ 850898 h 1160461"/>
                <a:gd name="connsiteX12" fmla="*/ 0 w 1000125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76332" h="1160461">
                  <a:moveTo>
                    <a:pt x="0" y="1160461"/>
                  </a:moveTo>
                  <a:lnTo>
                    <a:pt x="228600" y="574673"/>
                  </a:lnTo>
                  <a:cubicBezTo>
                    <a:pt x="282586" y="474659"/>
                    <a:pt x="346075" y="574673"/>
                    <a:pt x="404812" y="574673"/>
                  </a:cubicBezTo>
                  <a:cubicBezTo>
                    <a:pt x="398462" y="511173"/>
                    <a:pt x="315923" y="481010"/>
                    <a:pt x="385762" y="384173"/>
                  </a:cubicBezTo>
                  <a:cubicBezTo>
                    <a:pt x="498486" y="268286"/>
                    <a:pt x="573087" y="361948"/>
                    <a:pt x="666750" y="350836"/>
                  </a:cubicBezTo>
                  <a:cubicBezTo>
                    <a:pt x="658812" y="284161"/>
                    <a:pt x="541347" y="212725"/>
                    <a:pt x="642937" y="150811"/>
                  </a:cubicBezTo>
                  <a:cubicBezTo>
                    <a:pt x="766771" y="0"/>
                    <a:pt x="823912" y="58736"/>
                    <a:pt x="914400" y="12698"/>
                  </a:cubicBezTo>
                  <a:cubicBezTo>
                    <a:pt x="942975" y="134936"/>
                    <a:pt x="1076332" y="180974"/>
                    <a:pt x="1000125" y="379411"/>
                  </a:cubicBezTo>
                  <a:cubicBezTo>
                    <a:pt x="919170" y="458786"/>
                    <a:pt x="885825" y="395286"/>
                    <a:pt x="828675" y="403223"/>
                  </a:cubicBezTo>
                  <a:cubicBezTo>
                    <a:pt x="836612" y="479423"/>
                    <a:pt x="982671" y="507997"/>
                    <a:pt x="852487" y="631823"/>
                  </a:cubicBezTo>
                  <a:cubicBezTo>
                    <a:pt x="766771" y="787396"/>
                    <a:pt x="709612" y="657223"/>
                    <a:pt x="638175" y="669923"/>
                  </a:cubicBezTo>
                  <a:cubicBezTo>
                    <a:pt x="638175" y="730248"/>
                    <a:pt x="719147" y="790570"/>
                    <a:pt x="638175" y="850898"/>
                  </a:cubicBezTo>
                  <a:lnTo>
                    <a:pt x="0" y="116046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>
                <a:rot lat="18000000" lon="0" rev="20099999"/>
              </a:camera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94" name="Полилиния 293"/>
            <p:cNvSpPr/>
            <p:nvPr/>
          </p:nvSpPr>
          <p:spPr>
            <a:xfrm rot="1839986">
              <a:off x="523281" y="5784561"/>
              <a:ext cx="488006" cy="785225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95" name="24-конечная звезда 294"/>
            <p:cNvSpPr/>
            <p:nvPr/>
          </p:nvSpPr>
          <p:spPr>
            <a:xfrm>
              <a:off x="571472" y="5643578"/>
              <a:ext cx="357190" cy="285752"/>
            </a:xfrm>
            <a:prstGeom prst="star24">
              <a:avLst>
                <a:gd name="adj" fmla="val 43333"/>
              </a:avLst>
            </a:prstGeom>
            <a:solidFill>
              <a:srgbClr val="FFFF00"/>
            </a:solidFill>
            <a:ln>
              <a:noFill/>
            </a:ln>
            <a:scene3d>
              <a:camera prst="orthographicFront"/>
              <a:lightRig rig="threePt" dir="t"/>
            </a:scene3d>
            <a:sp3d>
              <a:bevelT h="38100" prst="relaxedInse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</p:grpSp>
      <p:grpSp>
        <p:nvGrpSpPr>
          <p:cNvPr id="34840" name="Группа 295"/>
          <p:cNvGrpSpPr>
            <a:grpSpLocks/>
          </p:cNvGrpSpPr>
          <p:nvPr/>
        </p:nvGrpSpPr>
        <p:grpSpPr bwMode="auto">
          <a:xfrm>
            <a:off x="5715000" y="6197600"/>
            <a:ext cx="642938" cy="660400"/>
            <a:chOff x="214282" y="5643578"/>
            <a:chExt cx="1285884" cy="1017585"/>
          </a:xfrm>
        </p:grpSpPr>
        <p:sp>
          <p:nvSpPr>
            <p:cNvPr id="297" name="Полилиния 296"/>
            <p:cNvSpPr/>
            <p:nvPr/>
          </p:nvSpPr>
          <p:spPr>
            <a:xfrm>
              <a:off x="785786" y="5715016"/>
              <a:ext cx="714380" cy="946147"/>
            </a:xfrm>
            <a:custGeom>
              <a:avLst/>
              <a:gdLst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60461 h 1160461"/>
                <a:gd name="connsiteX1" fmla="*/ 228600 w 1000125"/>
                <a:gd name="connsiteY1" fmla="*/ 574673 h 1160461"/>
                <a:gd name="connsiteX2" fmla="*/ 404812 w 1000125"/>
                <a:gd name="connsiteY2" fmla="*/ 574673 h 1160461"/>
                <a:gd name="connsiteX3" fmla="*/ 385762 w 1000125"/>
                <a:gd name="connsiteY3" fmla="*/ 384173 h 1160461"/>
                <a:gd name="connsiteX4" fmla="*/ 666750 w 1000125"/>
                <a:gd name="connsiteY4" fmla="*/ 350836 h 1160461"/>
                <a:gd name="connsiteX5" fmla="*/ 642937 w 1000125"/>
                <a:gd name="connsiteY5" fmla="*/ 150811 h 1160461"/>
                <a:gd name="connsiteX6" fmla="*/ 914400 w 1000125"/>
                <a:gd name="connsiteY6" fmla="*/ 12698 h 1160461"/>
                <a:gd name="connsiteX7" fmla="*/ 1000125 w 1000125"/>
                <a:gd name="connsiteY7" fmla="*/ 379411 h 1160461"/>
                <a:gd name="connsiteX8" fmla="*/ 828675 w 1000125"/>
                <a:gd name="connsiteY8" fmla="*/ 403223 h 1160461"/>
                <a:gd name="connsiteX9" fmla="*/ 852487 w 1000125"/>
                <a:gd name="connsiteY9" fmla="*/ 631823 h 1160461"/>
                <a:gd name="connsiteX10" fmla="*/ 638175 w 1000125"/>
                <a:gd name="connsiteY10" fmla="*/ 669923 h 1160461"/>
                <a:gd name="connsiteX11" fmla="*/ 638175 w 1000125"/>
                <a:gd name="connsiteY11" fmla="*/ 850898 h 1160461"/>
                <a:gd name="connsiteX12" fmla="*/ 0 w 1000125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76332" h="1160461">
                  <a:moveTo>
                    <a:pt x="0" y="1160461"/>
                  </a:moveTo>
                  <a:lnTo>
                    <a:pt x="228600" y="574673"/>
                  </a:lnTo>
                  <a:cubicBezTo>
                    <a:pt x="282586" y="474659"/>
                    <a:pt x="346075" y="574673"/>
                    <a:pt x="404812" y="574673"/>
                  </a:cubicBezTo>
                  <a:cubicBezTo>
                    <a:pt x="398462" y="511173"/>
                    <a:pt x="315923" y="481010"/>
                    <a:pt x="385762" y="384173"/>
                  </a:cubicBezTo>
                  <a:cubicBezTo>
                    <a:pt x="498486" y="268286"/>
                    <a:pt x="573087" y="361948"/>
                    <a:pt x="666750" y="350836"/>
                  </a:cubicBezTo>
                  <a:cubicBezTo>
                    <a:pt x="658812" y="284161"/>
                    <a:pt x="541347" y="212725"/>
                    <a:pt x="642937" y="150811"/>
                  </a:cubicBezTo>
                  <a:cubicBezTo>
                    <a:pt x="766771" y="0"/>
                    <a:pt x="823912" y="58736"/>
                    <a:pt x="914400" y="12698"/>
                  </a:cubicBezTo>
                  <a:cubicBezTo>
                    <a:pt x="942975" y="134936"/>
                    <a:pt x="1076332" y="180974"/>
                    <a:pt x="1000125" y="379411"/>
                  </a:cubicBezTo>
                  <a:cubicBezTo>
                    <a:pt x="919170" y="458786"/>
                    <a:pt x="885825" y="395286"/>
                    <a:pt x="828675" y="403223"/>
                  </a:cubicBezTo>
                  <a:cubicBezTo>
                    <a:pt x="836612" y="479423"/>
                    <a:pt x="982671" y="507997"/>
                    <a:pt x="852487" y="631823"/>
                  </a:cubicBezTo>
                  <a:cubicBezTo>
                    <a:pt x="766771" y="787396"/>
                    <a:pt x="709612" y="657223"/>
                    <a:pt x="638175" y="669923"/>
                  </a:cubicBezTo>
                  <a:cubicBezTo>
                    <a:pt x="638175" y="730248"/>
                    <a:pt x="719147" y="790570"/>
                    <a:pt x="638175" y="850898"/>
                  </a:cubicBezTo>
                  <a:lnTo>
                    <a:pt x="0" y="116046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>
                <a:rot lat="20566233" lon="4218831" rev="19705992"/>
              </a:camera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98" name="Полилиния 297"/>
            <p:cNvSpPr/>
            <p:nvPr/>
          </p:nvSpPr>
          <p:spPr>
            <a:xfrm flipH="1">
              <a:off x="214282" y="5715016"/>
              <a:ext cx="714380" cy="946147"/>
            </a:xfrm>
            <a:custGeom>
              <a:avLst/>
              <a:gdLst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60461 h 1160461"/>
                <a:gd name="connsiteX1" fmla="*/ 228600 w 1000125"/>
                <a:gd name="connsiteY1" fmla="*/ 574673 h 1160461"/>
                <a:gd name="connsiteX2" fmla="*/ 404812 w 1000125"/>
                <a:gd name="connsiteY2" fmla="*/ 574673 h 1160461"/>
                <a:gd name="connsiteX3" fmla="*/ 385762 w 1000125"/>
                <a:gd name="connsiteY3" fmla="*/ 384173 h 1160461"/>
                <a:gd name="connsiteX4" fmla="*/ 666750 w 1000125"/>
                <a:gd name="connsiteY4" fmla="*/ 350836 h 1160461"/>
                <a:gd name="connsiteX5" fmla="*/ 642937 w 1000125"/>
                <a:gd name="connsiteY5" fmla="*/ 150811 h 1160461"/>
                <a:gd name="connsiteX6" fmla="*/ 914400 w 1000125"/>
                <a:gd name="connsiteY6" fmla="*/ 12698 h 1160461"/>
                <a:gd name="connsiteX7" fmla="*/ 1000125 w 1000125"/>
                <a:gd name="connsiteY7" fmla="*/ 379411 h 1160461"/>
                <a:gd name="connsiteX8" fmla="*/ 828675 w 1000125"/>
                <a:gd name="connsiteY8" fmla="*/ 403223 h 1160461"/>
                <a:gd name="connsiteX9" fmla="*/ 852487 w 1000125"/>
                <a:gd name="connsiteY9" fmla="*/ 631823 h 1160461"/>
                <a:gd name="connsiteX10" fmla="*/ 638175 w 1000125"/>
                <a:gd name="connsiteY10" fmla="*/ 669923 h 1160461"/>
                <a:gd name="connsiteX11" fmla="*/ 638175 w 1000125"/>
                <a:gd name="connsiteY11" fmla="*/ 850898 h 1160461"/>
                <a:gd name="connsiteX12" fmla="*/ 0 w 1000125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76332" h="1160461">
                  <a:moveTo>
                    <a:pt x="0" y="1160461"/>
                  </a:moveTo>
                  <a:lnTo>
                    <a:pt x="228600" y="574673"/>
                  </a:lnTo>
                  <a:cubicBezTo>
                    <a:pt x="282586" y="474659"/>
                    <a:pt x="346075" y="574673"/>
                    <a:pt x="404812" y="574673"/>
                  </a:cubicBezTo>
                  <a:cubicBezTo>
                    <a:pt x="398462" y="511173"/>
                    <a:pt x="315923" y="481010"/>
                    <a:pt x="385762" y="384173"/>
                  </a:cubicBezTo>
                  <a:cubicBezTo>
                    <a:pt x="498486" y="268286"/>
                    <a:pt x="573087" y="361948"/>
                    <a:pt x="666750" y="350836"/>
                  </a:cubicBezTo>
                  <a:cubicBezTo>
                    <a:pt x="658812" y="284161"/>
                    <a:pt x="541347" y="212725"/>
                    <a:pt x="642937" y="150811"/>
                  </a:cubicBezTo>
                  <a:cubicBezTo>
                    <a:pt x="766771" y="0"/>
                    <a:pt x="823912" y="58736"/>
                    <a:pt x="914400" y="12698"/>
                  </a:cubicBezTo>
                  <a:cubicBezTo>
                    <a:pt x="942975" y="134936"/>
                    <a:pt x="1076332" y="180974"/>
                    <a:pt x="1000125" y="379411"/>
                  </a:cubicBezTo>
                  <a:cubicBezTo>
                    <a:pt x="919170" y="458786"/>
                    <a:pt x="885825" y="395286"/>
                    <a:pt x="828675" y="403223"/>
                  </a:cubicBezTo>
                  <a:cubicBezTo>
                    <a:pt x="836612" y="479423"/>
                    <a:pt x="982671" y="507997"/>
                    <a:pt x="852487" y="631823"/>
                  </a:cubicBezTo>
                  <a:cubicBezTo>
                    <a:pt x="766771" y="787396"/>
                    <a:pt x="709612" y="657223"/>
                    <a:pt x="638175" y="669923"/>
                  </a:cubicBezTo>
                  <a:cubicBezTo>
                    <a:pt x="638175" y="730248"/>
                    <a:pt x="719147" y="790570"/>
                    <a:pt x="638175" y="850898"/>
                  </a:cubicBezTo>
                  <a:lnTo>
                    <a:pt x="0" y="116046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>
                <a:rot lat="18000000" lon="0" rev="20099999"/>
              </a:camera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99" name="Полилиния 298"/>
            <p:cNvSpPr/>
            <p:nvPr/>
          </p:nvSpPr>
          <p:spPr>
            <a:xfrm rot="1839986">
              <a:off x="523281" y="5784561"/>
              <a:ext cx="488006" cy="785225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00" name="24-конечная звезда 299"/>
            <p:cNvSpPr/>
            <p:nvPr/>
          </p:nvSpPr>
          <p:spPr>
            <a:xfrm>
              <a:off x="571472" y="5643578"/>
              <a:ext cx="357190" cy="285752"/>
            </a:xfrm>
            <a:prstGeom prst="star24">
              <a:avLst>
                <a:gd name="adj" fmla="val 43333"/>
              </a:avLst>
            </a:prstGeom>
            <a:solidFill>
              <a:srgbClr val="FFFF00"/>
            </a:solidFill>
            <a:ln>
              <a:noFill/>
            </a:ln>
            <a:scene3d>
              <a:camera prst="orthographicFront"/>
              <a:lightRig rig="threePt" dir="t"/>
            </a:scene3d>
            <a:sp3d>
              <a:bevelT h="38100" prst="relaxedInse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</p:grpSp>
      <p:grpSp>
        <p:nvGrpSpPr>
          <p:cNvPr id="34841" name="Группа 305"/>
          <p:cNvGrpSpPr>
            <a:grpSpLocks/>
          </p:cNvGrpSpPr>
          <p:nvPr/>
        </p:nvGrpSpPr>
        <p:grpSpPr bwMode="auto">
          <a:xfrm>
            <a:off x="1214438" y="6197600"/>
            <a:ext cx="642937" cy="660400"/>
            <a:chOff x="214282" y="5643578"/>
            <a:chExt cx="1285884" cy="1017585"/>
          </a:xfrm>
        </p:grpSpPr>
        <p:sp>
          <p:nvSpPr>
            <p:cNvPr id="307" name="Полилиния 306"/>
            <p:cNvSpPr/>
            <p:nvPr/>
          </p:nvSpPr>
          <p:spPr>
            <a:xfrm>
              <a:off x="785786" y="5715016"/>
              <a:ext cx="714380" cy="946147"/>
            </a:xfrm>
            <a:custGeom>
              <a:avLst/>
              <a:gdLst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60461 h 1160461"/>
                <a:gd name="connsiteX1" fmla="*/ 228600 w 1000125"/>
                <a:gd name="connsiteY1" fmla="*/ 574673 h 1160461"/>
                <a:gd name="connsiteX2" fmla="*/ 404812 w 1000125"/>
                <a:gd name="connsiteY2" fmla="*/ 574673 h 1160461"/>
                <a:gd name="connsiteX3" fmla="*/ 385762 w 1000125"/>
                <a:gd name="connsiteY3" fmla="*/ 384173 h 1160461"/>
                <a:gd name="connsiteX4" fmla="*/ 666750 w 1000125"/>
                <a:gd name="connsiteY4" fmla="*/ 350836 h 1160461"/>
                <a:gd name="connsiteX5" fmla="*/ 642937 w 1000125"/>
                <a:gd name="connsiteY5" fmla="*/ 150811 h 1160461"/>
                <a:gd name="connsiteX6" fmla="*/ 914400 w 1000125"/>
                <a:gd name="connsiteY6" fmla="*/ 12698 h 1160461"/>
                <a:gd name="connsiteX7" fmla="*/ 1000125 w 1000125"/>
                <a:gd name="connsiteY7" fmla="*/ 379411 h 1160461"/>
                <a:gd name="connsiteX8" fmla="*/ 828675 w 1000125"/>
                <a:gd name="connsiteY8" fmla="*/ 403223 h 1160461"/>
                <a:gd name="connsiteX9" fmla="*/ 852487 w 1000125"/>
                <a:gd name="connsiteY9" fmla="*/ 631823 h 1160461"/>
                <a:gd name="connsiteX10" fmla="*/ 638175 w 1000125"/>
                <a:gd name="connsiteY10" fmla="*/ 669923 h 1160461"/>
                <a:gd name="connsiteX11" fmla="*/ 638175 w 1000125"/>
                <a:gd name="connsiteY11" fmla="*/ 850898 h 1160461"/>
                <a:gd name="connsiteX12" fmla="*/ 0 w 1000125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76332" h="1160461">
                  <a:moveTo>
                    <a:pt x="0" y="1160461"/>
                  </a:moveTo>
                  <a:lnTo>
                    <a:pt x="228600" y="574673"/>
                  </a:lnTo>
                  <a:cubicBezTo>
                    <a:pt x="282586" y="474659"/>
                    <a:pt x="346075" y="574673"/>
                    <a:pt x="404812" y="574673"/>
                  </a:cubicBezTo>
                  <a:cubicBezTo>
                    <a:pt x="398462" y="511173"/>
                    <a:pt x="315923" y="481010"/>
                    <a:pt x="385762" y="384173"/>
                  </a:cubicBezTo>
                  <a:cubicBezTo>
                    <a:pt x="498486" y="268286"/>
                    <a:pt x="573087" y="361948"/>
                    <a:pt x="666750" y="350836"/>
                  </a:cubicBezTo>
                  <a:cubicBezTo>
                    <a:pt x="658812" y="284161"/>
                    <a:pt x="541347" y="212725"/>
                    <a:pt x="642937" y="150811"/>
                  </a:cubicBezTo>
                  <a:cubicBezTo>
                    <a:pt x="766771" y="0"/>
                    <a:pt x="823912" y="58736"/>
                    <a:pt x="914400" y="12698"/>
                  </a:cubicBezTo>
                  <a:cubicBezTo>
                    <a:pt x="942975" y="134936"/>
                    <a:pt x="1076332" y="180974"/>
                    <a:pt x="1000125" y="379411"/>
                  </a:cubicBezTo>
                  <a:cubicBezTo>
                    <a:pt x="919170" y="458786"/>
                    <a:pt x="885825" y="395286"/>
                    <a:pt x="828675" y="403223"/>
                  </a:cubicBezTo>
                  <a:cubicBezTo>
                    <a:pt x="836612" y="479423"/>
                    <a:pt x="982671" y="507997"/>
                    <a:pt x="852487" y="631823"/>
                  </a:cubicBezTo>
                  <a:cubicBezTo>
                    <a:pt x="766771" y="787396"/>
                    <a:pt x="709612" y="657223"/>
                    <a:pt x="638175" y="669923"/>
                  </a:cubicBezTo>
                  <a:cubicBezTo>
                    <a:pt x="638175" y="730248"/>
                    <a:pt x="719147" y="790570"/>
                    <a:pt x="638175" y="850898"/>
                  </a:cubicBezTo>
                  <a:lnTo>
                    <a:pt x="0" y="116046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>
                <a:rot lat="20566233" lon="4218831" rev="19705992"/>
              </a:camera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08" name="Полилиния 307"/>
            <p:cNvSpPr/>
            <p:nvPr/>
          </p:nvSpPr>
          <p:spPr>
            <a:xfrm flipH="1">
              <a:off x="214282" y="5715016"/>
              <a:ext cx="714380" cy="946147"/>
            </a:xfrm>
            <a:custGeom>
              <a:avLst/>
              <a:gdLst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60461 h 1160461"/>
                <a:gd name="connsiteX1" fmla="*/ 228600 w 1000125"/>
                <a:gd name="connsiteY1" fmla="*/ 574673 h 1160461"/>
                <a:gd name="connsiteX2" fmla="*/ 404812 w 1000125"/>
                <a:gd name="connsiteY2" fmla="*/ 574673 h 1160461"/>
                <a:gd name="connsiteX3" fmla="*/ 385762 w 1000125"/>
                <a:gd name="connsiteY3" fmla="*/ 384173 h 1160461"/>
                <a:gd name="connsiteX4" fmla="*/ 666750 w 1000125"/>
                <a:gd name="connsiteY4" fmla="*/ 350836 h 1160461"/>
                <a:gd name="connsiteX5" fmla="*/ 642937 w 1000125"/>
                <a:gd name="connsiteY5" fmla="*/ 150811 h 1160461"/>
                <a:gd name="connsiteX6" fmla="*/ 914400 w 1000125"/>
                <a:gd name="connsiteY6" fmla="*/ 12698 h 1160461"/>
                <a:gd name="connsiteX7" fmla="*/ 1000125 w 1000125"/>
                <a:gd name="connsiteY7" fmla="*/ 379411 h 1160461"/>
                <a:gd name="connsiteX8" fmla="*/ 828675 w 1000125"/>
                <a:gd name="connsiteY8" fmla="*/ 403223 h 1160461"/>
                <a:gd name="connsiteX9" fmla="*/ 852487 w 1000125"/>
                <a:gd name="connsiteY9" fmla="*/ 631823 h 1160461"/>
                <a:gd name="connsiteX10" fmla="*/ 638175 w 1000125"/>
                <a:gd name="connsiteY10" fmla="*/ 669923 h 1160461"/>
                <a:gd name="connsiteX11" fmla="*/ 638175 w 1000125"/>
                <a:gd name="connsiteY11" fmla="*/ 850898 h 1160461"/>
                <a:gd name="connsiteX12" fmla="*/ 0 w 1000125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76332" h="1160461">
                  <a:moveTo>
                    <a:pt x="0" y="1160461"/>
                  </a:moveTo>
                  <a:lnTo>
                    <a:pt x="228600" y="574673"/>
                  </a:lnTo>
                  <a:cubicBezTo>
                    <a:pt x="282586" y="474659"/>
                    <a:pt x="346075" y="574673"/>
                    <a:pt x="404812" y="574673"/>
                  </a:cubicBezTo>
                  <a:cubicBezTo>
                    <a:pt x="398462" y="511173"/>
                    <a:pt x="315923" y="481010"/>
                    <a:pt x="385762" y="384173"/>
                  </a:cubicBezTo>
                  <a:cubicBezTo>
                    <a:pt x="498486" y="268286"/>
                    <a:pt x="573087" y="361948"/>
                    <a:pt x="666750" y="350836"/>
                  </a:cubicBezTo>
                  <a:cubicBezTo>
                    <a:pt x="658812" y="284161"/>
                    <a:pt x="541347" y="212725"/>
                    <a:pt x="642937" y="150811"/>
                  </a:cubicBezTo>
                  <a:cubicBezTo>
                    <a:pt x="766771" y="0"/>
                    <a:pt x="823912" y="58736"/>
                    <a:pt x="914400" y="12698"/>
                  </a:cubicBezTo>
                  <a:cubicBezTo>
                    <a:pt x="942975" y="134936"/>
                    <a:pt x="1076332" y="180974"/>
                    <a:pt x="1000125" y="379411"/>
                  </a:cubicBezTo>
                  <a:cubicBezTo>
                    <a:pt x="919170" y="458786"/>
                    <a:pt x="885825" y="395286"/>
                    <a:pt x="828675" y="403223"/>
                  </a:cubicBezTo>
                  <a:cubicBezTo>
                    <a:pt x="836612" y="479423"/>
                    <a:pt x="982671" y="507997"/>
                    <a:pt x="852487" y="631823"/>
                  </a:cubicBezTo>
                  <a:cubicBezTo>
                    <a:pt x="766771" y="787396"/>
                    <a:pt x="709612" y="657223"/>
                    <a:pt x="638175" y="669923"/>
                  </a:cubicBezTo>
                  <a:cubicBezTo>
                    <a:pt x="638175" y="730248"/>
                    <a:pt x="719147" y="790570"/>
                    <a:pt x="638175" y="850898"/>
                  </a:cubicBezTo>
                  <a:lnTo>
                    <a:pt x="0" y="116046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>
                <a:rot lat="18000000" lon="0" rev="20099999"/>
              </a:camera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09" name="Полилиния 308"/>
            <p:cNvSpPr/>
            <p:nvPr/>
          </p:nvSpPr>
          <p:spPr>
            <a:xfrm rot="1839986">
              <a:off x="523281" y="5784561"/>
              <a:ext cx="488006" cy="785225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10" name="24-конечная звезда 309"/>
            <p:cNvSpPr/>
            <p:nvPr/>
          </p:nvSpPr>
          <p:spPr>
            <a:xfrm>
              <a:off x="571472" y="5643578"/>
              <a:ext cx="357190" cy="285752"/>
            </a:xfrm>
            <a:prstGeom prst="star24">
              <a:avLst>
                <a:gd name="adj" fmla="val 43333"/>
              </a:avLst>
            </a:prstGeom>
            <a:solidFill>
              <a:srgbClr val="FFFF00"/>
            </a:solidFill>
            <a:ln>
              <a:noFill/>
            </a:ln>
            <a:scene3d>
              <a:camera prst="orthographicFront"/>
              <a:lightRig rig="threePt" dir="t"/>
            </a:scene3d>
            <a:sp3d>
              <a:bevelT h="38100" prst="relaxedInse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</p:grpSp>
      <p:grpSp>
        <p:nvGrpSpPr>
          <p:cNvPr id="34842" name="Группа 310"/>
          <p:cNvGrpSpPr>
            <a:grpSpLocks/>
          </p:cNvGrpSpPr>
          <p:nvPr/>
        </p:nvGrpSpPr>
        <p:grpSpPr bwMode="auto">
          <a:xfrm>
            <a:off x="2500313" y="6197600"/>
            <a:ext cx="642937" cy="660400"/>
            <a:chOff x="214282" y="5643578"/>
            <a:chExt cx="1285884" cy="1017585"/>
          </a:xfrm>
        </p:grpSpPr>
        <p:sp>
          <p:nvSpPr>
            <p:cNvPr id="312" name="Полилиния 311"/>
            <p:cNvSpPr/>
            <p:nvPr/>
          </p:nvSpPr>
          <p:spPr>
            <a:xfrm>
              <a:off x="785786" y="5715016"/>
              <a:ext cx="714380" cy="946147"/>
            </a:xfrm>
            <a:custGeom>
              <a:avLst/>
              <a:gdLst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60461 h 1160461"/>
                <a:gd name="connsiteX1" fmla="*/ 228600 w 1000125"/>
                <a:gd name="connsiteY1" fmla="*/ 574673 h 1160461"/>
                <a:gd name="connsiteX2" fmla="*/ 404812 w 1000125"/>
                <a:gd name="connsiteY2" fmla="*/ 574673 h 1160461"/>
                <a:gd name="connsiteX3" fmla="*/ 385762 w 1000125"/>
                <a:gd name="connsiteY3" fmla="*/ 384173 h 1160461"/>
                <a:gd name="connsiteX4" fmla="*/ 666750 w 1000125"/>
                <a:gd name="connsiteY4" fmla="*/ 350836 h 1160461"/>
                <a:gd name="connsiteX5" fmla="*/ 642937 w 1000125"/>
                <a:gd name="connsiteY5" fmla="*/ 150811 h 1160461"/>
                <a:gd name="connsiteX6" fmla="*/ 914400 w 1000125"/>
                <a:gd name="connsiteY6" fmla="*/ 12698 h 1160461"/>
                <a:gd name="connsiteX7" fmla="*/ 1000125 w 1000125"/>
                <a:gd name="connsiteY7" fmla="*/ 379411 h 1160461"/>
                <a:gd name="connsiteX8" fmla="*/ 828675 w 1000125"/>
                <a:gd name="connsiteY8" fmla="*/ 403223 h 1160461"/>
                <a:gd name="connsiteX9" fmla="*/ 852487 w 1000125"/>
                <a:gd name="connsiteY9" fmla="*/ 631823 h 1160461"/>
                <a:gd name="connsiteX10" fmla="*/ 638175 w 1000125"/>
                <a:gd name="connsiteY10" fmla="*/ 669923 h 1160461"/>
                <a:gd name="connsiteX11" fmla="*/ 638175 w 1000125"/>
                <a:gd name="connsiteY11" fmla="*/ 850898 h 1160461"/>
                <a:gd name="connsiteX12" fmla="*/ 0 w 1000125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76332" h="1160461">
                  <a:moveTo>
                    <a:pt x="0" y="1160461"/>
                  </a:moveTo>
                  <a:lnTo>
                    <a:pt x="228600" y="574673"/>
                  </a:lnTo>
                  <a:cubicBezTo>
                    <a:pt x="282586" y="474659"/>
                    <a:pt x="346075" y="574673"/>
                    <a:pt x="404812" y="574673"/>
                  </a:cubicBezTo>
                  <a:cubicBezTo>
                    <a:pt x="398462" y="511173"/>
                    <a:pt x="315923" y="481010"/>
                    <a:pt x="385762" y="384173"/>
                  </a:cubicBezTo>
                  <a:cubicBezTo>
                    <a:pt x="498486" y="268286"/>
                    <a:pt x="573087" y="361948"/>
                    <a:pt x="666750" y="350836"/>
                  </a:cubicBezTo>
                  <a:cubicBezTo>
                    <a:pt x="658812" y="284161"/>
                    <a:pt x="541347" y="212725"/>
                    <a:pt x="642937" y="150811"/>
                  </a:cubicBezTo>
                  <a:cubicBezTo>
                    <a:pt x="766771" y="0"/>
                    <a:pt x="823912" y="58736"/>
                    <a:pt x="914400" y="12698"/>
                  </a:cubicBezTo>
                  <a:cubicBezTo>
                    <a:pt x="942975" y="134936"/>
                    <a:pt x="1076332" y="180974"/>
                    <a:pt x="1000125" y="379411"/>
                  </a:cubicBezTo>
                  <a:cubicBezTo>
                    <a:pt x="919170" y="458786"/>
                    <a:pt x="885825" y="395286"/>
                    <a:pt x="828675" y="403223"/>
                  </a:cubicBezTo>
                  <a:cubicBezTo>
                    <a:pt x="836612" y="479423"/>
                    <a:pt x="982671" y="507997"/>
                    <a:pt x="852487" y="631823"/>
                  </a:cubicBezTo>
                  <a:cubicBezTo>
                    <a:pt x="766771" y="787396"/>
                    <a:pt x="709612" y="657223"/>
                    <a:pt x="638175" y="669923"/>
                  </a:cubicBezTo>
                  <a:cubicBezTo>
                    <a:pt x="638175" y="730248"/>
                    <a:pt x="719147" y="790570"/>
                    <a:pt x="638175" y="850898"/>
                  </a:cubicBezTo>
                  <a:lnTo>
                    <a:pt x="0" y="116046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>
                <a:rot lat="20566233" lon="4218831" rev="19705992"/>
              </a:camera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13" name="Полилиния 312"/>
            <p:cNvSpPr/>
            <p:nvPr/>
          </p:nvSpPr>
          <p:spPr>
            <a:xfrm flipH="1">
              <a:off x="214282" y="5715016"/>
              <a:ext cx="714380" cy="946147"/>
            </a:xfrm>
            <a:custGeom>
              <a:avLst/>
              <a:gdLst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60461 h 1160461"/>
                <a:gd name="connsiteX1" fmla="*/ 228600 w 1000125"/>
                <a:gd name="connsiteY1" fmla="*/ 574673 h 1160461"/>
                <a:gd name="connsiteX2" fmla="*/ 404812 w 1000125"/>
                <a:gd name="connsiteY2" fmla="*/ 574673 h 1160461"/>
                <a:gd name="connsiteX3" fmla="*/ 385762 w 1000125"/>
                <a:gd name="connsiteY3" fmla="*/ 384173 h 1160461"/>
                <a:gd name="connsiteX4" fmla="*/ 666750 w 1000125"/>
                <a:gd name="connsiteY4" fmla="*/ 350836 h 1160461"/>
                <a:gd name="connsiteX5" fmla="*/ 642937 w 1000125"/>
                <a:gd name="connsiteY5" fmla="*/ 150811 h 1160461"/>
                <a:gd name="connsiteX6" fmla="*/ 914400 w 1000125"/>
                <a:gd name="connsiteY6" fmla="*/ 12698 h 1160461"/>
                <a:gd name="connsiteX7" fmla="*/ 1000125 w 1000125"/>
                <a:gd name="connsiteY7" fmla="*/ 379411 h 1160461"/>
                <a:gd name="connsiteX8" fmla="*/ 828675 w 1000125"/>
                <a:gd name="connsiteY8" fmla="*/ 403223 h 1160461"/>
                <a:gd name="connsiteX9" fmla="*/ 852487 w 1000125"/>
                <a:gd name="connsiteY9" fmla="*/ 631823 h 1160461"/>
                <a:gd name="connsiteX10" fmla="*/ 638175 w 1000125"/>
                <a:gd name="connsiteY10" fmla="*/ 669923 h 1160461"/>
                <a:gd name="connsiteX11" fmla="*/ 638175 w 1000125"/>
                <a:gd name="connsiteY11" fmla="*/ 850898 h 1160461"/>
                <a:gd name="connsiteX12" fmla="*/ 0 w 1000125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76332" h="1160461">
                  <a:moveTo>
                    <a:pt x="0" y="1160461"/>
                  </a:moveTo>
                  <a:lnTo>
                    <a:pt x="228600" y="574673"/>
                  </a:lnTo>
                  <a:cubicBezTo>
                    <a:pt x="282586" y="474659"/>
                    <a:pt x="346075" y="574673"/>
                    <a:pt x="404812" y="574673"/>
                  </a:cubicBezTo>
                  <a:cubicBezTo>
                    <a:pt x="398462" y="511173"/>
                    <a:pt x="315923" y="481010"/>
                    <a:pt x="385762" y="384173"/>
                  </a:cubicBezTo>
                  <a:cubicBezTo>
                    <a:pt x="498486" y="268286"/>
                    <a:pt x="573087" y="361948"/>
                    <a:pt x="666750" y="350836"/>
                  </a:cubicBezTo>
                  <a:cubicBezTo>
                    <a:pt x="658812" y="284161"/>
                    <a:pt x="541347" y="212725"/>
                    <a:pt x="642937" y="150811"/>
                  </a:cubicBezTo>
                  <a:cubicBezTo>
                    <a:pt x="766771" y="0"/>
                    <a:pt x="823912" y="58736"/>
                    <a:pt x="914400" y="12698"/>
                  </a:cubicBezTo>
                  <a:cubicBezTo>
                    <a:pt x="942975" y="134936"/>
                    <a:pt x="1076332" y="180974"/>
                    <a:pt x="1000125" y="379411"/>
                  </a:cubicBezTo>
                  <a:cubicBezTo>
                    <a:pt x="919170" y="458786"/>
                    <a:pt x="885825" y="395286"/>
                    <a:pt x="828675" y="403223"/>
                  </a:cubicBezTo>
                  <a:cubicBezTo>
                    <a:pt x="836612" y="479423"/>
                    <a:pt x="982671" y="507997"/>
                    <a:pt x="852487" y="631823"/>
                  </a:cubicBezTo>
                  <a:cubicBezTo>
                    <a:pt x="766771" y="787396"/>
                    <a:pt x="709612" y="657223"/>
                    <a:pt x="638175" y="669923"/>
                  </a:cubicBezTo>
                  <a:cubicBezTo>
                    <a:pt x="638175" y="730248"/>
                    <a:pt x="719147" y="790570"/>
                    <a:pt x="638175" y="850898"/>
                  </a:cubicBezTo>
                  <a:lnTo>
                    <a:pt x="0" y="116046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>
                <a:rot lat="18000000" lon="0" rev="20099999"/>
              </a:camera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14" name="Полилиния 313"/>
            <p:cNvSpPr/>
            <p:nvPr/>
          </p:nvSpPr>
          <p:spPr>
            <a:xfrm rot="1839986">
              <a:off x="523281" y="5784561"/>
              <a:ext cx="488006" cy="785225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15" name="24-конечная звезда 314"/>
            <p:cNvSpPr/>
            <p:nvPr/>
          </p:nvSpPr>
          <p:spPr>
            <a:xfrm>
              <a:off x="571472" y="5643578"/>
              <a:ext cx="357190" cy="285752"/>
            </a:xfrm>
            <a:prstGeom prst="star24">
              <a:avLst>
                <a:gd name="adj" fmla="val 43333"/>
              </a:avLst>
            </a:prstGeom>
            <a:solidFill>
              <a:srgbClr val="FFFF00"/>
            </a:solidFill>
            <a:ln>
              <a:noFill/>
            </a:ln>
            <a:scene3d>
              <a:camera prst="orthographicFront"/>
              <a:lightRig rig="threePt" dir="t"/>
            </a:scene3d>
            <a:sp3d>
              <a:bevelT h="38100" prst="relaxedInse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</p:grpSp>
      <p:sp>
        <p:nvSpPr>
          <p:cNvPr id="316" name="Овал 315"/>
          <p:cNvSpPr/>
          <p:nvPr/>
        </p:nvSpPr>
        <p:spPr>
          <a:xfrm>
            <a:off x="285720" y="5615002"/>
            <a:ext cx="71438" cy="71438"/>
          </a:xfrm>
          <a:prstGeom prst="ellipse">
            <a:avLst/>
          </a:prstGeom>
          <a:solidFill>
            <a:srgbClr val="FFFF00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/>
          </a:p>
        </p:txBody>
      </p:sp>
      <p:sp>
        <p:nvSpPr>
          <p:cNvPr id="317" name="Овал 316"/>
          <p:cNvSpPr/>
          <p:nvPr/>
        </p:nvSpPr>
        <p:spPr>
          <a:xfrm>
            <a:off x="642910" y="5757878"/>
            <a:ext cx="71438" cy="71438"/>
          </a:xfrm>
          <a:prstGeom prst="ellipse">
            <a:avLst/>
          </a:prstGeom>
          <a:solidFill>
            <a:srgbClr val="FFFF00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/>
          </a:p>
        </p:txBody>
      </p:sp>
      <p:sp>
        <p:nvSpPr>
          <p:cNvPr id="318" name="Овал 317"/>
          <p:cNvSpPr/>
          <p:nvPr/>
        </p:nvSpPr>
        <p:spPr>
          <a:xfrm>
            <a:off x="1428728" y="5615002"/>
            <a:ext cx="71438" cy="71438"/>
          </a:xfrm>
          <a:prstGeom prst="ellipse">
            <a:avLst/>
          </a:prstGeom>
          <a:solidFill>
            <a:srgbClr val="FFFF00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/>
          </a:p>
        </p:txBody>
      </p:sp>
      <p:sp>
        <p:nvSpPr>
          <p:cNvPr id="319" name="Овал 318"/>
          <p:cNvSpPr/>
          <p:nvPr/>
        </p:nvSpPr>
        <p:spPr>
          <a:xfrm>
            <a:off x="1142976" y="5829316"/>
            <a:ext cx="71438" cy="71438"/>
          </a:xfrm>
          <a:prstGeom prst="ellipse">
            <a:avLst/>
          </a:prstGeom>
          <a:solidFill>
            <a:srgbClr val="FFFF00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/>
          </a:p>
        </p:txBody>
      </p:sp>
      <p:sp>
        <p:nvSpPr>
          <p:cNvPr id="320" name="Овал 319"/>
          <p:cNvSpPr/>
          <p:nvPr/>
        </p:nvSpPr>
        <p:spPr>
          <a:xfrm>
            <a:off x="1571604" y="6043630"/>
            <a:ext cx="71438" cy="71438"/>
          </a:xfrm>
          <a:prstGeom prst="ellipse">
            <a:avLst/>
          </a:prstGeom>
          <a:solidFill>
            <a:srgbClr val="FFFF00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/>
          </a:p>
        </p:txBody>
      </p:sp>
      <p:sp>
        <p:nvSpPr>
          <p:cNvPr id="321" name="Овал 320"/>
          <p:cNvSpPr/>
          <p:nvPr/>
        </p:nvSpPr>
        <p:spPr>
          <a:xfrm>
            <a:off x="2143108" y="5829316"/>
            <a:ext cx="71438" cy="71438"/>
          </a:xfrm>
          <a:prstGeom prst="ellipse">
            <a:avLst/>
          </a:prstGeom>
          <a:solidFill>
            <a:srgbClr val="FFFF00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/>
          </a:p>
        </p:txBody>
      </p:sp>
      <p:sp>
        <p:nvSpPr>
          <p:cNvPr id="322" name="Овал 321"/>
          <p:cNvSpPr/>
          <p:nvPr/>
        </p:nvSpPr>
        <p:spPr>
          <a:xfrm>
            <a:off x="2643174" y="5686440"/>
            <a:ext cx="71438" cy="71438"/>
          </a:xfrm>
          <a:prstGeom prst="ellipse">
            <a:avLst/>
          </a:prstGeom>
          <a:solidFill>
            <a:srgbClr val="FFFF00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/>
          </a:p>
        </p:txBody>
      </p:sp>
      <p:sp>
        <p:nvSpPr>
          <p:cNvPr id="323" name="Овал 322"/>
          <p:cNvSpPr/>
          <p:nvPr/>
        </p:nvSpPr>
        <p:spPr>
          <a:xfrm>
            <a:off x="3428992" y="5757878"/>
            <a:ext cx="71438" cy="71438"/>
          </a:xfrm>
          <a:prstGeom prst="ellipse">
            <a:avLst/>
          </a:prstGeom>
          <a:solidFill>
            <a:srgbClr val="FFFF00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/>
          </a:p>
        </p:txBody>
      </p:sp>
      <p:sp>
        <p:nvSpPr>
          <p:cNvPr id="324" name="Овал 323"/>
          <p:cNvSpPr/>
          <p:nvPr/>
        </p:nvSpPr>
        <p:spPr>
          <a:xfrm>
            <a:off x="4429124" y="5686440"/>
            <a:ext cx="71438" cy="71438"/>
          </a:xfrm>
          <a:prstGeom prst="ellipse">
            <a:avLst/>
          </a:prstGeom>
          <a:solidFill>
            <a:srgbClr val="FFFF00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/>
          </a:p>
        </p:txBody>
      </p:sp>
      <p:sp>
        <p:nvSpPr>
          <p:cNvPr id="325" name="Овал 324"/>
          <p:cNvSpPr/>
          <p:nvPr/>
        </p:nvSpPr>
        <p:spPr>
          <a:xfrm>
            <a:off x="4000496" y="5829316"/>
            <a:ext cx="71438" cy="71438"/>
          </a:xfrm>
          <a:prstGeom prst="ellipse">
            <a:avLst/>
          </a:prstGeom>
          <a:solidFill>
            <a:srgbClr val="FFFF00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/>
          </a:p>
        </p:txBody>
      </p:sp>
      <p:sp>
        <p:nvSpPr>
          <p:cNvPr id="326" name="Овал 325"/>
          <p:cNvSpPr/>
          <p:nvPr/>
        </p:nvSpPr>
        <p:spPr>
          <a:xfrm>
            <a:off x="5214942" y="5757878"/>
            <a:ext cx="71438" cy="71438"/>
          </a:xfrm>
          <a:prstGeom prst="ellipse">
            <a:avLst/>
          </a:prstGeom>
          <a:solidFill>
            <a:srgbClr val="FFFF00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/>
          </a:p>
        </p:txBody>
      </p:sp>
      <p:sp>
        <p:nvSpPr>
          <p:cNvPr id="327" name="Овал 326"/>
          <p:cNvSpPr/>
          <p:nvPr/>
        </p:nvSpPr>
        <p:spPr>
          <a:xfrm>
            <a:off x="5857884" y="5615002"/>
            <a:ext cx="71438" cy="71438"/>
          </a:xfrm>
          <a:prstGeom prst="ellipse">
            <a:avLst/>
          </a:prstGeom>
          <a:solidFill>
            <a:srgbClr val="FFFF00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/>
          </a:p>
        </p:txBody>
      </p:sp>
      <p:sp>
        <p:nvSpPr>
          <p:cNvPr id="328" name="Овал 327"/>
          <p:cNvSpPr/>
          <p:nvPr/>
        </p:nvSpPr>
        <p:spPr>
          <a:xfrm>
            <a:off x="6643702" y="5829316"/>
            <a:ext cx="71438" cy="71438"/>
          </a:xfrm>
          <a:prstGeom prst="ellipse">
            <a:avLst/>
          </a:prstGeom>
          <a:solidFill>
            <a:srgbClr val="FFFF00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/>
          </a:p>
        </p:txBody>
      </p:sp>
      <p:sp>
        <p:nvSpPr>
          <p:cNvPr id="329" name="Овал 328"/>
          <p:cNvSpPr/>
          <p:nvPr/>
        </p:nvSpPr>
        <p:spPr>
          <a:xfrm>
            <a:off x="7429520" y="5972192"/>
            <a:ext cx="71438" cy="71438"/>
          </a:xfrm>
          <a:prstGeom prst="ellipse">
            <a:avLst/>
          </a:prstGeom>
          <a:solidFill>
            <a:srgbClr val="FFFF00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/>
          </a:p>
        </p:txBody>
      </p:sp>
      <p:sp>
        <p:nvSpPr>
          <p:cNvPr id="330" name="Овал 329"/>
          <p:cNvSpPr/>
          <p:nvPr/>
        </p:nvSpPr>
        <p:spPr>
          <a:xfrm>
            <a:off x="8929718" y="5686440"/>
            <a:ext cx="71438" cy="71438"/>
          </a:xfrm>
          <a:prstGeom prst="ellipse">
            <a:avLst/>
          </a:prstGeom>
          <a:solidFill>
            <a:srgbClr val="FFFF00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/>
          </a:p>
        </p:txBody>
      </p:sp>
      <p:sp>
        <p:nvSpPr>
          <p:cNvPr id="331" name="Овал 330"/>
          <p:cNvSpPr/>
          <p:nvPr/>
        </p:nvSpPr>
        <p:spPr>
          <a:xfrm>
            <a:off x="8572528" y="5829316"/>
            <a:ext cx="71438" cy="71438"/>
          </a:xfrm>
          <a:prstGeom prst="ellipse">
            <a:avLst/>
          </a:prstGeom>
          <a:solidFill>
            <a:srgbClr val="FFCCFF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/>
          </a:p>
        </p:txBody>
      </p:sp>
      <p:sp>
        <p:nvSpPr>
          <p:cNvPr id="332" name="Овал 331"/>
          <p:cNvSpPr/>
          <p:nvPr/>
        </p:nvSpPr>
        <p:spPr>
          <a:xfrm>
            <a:off x="8001024" y="5900754"/>
            <a:ext cx="71438" cy="71438"/>
          </a:xfrm>
          <a:prstGeom prst="ellipse">
            <a:avLst/>
          </a:prstGeom>
          <a:solidFill>
            <a:srgbClr val="FFCCFF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/>
          </a:p>
        </p:txBody>
      </p:sp>
      <p:sp>
        <p:nvSpPr>
          <p:cNvPr id="333" name="Овал 332"/>
          <p:cNvSpPr/>
          <p:nvPr/>
        </p:nvSpPr>
        <p:spPr>
          <a:xfrm>
            <a:off x="7072330" y="5829316"/>
            <a:ext cx="71438" cy="71438"/>
          </a:xfrm>
          <a:prstGeom prst="ellipse">
            <a:avLst/>
          </a:prstGeom>
          <a:solidFill>
            <a:srgbClr val="FFCCFF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/>
          </a:p>
        </p:txBody>
      </p:sp>
      <p:sp>
        <p:nvSpPr>
          <p:cNvPr id="334" name="Овал 333"/>
          <p:cNvSpPr/>
          <p:nvPr/>
        </p:nvSpPr>
        <p:spPr>
          <a:xfrm>
            <a:off x="6429388" y="5615002"/>
            <a:ext cx="71438" cy="71438"/>
          </a:xfrm>
          <a:prstGeom prst="ellipse">
            <a:avLst/>
          </a:prstGeom>
          <a:solidFill>
            <a:srgbClr val="FFCCFF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/>
          </a:p>
        </p:txBody>
      </p:sp>
      <p:sp>
        <p:nvSpPr>
          <p:cNvPr id="335" name="Овал 334"/>
          <p:cNvSpPr/>
          <p:nvPr/>
        </p:nvSpPr>
        <p:spPr>
          <a:xfrm>
            <a:off x="6072198" y="5829316"/>
            <a:ext cx="71438" cy="71438"/>
          </a:xfrm>
          <a:prstGeom prst="ellipse">
            <a:avLst/>
          </a:prstGeom>
          <a:solidFill>
            <a:srgbClr val="FFCCFF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/>
          </a:p>
        </p:txBody>
      </p:sp>
      <p:sp>
        <p:nvSpPr>
          <p:cNvPr id="336" name="Овал 335"/>
          <p:cNvSpPr/>
          <p:nvPr/>
        </p:nvSpPr>
        <p:spPr>
          <a:xfrm>
            <a:off x="5500694" y="5757878"/>
            <a:ext cx="71438" cy="71438"/>
          </a:xfrm>
          <a:prstGeom prst="ellipse">
            <a:avLst/>
          </a:prstGeom>
          <a:solidFill>
            <a:srgbClr val="FFCCFF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/>
          </a:p>
        </p:txBody>
      </p:sp>
      <p:sp>
        <p:nvSpPr>
          <p:cNvPr id="337" name="Овал 336"/>
          <p:cNvSpPr/>
          <p:nvPr/>
        </p:nvSpPr>
        <p:spPr>
          <a:xfrm>
            <a:off x="4786314" y="5615002"/>
            <a:ext cx="71438" cy="71438"/>
          </a:xfrm>
          <a:prstGeom prst="ellipse">
            <a:avLst/>
          </a:prstGeom>
          <a:solidFill>
            <a:srgbClr val="FFCCFF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/>
          </a:p>
        </p:txBody>
      </p:sp>
      <p:sp>
        <p:nvSpPr>
          <p:cNvPr id="338" name="Овал 337"/>
          <p:cNvSpPr/>
          <p:nvPr/>
        </p:nvSpPr>
        <p:spPr>
          <a:xfrm>
            <a:off x="3857620" y="5686440"/>
            <a:ext cx="71438" cy="71438"/>
          </a:xfrm>
          <a:prstGeom prst="ellipse">
            <a:avLst/>
          </a:prstGeom>
          <a:solidFill>
            <a:srgbClr val="FFCCFF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/>
          </a:p>
        </p:txBody>
      </p:sp>
      <p:sp>
        <p:nvSpPr>
          <p:cNvPr id="339" name="Овал 338"/>
          <p:cNvSpPr/>
          <p:nvPr/>
        </p:nvSpPr>
        <p:spPr>
          <a:xfrm>
            <a:off x="2928926" y="5829316"/>
            <a:ext cx="71438" cy="71438"/>
          </a:xfrm>
          <a:prstGeom prst="ellipse">
            <a:avLst/>
          </a:prstGeom>
          <a:solidFill>
            <a:srgbClr val="FFCCFF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/>
          </a:p>
        </p:txBody>
      </p:sp>
      <p:sp>
        <p:nvSpPr>
          <p:cNvPr id="340" name="Овал 339"/>
          <p:cNvSpPr/>
          <p:nvPr/>
        </p:nvSpPr>
        <p:spPr>
          <a:xfrm>
            <a:off x="1785918" y="5686440"/>
            <a:ext cx="71438" cy="71438"/>
          </a:xfrm>
          <a:prstGeom prst="ellipse">
            <a:avLst/>
          </a:prstGeom>
          <a:solidFill>
            <a:srgbClr val="FFCCFF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/>
          </a:p>
        </p:txBody>
      </p:sp>
      <p:sp>
        <p:nvSpPr>
          <p:cNvPr id="341" name="Овал 340"/>
          <p:cNvSpPr/>
          <p:nvPr/>
        </p:nvSpPr>
        <p:spPr>
          <a:xfrm>
            <a:off x="1000100" y="6115068"/>
            <a:ext cx="71438" cy="71438"/>
          </a:xfrm>
          <a:prstGeom prst="ellipse">
            <a:avLst/>
          </a:prstGeom>
          <a:solidFill>
            <a:srgbClr val="FFCCFF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/>
          </a:p>
        </p:txBody>
      </p:sp>
      <p:grpSp>
        <p:nvGrpSpPr>
          <p:cNvPr id="34869" name="Группа 355"/>
          <p:cNvGrpSpPr>
            <a:grpSpLocks/>
          </p:cNvGrpSpPr>
          <p:nvPr/>
        </p:nvGrpSpPr>
        <p:grpSpPr bwMode="auto">
          <a:xfrm rot="3478556">
            <a:off x="156369" y="6490494"/>
            <a:ext cx="250825" cy="341313"/>
            <a:chOff x="2857488" y="4883951"/>
            <a:chExt cx="571504" cy="903297"/>
          </a:xfrm>
        </p:grpSpPr>
        <p:sp>
          <p:nvSpPr>
            <p:cNvPr id="346" name="Овал 345"/>
            <p:cNvSpPr/>
            <p:nvPr/>
          </p:nvSpPr>
          <p:spPr>
            <a:xfrm>
              <a:off x="3001417" y="4925491"/>
              <a:ext cx="285753" cy="142847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42" name="Овал 341"/>
            <p:cNvSpPr/>
            <p:nvPr/>
          </p:nvSpPr>
          <p:spPr>
            <a:xfrm>
              <a:off x="2857488" y="5000636"/>
              <a:ext cx="571504" cy="785818"/>
            </a:xfrm>
            <a:prstGeom prst="ellipse">
              <a:avLst/>
            </a:prstGeom>
            <a:solidFill>
              <a:srgbClr val="A50021"/>
            </a:solidFill>
            <a:ln w="6350">
              <a:solidFill>
                <a:schemeClr val="tx1"/>
              </a:solidFill>
            </a:ln>
            <a:scene3d>
              <a:camera prst="orthographicFront"/>
              <a:lightRig rig="threePt" dir="t"/>
            </a:scene3d>
            <a:sp3d prstMaterial="plastic">
              <a:bevelT w="260350" h="1270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cxnSp>
          <p:nvCxnSpPr>
            <p:cNvPr id="344" name="Прямая соединительная линия 343"/>
            <p:cNvCxnSpPr>
              <a:stCxn id="0" idx="0"/>
              <a:endCxn id="0" idx="4"/>
            </p:cNvCxnSpPr>
            <p:nvPr/>
          </p:nvCxnSpPr>
          <p:spPr>
            <a:xfrm rot="16200000" flipH="1">
              <a:off x="2748861" y="5393939"/>
              <a:ext cx="785658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47" name="Овал 346"/>
            <p:cNvSpPr/>
            <p:nvPr/>
          </p:nvSpPr>
          <p:spPr>
            <a:xfrm>
              <a:off x="3067838" y="4885046"/>
              <a:ext cx="141066" cy="71425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48" name="Овал 347"/>
            <p:cNvSpPr/>
            <p:nvPr/>
          </p:nvSpPr>
          <p:spPr>
            <a:xfrm>
              <a:off x="2998115" y="5145087"/>
              <a:ext cx="68724" cy="71425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49" name="Овал 348"/>
            <p:cNvSpPr/>
            <p:nvPr/>
          </p:nvSpPr>
          <p:spPr>
            <a:xfrm>
              <a:off x="2926100" y="5287348"/>
              <a:ext cx="72342" cy="71422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50" name="Овал 349"/>
            <p:cNvSpPr/>
            <p:nvPr/>
          </p:nvSpPr>
          <p:spPr>
            <a:xfrm>
              <a:off x="2925677" y="5430749"/>
              <a:ext cx="72342" cy="71425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51" name="Овал 350"/>
            <p:cNvSpPr/>
            <p:nvPr/>
          </p:nvSpPr>
          <p:spPr>
            <a:xfrm>
              <a:off x="2998762" y="5571728"/>
              <a:ext cx="68724" cy="71425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52" name="Овал 351"/>
            <p:cNvSpPr/>
            <p:nvPr/>
          </p:nvSpPr>
          <p:spPr>
            <a:xfrm>
              <a:off x="3212551" y="5143611"/>
              <a:ext cx="72342" cy="71425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53" name="Овал 352"/>
            <p:cNvSpPr/>
            <p:nvPr/>
          </p:nvSpPr>
          <p:spPr>
            <a:xfrm>
              <a:off x="3285635" y="5284591"/>
              <a:ext cx="68726" cy="71425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54" name="Овал 353"/>
            <p:cNvSpPr/>
            <p:nvPr/>
          </p:nvSpPr>
          <p:spPr>
            <a:xfrm>
              <a:off x="3285211" y="5427992"/>
              <a:ext cx="68726" cy="71422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55" name="Овал 354"/>
            <p:cNvSpPr/>
            <p:nvPr/>
          </p:nvSpPr>
          <p:spPr>
            <a:xfrm>
              <a:off x="3211280" y="5573813"/>
              <a:ext cx="72342" cy="71422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</p:grpSp>
      <p:grpSp>
        <p:nvGrpSpPr>
          <p:cNvPr id="34870" name="Группа 369"/>
          <p:cNvGrpSpPr>
            <a:grpSpLocks/>
          </p:cNvGrpSpPr>
          <p:nvPr/>
        </p:nvGrpSpPr>
        <p:grpSpPr bwMode="auto">
          <a:xfrm rot="1300059">
            <a:off x="4697413" y="6483350"/>
            <a:ext cx="250825" cy="339725"/>
            <a:chOff x="2857488" y="4883951"/>
            <a:chExt cx="571504" cy="903297"/>
          </a:xfrm>
        </p:grpSpPr>
        <p:sp>
          <p:nvSpPr>
            <p:cNvPr id="371" name="Овал 370"/>
            <p:cNvSpPr/>
            <p:nvPr/>
          </p:nvSpPr>
          <p:spPr>
            <a:xfrm>
              <a:off x="3000700" y="4927583"/>
              <a:ext cx="285753" cy="143514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72" name="Овал 371"/>
            <p:cNvSpPr/>
            <p:nvPr/>
          </p:nvSpPr>
          <p:spPr>
            <a:xfrm>
              <a:off x="2857488" y="5000636"/>
              <a:ext cx="571504" cy="785818"/>
            </a:xfrm>
            <a:prstGeom prst="ellipse">
              <a:avLst/>
            </a:prstGeom>
            <a:solidFill>
              <a:srgbClr val="A50021"/>
            </a:solidFill>
            <a:ln w="6350">
              <a:solidFill>
                <a:schemeClr val="tx1"/>
              </a:solidFill>
            </a:ln>
            <a:scene3d>
              <a:camera prst="orthographicFront"/>
              <a:lightRig rig="threePt" dir="t"/>
            </a:scene3d>
            <a:sp3d prstMaterial="plastic">
              <a:bevelT w="260350" h="1270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cxnSp>
          <p:nvCxnSpPr>
            <p:cNvPr id="373" name="Прямая соединительная линия 372"/>
            <p:cNvCxnSpPr>
              <a:stCxn id="0" idx="0"/>
              <a:endCxn id="0" idx="4"/>
            </p:cNvCxnSpPr>
            <p:nvPr/>
          </p:nvCxnSpPr>
          <p:spPr>
            <a:xfrm rot="16200000" flipH="1">
              <a:off x="2747877" y="5395950"/>
              <a:ext cx="785109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74" name="Овал 373"/>
            <p:cNvSpPr/>
            <p:nvPr/>
          </p:nvSpPr>
          <p:spPr>
            <a:xfrm>
              <a:off x="3068504" y="4881539"/>
              <a:ext cx="141069" cy="71759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75" name="Овал 374"/>
            <p:cNvSpPr/>
            <p:nvPr/>
          </p:nvSpPr>
          <p:spPr>
            <a:xfrm>
              <a:off x="2998033" y="5139911"/>
              <a:ext cx="68726" cy="71759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76" name="Овал 375"/>
            <p:cNvSpPr/>
            <p:nvPr/>
          </p:nvSpPr>
          <p:spPr>
            <a:xfrm>
              <a:off x="2927086" y="5285515"/>
              <a:ext cx="72342" cy="71756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77" name="Овал 376"/>
            <p:cNvSpPr/>
            <p:nvPr/>
          </p:nvSpPr>
          <p:spPr>
            <a:xfrm>
              <a:off x="2928149" y="5425821"/>
              <a:ext cx="72342" cy="71759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78" name="Овал 377"/>
            <p:cNvSpPr/>
            <p:nvPr/>
          </p:nvSpPr>
          <p:spPr>
            <a:xfrm>
              <a:off x="3000531" y="5570239"/>
              <a:ext cx="68724" cy="71756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79" name="Овал 378"/>
            <p:cNvSpPr/>
            <p:nvPr/>
          </p:nvSpPr>
          <p:spPr>
            <a:xfrm>
              <a:off x="3212172" y="5139715"/>
              <a:ext cx="72342" cy="71759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80" name="Овал 379"/>
            <p:cNvSpPr/>
            <p:nvPr/>
          </p:nvSpPr>
          <p:spPr>
            <a:xfrm>
              <a:off x="3284554" y="5284133"/>
              <a:ext cx="68724" cy="71756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81" name="Овал 380"/>
            <p:cNvSpPr/>
            <p:nvPr/>
          </p:nvSpPr>
          <p:spPr>
            <a:xfrm>
              <a:off x="3286952" y="5428363"/>
              <a:ext cx="68724" cy="71756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82" name="Овал 381"/>
            <p:cNvSpPr/>
            <p:nvPr/>
          </p:nvSpPr>
          <p:spPr>
            <a:xfrm>
              <a:off x="3211308" y="5571601"/>
              <a:ext cx="72342" cy="71756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</p:grpSp>
      <p:sp>
        <p:nvSpPr>
          <p:cNvPr id="389" name="Полилиния 388"/>
          <p:cNvSpPr/>
          <p:nvPr/>
        </p:nvSpPr>
        <p:spPr>
          <a:xfrm>
            <a:off x="263525" y="3248025"/>
            <a:ext cx="307975" cy="109538"/>
          </a:xfrm>
          <a:custGeom>
            <a:avLst/>
            <a:gdLst>
              <a:gd name="connsiteX0" fmla="*/ 0 w 420413"/>
              <a:gd name="connsiteY0" fmla="*/ 0 h 287282"/>
              <a:gd name="connsiteX1" fmla="*/ 220717 w 420413"/>
              <a:gd name="connsiteY1" fmla="*/ 283779 h 287282"/>
              <a:gd name="connsiteX2" fmla="*/ 420413 w 420413"/>
              <a:gd name="connsiteY2" fmla="*/ 21020 h 287282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  <a:gd name="connsiteX0" fmla="*/ 0 w 420413"/>
              <a:gd name="connsiteY0" fmla="*/ 6132 h 289911"/>
              <a:gd name="connsiteX1" fmla="*/ 220717 w 420413"/>
              <a:gd name="connsiteY1" fmla="*/ 289911 h 289911"/>
              <a:gd name="connsiteX2" fmla="*/ 420413 w 420413"/>
              <a:gd name="connsiteY2" fmla="*/ 27152 h 289911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420413" h="283779">
                <a:moveTo>
                  <a:pt x="0" y="0"/>
                </a:moveTo>
                <a:cubicBezTo>
                  <a:pt x="149090" y="93335"/>
                  <a:pt x="163486" y="80086"/>
                  <a:pt x="220717" y="283779"/>
                </a:cubicBezTo>
                <a:cubicBezTo>
                  <a:pt x="307893" y="34541"/>
                  <a:pt x="297355" y="100451"/>
                  <a:pt x="420413" y="21020"/>
                </a:cubicBezTo>
              </a:path>
            </a:pathLst>
          </a:custGeom>
          <a:ln w="15875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/>
          </a:p>
        </p:txBody>
      </p:sp>
      <p:sp>
        <p:nvSpPr>
          <p:cNvPr id="390" name="Полилиния 389"/>
          <p:cNvSpPr/>
          <p:nvPr/>
        </p:nvSpPr>
        <p:spPr>
          <a:xfrm>
            <a:off x="928688" y="3286125"/>
            <a:ext cx="307975" cy="109538"/>
          </a:xfrm>
          <a:custGeom>
            <a:avLst/>
            <a:gdLst>
              <a:gd name="connsiteX0" fmla="*/ 0 w 420413"/>
              <a:gd name="connsiteY0" fmla="*/ 0 h 287282"/>
              <a:gd name="connsiteX1" fmla="*/ 220717 w 420413"/>
              <a:gd name="connsiteY1" fmla="*/ 283779 h 287282"/>
              <a:gd name="connsiteX2" fmla="*/ 420413 w 420413"/>
              <a:gd name="connsiteY2" fmla="*/ 21020 h 287282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  <a:gd name="connsiteX0" fmla="*/ 0 w 420413"/>
              <a:gd name="connsiteY0" fmla="*/ 6132 h 289911"/>
              <a:gd name="connsiteX1" fmla="*/ 220717 w 420413"/>
              <a:gd name="connsiteY1" fmla="*/ 289911 h 289911"/>
              <a:gd name="connsiteX2" fmla="*/ 420413 w 420413"/>
              <a:gd name="connsiteY2" fmla="*/ 27152 h 289911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420413" h="283779">
                <a:moveTo>
                  <a:pt x="0" y="0"/>
                </a:moveTo>
                <a:cubicBezTo>
                  <a:pt x="149090" y="93335"/>
                  <a:pt x="163486" y="80086"/>
                  <a:pt x="220717" y="283779"/>
                </a:cubicBezTo>
                <a:cubicBezTo>
                  <a:pt x="307893" y="34541"/>
                  <a:pt x="297355" y="100451"/>
                  <a:pt x="420413" y="21020"/>
                </a:cubicBezTo>
              </a:path>
            </a:pathLst>
          </a:custGeom>
          <a:ln w="15875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/>
          </a:p>
        </p:txBody>
      </p:sp>
      <p:sp>
        <p:nvSpPr>
          <p:cNvPr id="391" name="Полилиния 390"/>
          <p:cNvSpPr/>
          <p:nvPr/>
        </p:nvSpPr>
        <p:spPr>
          <a:xfrm>
            <a:off x="428625" y="3071813"/>
            <a:ext cx="307975" cy="109537"/>
          </a:xfrm>
          <a:custGeom>
            <a:avLst/>
            <a:gdLst>
              <a:gd name="connsiteX0" fmla="*/ 0 w 420413"/>
              <a:gd name="connsiteY0" fmla="*/ 0 h 287282"/>
              <a:gd name="connsiteX1" fmla="*/ 220717 w 420413"/>
              <a:gd name="connsiteY1" fmla="*/ 283779 h 287282"/>
              <a:gd name="connsiteX2" fmla="*/ 420413 w 420413"/>
              <a:gd name="connsiteY2" fmla="*/ 21020 h 287282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  <a:gd name="connsiteX0" fmla="*/ 0 w 420413"/>
              <a:gd name="connsiteY0" fmla="*/ 6132 h 289911"/>
              <a:gd name="connsiteX1" fmla="*/ 220717 w 420413"/>
              <a:gd name="connsiteY1" fmla="*/ 289911 h 289911"/>
              <a:gd name="connsiteX2" fmla="*/ 420413 w 420413"/>
              <a:gd name="connsiteY2" fmla="*/ 27152 h 289911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420413" h="283779">
                <a:moveTo>
                  <a:pt x="0" y="0"/>
                </a:moveTo>
                <a:cubicBezTo>
                  <a:pt x="149090" y="93335"/>
                  <a:pt x="163486" y="80086"/>
                  <a:pt x="220717" y="283779"/>
                </a:cubicBezTo>
                <a:cubicBezTo>
                  <a:pt x="307893" y="34541"/>
                  <a:pt x="297355" y="100451"/>
                  <a:pt x="420413" y="21020"/>
                </a:cubicBezTo>
              </a:path>
            </a:pathLst>
          </a:custGeom>
          <a:ln w="15875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/>
          </a:p>
        </p:txBody>
      </p:sp>
      <p:sp>
        <p:nvSpPr>
          <p:cNvPr id="392" name="Полилиния 391"/>
          <p:cNvSpPr/>
          <p:nvPr/>
        </p:nvSpPr>
        <p:spPr>
          <a:xfrm>
            <a:off x="785813" y="3071813"/>
            <a:ext cx="307975" cy="109537"/>
          </a:xfrm>
          <a:custGeom>
            <a:avLst/>
            <a:gdLst>
              <a:gd name="connsiteX0" fmla="*/ 0 w 420413"/>
              <a:gd name="connsiteY0" fmla="*/ 0 h 287282"/>
              <a:gd name="connsiteX1" fmla="*/ 220717 w 420413"/>
              <a:gd name="connsiteY1" fmla="*/ 283779 h 287282"/>
              <a:gd name="connsiteX2" fmla="*/ 420413 w 420413"/>
              <a:gd name="connsiteY2" fmla="*/ 21020 h 287282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  <a:gd name="connsiteX0" fmla="*/ 0 w 420413"/>
              <a:gd name="connsiteY0" fmla="*/ 6132 h 289911"/>
              <a:gd name="connsiteX1" fmla="*/ 220717 w 420413"/>
              <a:gd name="connsiteY1" fmla="*/ 289911 h 289911"/>
              <a:gd name="connsiteX2" fmla="*/ 420413 w 420413"/>
              <a:gd name="connsiteY2" fmla="*/ 27152 h 289911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420413" h="283779">
                <a:moveTo>
                  <a:pt x="0" y="0"/>
                </a:moveTo>
                <a:cubicBezTo>
                  <a:pt x="149090" y="93335"/>
                  <a:pt x="163486" y="80086"/>
                  <a:pt x="220717" y="283779"/>
                </a:cubicBezTo>
                <a:cubicBezTo>
                  <a:pt x="307893" y="34541"/>
                  <a:pt x="297355" y="100451"/>
                  <a:pt x="420413" y="21020"/>
                </a:cubicBezTo>
              </a:path>
            </a:pathLst>
          </a:custGeom>
          <a:ln w="15875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/>
          </a:p>
        </p:txBody>
      </p:sp>
      <p:sp>
        <p:nvSpPr>
          <p:cNvPr id="393" name="Полилиния 392"/>
          <p:cNvSpPr/>
          <p:nvPr/>
        </p:nvSpPr>
        <p:spPr>
          <a:xfrm>
            <a:off x="642938" y="2857500"/>
            <a:ext cx="307975" cy="109538"/>
          </a:xfrm>
          <a:custGeom>
            <a:avLst/>
            <a:gdLst>
              <a:gd name="connsiteX0" fmla="*/ 0 w 420413"/>
              <a:gd name="connsiteY0" fmla="*/ 0 h 287282"/>
              <a:gd name="connsiteX1" fmla="*/ 220717 w 420413"/>
              <a:gd name="connsiteY1" fmla="*/ 283779 h 287282"/>
              <a:gd name="connsiteX2" fmla="*/ 420413 w 420413"/>
              <a:gd name="connsiteY2" fmla="*/ 21020 h 287282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  <a:gd name="connsiteX0" fmla="*/ 0 w 420413"/>
              <a:gd name="connsiteY0" fmla="*/ 6132 h 289911"/>
              <a:gd name="connsiteX1" fmla="*/ 220717 w 420413"/>
              <a:gd name="connsiteY1" fmla="*/ 289911 h 289911"/>
              <a:gd name="connsiteX2" fmla="*/ 420413 w 420413"/>
              <a:gd name="connsiteY2" fmla="*/ 27152 h 289911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420413" h="283779">
                <a:moveTo>
                  <a:pt x="0" y="0"/>
                </a:moveTo>
                <a:cubicBezTo>
                  <a:pt x="149090" y="93335"/>
                  <a:pt x="163486" y="80086"/>
                  <a:pt x="220717" y="283779"/>
                </a:cubicBezTo>
                <a:cubicBezTo>
                  <a:pt x="307893" y="34541"/>
                  <a:pt x="297355" y="100451"/>
                  <a:pt x="420413" y="21020"/>
                </a:cubicBezTo>
              </a:path>
            </a:pathLst>
          </a:custGeom>
          <a:ln w="15875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/>
          </a:p>
        </p:txBody>
      </p:sp>
      <p:sp>
        <p:nvSpPr>
          <p:cNvPr id="394" name="Овал 393"/>
          <p:cNvSpPr/>
          <p:nvPr/>
        </p:nvSpPr>
        <p:spPr>
          <a:xfrm>
            <a:off x="0" y="214290"/>
            <a:ext cx="1428728" cy="1357322"/>
          </a:xfrm>
          <a:prstGeom prst="ellipse">
            <a:avLst/>
          </a:prstGeom>
          <a:gradFill flip="none" rotWithShape="1">
            <a:gsLst>
              <a:gs pos="100000">
                <a:schemeClr val="bg1"/>
              </a:gs>
              <a:gs pos="26000">
                <a:schemeClr val="bg1">
                  <a:alpha val="0"/>
                </a:schemeClr>
              </a:gs>
            </a:gsLst>
            <a:path path="circle">
              <a:fillToRect l="50000" t="50000" r="50000" b="50000"/>
            </a:path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/>
          </a:p>
        </p:txBody>
      </p:sp>
      <p:sp>
        <p:nvSpPr>
          <p:cNvPr id="395" name="Заголовок 394"/>
          <p:cNvSpPr>
            <a:spLocks noGrp="1"/>
          </p:cNvSpPr>
          <p:nvPr>
            <p:ph type="title"/>
          </p:nvPr>
        </p:nvSpPr>
        <p:spPr>
          <a:xfrm>
            <a:off x="1214414" y="200012"/>
            <a:ext cx="6643734" cy="819946"/>
          </a:xfrm>
          <a:prstGeom prst="round2SameRect">
            <a:avLst>
              <a:gd name="adj1" fmla="val 16667"/>
              <a:gd name="adj2" fmla="val 38889"/>
            </a:avLst>
          </a:prstGeom>
          <a:gradFill>
            <a:gsLst>
              <a:gs pos="100000">
                <a:srgbClr val="FFCCCC"/>
              </a:gs>
              <a:gs pos="26000">
                <a:schemeClr val="bg1"/>
              </a:gs>
            </a:gsLst>
            <a:path path="circle">
              <a:fillToRect l="50000" t="50000" r="50000" b="50000"/>
            </a:path>
          </a:gradFill>
          <a:scene3d>
            <a:camera prst="orthographicFront"/>
            <a:lightRig rig="threePt" dir="t"/>
          </a:scene3d>
          <a:sp3d>
            <a:bevelT w="171450" h="31750"/>
          </a:sp3d>
        </p:spPr>
        <p:txBody>
          <a:bodyPr rtlCol="0">
            <a:normAutofit fontScale="90000"/>
          </a:bodyPr>
          <a:lstStyle/>
          <a:p>
            <a:pPr fontAlgn="auto">
              <a:spcAft>
                <a:spcPts val="0"/>
              </a:spcAft>
              <a:defRPr/>
            </a:pPr>
            <a:r>
              <a:rPr lang="ru-RU" sz="3600" b="1" dirty="0" smtClean="0">
                <a:ln>
                  <a:solidFill>
                    <a:sysClr val="windowText" lastClr="000000"/>
                  </a:solidFill>
                </a:ln>
                <a:solidFill>
                  <a:srgbClr val="FFCCCC"/>
                </a:solidFill>
                <a:effectLst>
                  <a:outerShdw blurRad="50800" dist="38100" dir="2700000" algn="tl" rotWithShape="0">
                    <a:prstClr val="black">
                      <a:alpha val="40000"/>
                    </a:prstClr>
                  </a:outerShdw>
                </a:effectLst>
              </a:rPr>
              <a:t>Творческий спортивный диктант</a:t>
            </a:r>
            <a:endParaRPr lang="ru-RU" sz="3600" b="1" dirty="0">
              <a:ln>
                <a:solidFill>
                  <a:sysClr val="windowText" lastClr="000000"/>
                </a:solidFill>
              </a:ln>
              <a:solidFill>
                <a:srgbClr val="FFCCCC"/>
              </a:solidFill>
              <a:effectLst>
                <a:outerShdw blurRad="50800" dist="38100" dir="2700000" algn="tl" rotWithShape="0">
                  <a:prstClr val="black">
                    <a:alpha val="40000"/>
                  </a:prstClr>
                </a:outerShdw>
              </a:effectLst>
            </a:endParaRPr>
          </a:p>
        </p:txBody>
      </p:sp>
      <p:grpSp>
        <p:nvGrpSpPr>
          <p:cNvPr id="291" name="Группа 329"/>
          <p:cNvGrpSpPr/>
          <p:nvPr/>
        </p:nvGrpSpPr>
        <p:grpSpPr>
          <a:xfrm>
            <a:off x="714348" y="6143644"/>
            <a:ext cx="642942" cy="571504"/>
            <a:chOff x="3533771" y="2640017"/>
            <a:chExt cx="1789109" cy="1289049"/>
          </a:xfrm>
          <a:effectLst>
            <a:outerShdw blurRad="76200" dist="63500" dir="2700000" algn="tl" rotWithShape="0">
              <a:prstClr val="black">
                <a:alpha val="64000"/>
              </a:prstClr>
            </a:outerShdw>
          </a:effectLst>
        </p:grpSpPr>
        <p:sp>
          <p:nvSpPr>
            <p:cNvPr id="296" name="Скругленный прямоугольник 295"/>
            <p:cNvSpPr/>
            <p:nvPr/>
          </p:nvSpPr>
          <p:spPr>
            <a:xfrm>
              <a:off x="4357686" y="3357562"/>
              <a:ext cx="142876" cy="357190"/>
            </a:xfrm>
            <a:prstGeom prst="roundRect">
              <a:avLst>
                <a:gd name="adj" fmla="val 50000"/>
              </a:avLst>
            </a:prstGeom>
            <a:solidFill>
              <a:schemeClr val="accent6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01" name="Скругленный прямоугольник 300"/>
            <p:cNvSpPr/>
            <p:nvPr/>
          </p:nvSpPr>
          <p:spPr>
            <a:xfrm>
              <a:off x="4357686" y="3143248"/>
              <a:ext cx="142876" cy="285752"/>
            </a:xfrm>
            <a:prstGeom prst="roundRect">
              <a:avLst>
                <a:gd name="adj" fmla="val 30000"/>
              </a:avLst>
            </a:prstGeom>
            <a:solidFill>
              <a:srgbClr val="00B05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06" name="Полилиния 305">
              <a:hlinkClick r:id="" action="ppaction://hlinkshowjump?jump=endshow"/>
            </p:cNvPr>
            <p:cNvSpPr/>
            <p:nvPr/>
          </p:nvSpPr>
          <p:spPr>
            <a:xfrm flipV="1">
              <a:off x="4457695" y="3286124"/>
              <a:ext cx="571504" cy="642942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2"/>
            </a:lnRef>
            <a:fillRef idx="2">
              <a:schemeClr val="accent2"/>
            </a:fillRef>
            <a:effectRef idx="1">
              <a:schemeClr val="accent2"/>
            </a:effectRef>
            <a:fontRef idx="minor">
              <a:schemeClr val="dk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11" name="Полилиния 310">
              <a:hlinkClick r:id="" action="ppaction://hlinkshowjump?jump=endshow"/>
            </p:cNvPr>
            <p:cNvSpPr/>
            <p:nvPr/>
          </p:nvSpPr>
          <p:spPr>
            <a:xfrm flipH="1" flipV="1">
              <a:off x="3824286" y="3286124"/>
              <a:ext cx="571504" cy="642942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2"/>
            </a:lnRef>
            <a:fillRef idx="2">
              <a:schemeClr val="accent2"/>
            </a:fillRef>
            <a:effectRef idx="1">
              <a:schemeClr val="accent2"/>
            </a:effectRef>
            <a:fontRef idx="minor">
              <a:schemeClr val="dk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43" name="Скругленный прямоугольник 342"/>
            <p:cNvSpPr/>
            <p:nvPr/>
          </p:nvSpPr>
          <p:spPr>
            <a:xfrm>
              <a:off x="4357686" y="3071810"/>
              <a:ext cx="142876" cy="142876"/>
            </a:xfrm>
            <a:prstGeom prst="roundRect">
              <a:avLst>
                <a:gd name="adj" fmla="val 41111"/>
              </a:avLst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45" name="Полилиния 344">
              <a:hlinkClick r:id="" action="ppaction://hlinkshowjump?jump=endshow"/>
            </p:cNvPr>
            <p:cNvSpPr/>
            <p:nvPr/>
          </p:nvSpPr>
          <p:spPr>
            <a:xfrm>
              <a:off x="4457696" y="2640017"/>
              <a:ext cx="865184" cy="888998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2"/>
            </a:lnRef>
            <a:fillRef idx="2">
              <a:schemeClr val="accent2"/>
            </a:fillRef>
            <a:effectRef idx="1">
              <a:schemeClr val="accent2"/>
            </a:effectRef>
            <a:fontRef idx="minor">
              <a:schemeClr val="dk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56" name="Полилиния 355">
              <a:hlinkClick r:id="" action="ppaction://hlinkshowjump?jump=endshow"/>
            </p:cNvPr>
            <p:cNvSpPr/>
            <p:nvPr/>
          </p:nvSpPr>
          <p:spPr>
            <a:xfrm flipH="1">
              <a:off x="3533771" y="2647945"/>
              <a:ext cx="865184" cy="888998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2"/>
            </a:lnRef>
            <a:fillRef idx="2">
              <a:schemeClr val="accent2"/>
            </a:fillRef>
            <a:effectRef idx="1">
              <a:schemeClr val="accent2"/>
            </a:effectRef>
            <a:fontRef idx="minor">
              <a:schemeClr val="dk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</p:grpSp>
      <p:grpSp>
        <p:nvGrpSpPr>
          <p:cNvPr id="357" name="Группа 329"/>
          <p:cNvGrpSpPr/>
          <p:nvPr/>
        </p:nvGrpSpPr>
        <p:grpSpPr>
          <a:xfrm rot="16200000">
            <a:off x="7329611" y="6108409"/>
            <a:ext cx="635210" cy="578268"/>
            <a:chOff x="3533771" y="2640017"/>
            <a:chExt cx="1789109" cy="1289049"/>
          </a:xfrm>
          <a:effectLst>
            <a:outerShdw blurRad="76200" dist="63500" dir="2700000" algn="tl" rotWithShape="0">
              <a:prstClr val="black">
                <a:alpha val="64000"/>
              </a:prstClr>
            </a:outerShdw>
          </a:effectLst>
        </p:grpSpPr>
        <p:sp>
          <p:nvSpPr>
            <p:cNvPr id="370" name="Скругленный прямоугольник 369"/>
            <p:cNvSpPr/>
            <p:nvPr/>
          </p:nvSpPr>
          <p:spPr>
            <a:xfrm>
              <a:off x="4357686" y="3357562"/>
              <a:ext cx="142876" cy="357190"/>
            </a:xfrm>
            <a:prstGeom prst="roundRect">
              <a:avLst>
                <a:gd name="adj" fmla="val 50000"/>
              </a:avLst>
            </a:prstGeom>
            <a:solidFill>
              <a:schemeClr val="accent6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88" name="Скругленный прямоугольник 387"/>
            <p:cNvSpPr/>
            <p:nvPr/>
          </p:nvSpPr>
          <p:spPr>
            <a:xfrm>
              <a:off x="4357686" y="3143248"/>
              <a:ext cx="142876" cy="285752"/>
            </a:xfrm>
            <a:prstGeom prst="roundRect">
              <a:avLst>
                <a:gd name="adj" fmla="val 30000"/>
              </a:avLst>
            </a:prstGeom>
            <a:solidFill>
              <a:srgbClr val="00B05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97" name="Полилиния 396">
              <a:hlinkClick r:id="" action="ppaction://hlinkshowjump?jump=previousslide"/>
            </p:cNvPr>
            <p:cNvSpPr/>
            <p:nvPr/>
          </p:nvSpPr>
          <p:spPr>
            <a:xfrm flipV="1">
              <a:off x="4457695" y="3286124"/>
              <a:ext cx="571504" cy="642942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6"/>
            </a:lnRef>
            <a:fillRef idx="2">
              <a:schemeClr val="accent6"/>
            </a:fillRef>
            <a:effectRef idx="1">
              <a:schemeClr val="accent6"/>
            </a:effectRef>
            <a:fontRef idx="minor">
              <a:schemeClr val="dk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98" name="Полилиния 397">
              <a:hlinkClick r:id="" action="ppaction://hlinkshowjump?jump=previousslide"/>
            </p:cNvPr>
            <p:cNvSpPr/>
            <p:nvPr/>
          </p:nvSpPr>
          <p:spPr>
            <a:xfrm flipH="1" flipV="1">
              <a:off x="3824286" y="3286124"/>
              <a:ext cx="571504" cy="642942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6"/>
            </a:lnRef>
            <a:fillRef idx="2">
              <a:schemeClr val="accent6"/>
            </a:fillRef>
            <a:effectRef idx="1">
              <a:schemeClr val="accent6"/>
            </a:effectRef>
            <a:fontRef idx="minor">
              <a:schemeClr val="dk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99" name="Скругленный прямоугольник 398"/>
            <p:cNvSpPr/>
            <p:nvPr/>
          </p:nvSpPr>
          <p:spPr>
            <a:xfrm>
              <a:off x="4357686" y="3071810"/>
              <a:ext cx="142876" cy="142876"/>
            </a:xfrm>
            <a:prstGeom prst="roundRect">
              <a:avLst>
                <a:gd name="adj" fmla="val 41111"/>
              </a:avLst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400" name="Полилиния 399">
              <a:hlinkClick r:id="" action="ppaction://hlinkshowjump?jump=previousslide"/>
            </p:cNvPr>
            <p:cNvSpPr/>
            <p:nvPr/>
          </p:nvSpPr>
          <p:spPr>
            <a:xfrm>
              <a:off x="4457696" y="2640017"/>
              <a:ext cx="865184" cy="888998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6"/>
            </a:lnRef>
            <a:fillRef idx="2">
              <a:schemeClr val="accent6"/>
            </a:fillRef>
            <a:effectRef idx="1">
              <a:schemeClr val="accent6"/>
            </a:effectRef>
            <a:fontRef idx="minor">
              <a:schemeClr val="dk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401" name="Полилиния 400">
              <a:hlinkClick r:id="" action="ppaction://hlinkshowjump?jump=previousslide"/>
            </p:cNvPr>
            <p:cNvSpPr/>
            <p:nvPr/>
          </p:nvSpPr>
          <p:spPr>
            <a:xfrm flipH="1">
              <a:off x="3533771" y="2647945"/>
              <a:ext cx="865184" cy="888998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6"/>
            </a:lnRef>
            <a:fillRef idx="2">
              <a:schemeClr val="accent6"/>
            </a:fillRef>
            <a:effectRef idx="1">
              <a:schemeClr val="accent6"/>
            </a:effectRef>
            <a:fontRef idx="minor">
              <a:schemeClr val="dk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</p:grpSp>
      <p:grpSp>
        <p:nvGrpSpPr>
          <p:cNvPr id="402" name="Группа 329"/>
          <p:cNvGrpSpPr/>
          <p:nvPr/>
        </p:nvGrpSpPr>
        <p:grpSpPr>
          <a:xfrm rot="5400000">
            <a:off x="7897733" y="6111791"/>
            <a:ext cx="635210" cy="571504"/>
            <a:chOff x="3533771" y="2640017"/>
            <a:chExt cx="1789109" cy="1289049"/>
          </a:xfrm>
          <a:effectLst>
            <a:outerShdw blurRad="76200" dist="63500" dir="2700000" algn="tl" rotWithShape="0">
              <a:prstClr val="black">
                <a:alpha val="64000"/>
              </a:prstClr>
            </a:outerShdw>
          </a:effectLst>
        </p:grpSpPr>
        <p:sp>
          <p:nvSpPr>
            <p:cNvPr id="403" name="Скругленный прямоугольник 402"/>
            <p:cNvSpPr/>
            <p:nvPr/>
          </p:nvSpPr>
          <p:spPr>
            <a:xfrm>
              <a:off x="4357686" y="3357562"/>
              <a:ext cx="142876" cy="357190"/>
            </a:xfrm>
            <a:prstGeom prst="roundRect">
              <a:avLst>
                <a:gd name="adj" fmla="val 50000"/>
              </a:avLst>
            </a:prstGeom>
            <a:solidFill>
              <a:schemeClr val="accent6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404" name="Скругленный прямоугольник 403"/>
            <p:cNvSpPr/>
            <p:nvPr/>
          </p:nvSpPr>
          <p:spPr>
            <a:xfrm>
              <a:off x="4357686" y="3143248"/>
              <a:ext cx="142876" cy="285752"/>
            </a:xfrm>
            <a:prstGeom prst="roundRect">
              <a:avLst>
                <a:gd name="adj" fmla="val 30000"/>
              </a:avLst>
            </a:prstGeom>
            <a:solidFill>
              <a:srgbClr val="00B05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405" name="Полилиния 404">
              <a:hlinkClick r:id="" action="ppaction://hlinkshowjump?jump=nextslide"/>
            </p:cNvPr>
            <p:cNvSpPr/>
            <p:nvPr/>
          </p:nvSpPr>
          <p:spPr>
            <a:xfrm flipV="1">
              <a:off x="4457695" y="3286124"/>
              <a:ext cx="571504" cy="642942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3"/>
            </a:lnRef>
            <a:fillRef idx="2">
              <a:schemeClr val="accent3"/>
            </a:fillRef>
            <a:effectRef idx="1">
              <a:schemeClr val="accent3"/>
            </a:effectRef>
            <a:fontRef idx="minor">
              <a:schemeClr val="dk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406" name="Полилиния 405">
              <a:hlinkClick r:id="" action="ppaction://hlinkshowjump?jump=nextslide"/>
            </p:cNvPr>
            <p:cNvSpPr/>
            <p:nvPr/>
          </p:nvSpPr>
          <p:spPr>
            <a:xfrm flipH="1" flipV="1">
              <a:off x="3824286" y="3286124"/>
              <a:ext cx="571504" cy="642942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3"/>
            </a:lnRef>
            <a:fillRef idx="2">
              <a:schemeClr val="accent3"/>
            </a:fillRef>
            <a:effectRef idx="1">
              <a:schemeClr val="accent3"/>
            </a:effectRef>
            <a:fontRef idx="minor">
              <a:schemeClr val="dk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407" name="Скругленный прямоугольник 406"/>
            <p:cNvSpPr/>
            <p:nvPr/>
          </p:nvSpPr>
          <p:spPr>
            <a:xfrm>
              <a:off x="4357686" y="3071810"/>
              <a:ext cx="142876" cy="142876"/>
            </a:xfrm>
            <a:prstGeom prst="roundRect">
              <a:avLst>
                <a:gd name="adj" fmla="val 41111"/>
              </a:avLst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408" name="Полилиния 407">
              <a:hlinkClick r:id="" action="ppaction://hlinkshowjump?jump=nextslide"/>
            </p:cNvPr>
            <p:cNvSpPr/>
            <p:nvPr/>
          </p:nvSpPr>
          <p:spPr>
            <a:xfrm>
              <a:off x="4457696" y="2640017"/>
              <a:ext cx="865184" cy="888998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3"/>
            </a:lnRef>
            <a:fillRef idx="2">
              <a:schemeClr val="accent3"/>
            </a:fillRef>
            <a:effectRef idx="1">
              <a:schemeClr val="accent3"/>
            </a:effectRef>
            <a:fontRef idx="minor">
              <a:schemeClr val="dk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409" name="Полилиния 408">
              <a:hlinkClick r:id="" action="ppaction://hlinkshowjump?jump=nextslide"/>
            </p:cNvPr>
            <p:cNvSpPr/>
            <p:nvPr/>
          </p:nvSpPr>
          <p:spPr>
            <a:xfrm flipH="1">
              <a:off x="3533771" y="2647945"/>
              <a:ext cx="865184" cy="888998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3"/>
            </a:lnRef>
            <a:fillRef idx="2">
              <a:schemeClr val="accent3"/>
            </a:fillRef>
            <a:effectRef idx="1">
              <a:schemeClr val="accent3"/>
            </a:effectRef>
            <a:fontRef idx="minor">
              <a:schemeClr val="dk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</p:grpSp>
      <p:grpSp>
        <p:nvGrpSpPr>
          <p:cNvPr id="34883" name="Группа 285"/>
          <p:cNvGrpSpPr>
            <a:grpSpLocks/>
          </p:cNvGrpSpPr>
          <p:nvPr/>
        </p:nvGrpSpPr>
        <p:grpSpPr bwMode="auto">
          <a:xfrm>
            <a:off x="1428750" y="5929313"/>
            <a:ext cx="1000125" cy="1017587"/>
            <a:chOff x="214282" y="5643578"/>
            <a:chExt cx="1285884" cy="1017585"/>
          </a:xfrm>
        </p:grpSpPr>
        <p:sp>
          <p:nvSpPr>
            <p:cNvPr id="287" name="Полилиния 286"/>
            <p:cNvSpPr/>
            <p:nvPr/>
          </p:nvSpPr>
          <p:spPr>
            <a:xfrm>
              <a:off x="785786" y="5715016"/>
              <a:ext cx="714380" cy="946147"/>
            </a:xfrm>
            <a:custGeom>
              <a:avLst/>
              <a:gdLst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60461 h 1160461"/>
                <a:gd name="connsiteX1" fmla="*/ 228600 w 1000125"/>
                <a:gd name="connsiteY1" fmla="*/ 574673 h 1160461"/>
                <a:gd name="connsiteX2" fmla="*/ 404812 w 1000125"/>
                <a:gd name="connsiteY2" fmla="*/ 574673 h 1160461"/>
                <a:gd name="connsiteX3" fmla="*/ 385762 w 1000125"/>
                <a:gd name="connsiteY3" fmla="*/ 384173 h 1160461"/>
                <a:gd name="connsiteX4" fmla="*/ 666750 w 1000125"/>
                <a:gd name="connsiteY4" fmla="*/ 350836 h 1160461"/>
                <a:gd name="connsiteX5" fmla="*/ 642937 w 1000125"/>
                <a:gd name="connsiteY5" fmla="*/ 150811 h 1160461"/>
                <a:gd name="connsiteX6" fmla="*/ 914400 w 1000125"/>
                <a:gd name="connsiteY6" fmla="*/ 12698 h 1160461"/>
                <a:gd name="connsiteX7" fmla="*/ 1000125 w 1000125"/>
                <a:gd name="connsiteY7" fmla="*/ 379411 h 1160461"/>
                <a:gd name="connsiteX8" fmla="*/ 828675 w 1000125"/>
                <a:gd name="connsiteY8" fmla="*/ 403223 h 1160461"/>
                <a:gd name="connsiteX9" fmla="*/ 852487 w 1000125"/>
                <a:gd name="connsiteY9" fmla="*/ 631823 h 1160461"/>
                <a:gd name="connsiteX10" fmla="*/ 638175 w 1000125"/>
                <a:gd name="connsiteY10" fmla="*/ 669923 h 1160461"/>
                <a:gd name="connsiteX11" fmla="*/ 638175 w 1000125"/>
                <a:gd name="connsiteY11" fmla="*/ 850898 h 1160461"/>
                <a:gd name="connsiteX12" fmla="*/ 0 w 1000125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76332" h="1160461">
                  <a:moveTo>
                    <a:pt x="0" y="1160461"/>
                  </a:moveTo>
                  <a:lnTo>
                    <a:pt x="228600" y="574673"/>
                  </a:lnTo>
                  <a:cubicBezTo>
                    <a:pt x="282586" y="474659"/>
                    <a:pt x="346075" y="574673"/>
                    <a:pt x="404812" y="574673"/>
                  </a:cubicBezTo>
                  <a:cubicBezTo>
                    <a:pt x="398462" y="511173"/>
                    <a:pt x="315923" y="481010"/>
                    <a:pt x="385762" y="384173"/>
                  </a:cubicBezTo>
                  <a:cubicBezTo>
                    <a:pt x="498486" y="268286"/>
                    <a:pt x="573087" y="361948"/>
                    <a:pt x="666750" y="350836"/>
                  </a:cubicBezTo>
                  <a:cubicBezTo>
                    <a:pt x="658812" y="284161"/>
                    <a:pt x="541347" y="212725"/>
                    <a:pt x="642937" y="150811"/>
                  </a:cubicBezTo>
                  <a:cubicBezTo>
                    <a:pt x="766771" y="0"/>
                    <a:pt x="823912" y="58736"/>
                    <a:pt x="914400" y="12698"/>
                  </a:cubicBezTo>
                  <a:cubicBezTo>
                    <a:pt x="942975" y="134936"/>
                    <a:pt x="1076332" y="180974"/>
                    <a:pt x="1000125" y="379411"/>
                  </a:cubicBezTo>
                  <a:cubicBezTo>
                    <a:pt x="919170" y="458786"/>
                    <a:pt x="885825" y="395286"/>
                    <a:pt x="828675" y="403223"/>
                  </a:cubicBezTo>
                  <a:cubicBezTo>
                    <a:pt x="836612" y="479423"/>
                    <a:pt x="982671" y="507997"/>
                    <a:pt x="852487" y="631823"/>
                  </a:cubicBezTo>
                  <a:cubicBezTo>
                    <a:pt x="766771" y="787396"/>
                    <a:pt x="709612" y="657223"/>
                    <a:pt x="638175" y="669923"/>
                  </a:cubicBezTo>
                  <a:cubicBezTo>
                    <a:pt x="638175" y="730248"/>
                    <a:pt x="719147" y="790570"/>
                    <a:pt x="638175" y="850898"/>
                  </a:cubicBezTo>
                  <a:lnTo>
                    <a:pt x="0" y="116046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>
                <a:rot lat="20566233" lon="4218831" rev="19705992"/>
              </a:camera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88" name="Полилиния 287"/>
            <p:cNvSpPr/>
            <p:nvPr/>
          </p:nvSpPr>
          <p:spPr>
            <a:xfrm flipH="1">
              <a:off x="214282" y="5715016"/>
              <a:ext cx="714380" cy="946147"/>
            </a:xfrm>
            <a:custGeom>
              <a:avLst/>
              <a:gdLst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60461 h 1160461"/>
                <a:gd name="connsiteX1" fmla="*/ 228600 w 1000125"/>
                <a:gd name="connsiteY1" fmla="*/ 574673 h 1160461"/>
                <a:gd name="connsiteX2" fmla="*/ 404812 w 1000125"/>
                <a:gd name="connsiteY2" fmla="*/ 574673 h 1160461"/>
                <a:gd name="connsiteX3" fmla="*/ 385762 w 1000125"/>
                <a:gd name="connsiteY3" fmla="*/ 384173 h 1160461"/>
                <a:gd name="connsiteX4" fmla="*/ 666750 w 1000125"/>
                <a:gd name="connsiteY4" fmla="*/ 350836 h 1160461"/>
                <a:gd name="connsiteX5" fmla="*/ 642937 w 1000125"/>
                <a:gd name="connsiteY5" fmla="*/ 150811 h 1160461"/>
                <a:gd name="connsiteX6" fmla="*/ 914400 w 1000125"/>
                <a:gd name="connsiteY6" fmla="*/ 12698 h 1160461"/>
                <a:gd name="connsiteX7" fmla="*/ 1000125 w 1000125"/>
                <a:gd name="connsiteY7" fmla="*/ 379411 h 1160461"/>
                <a:gd name="connsiteX8" fmla="*/ 828675 w 1000125"/>
                <a:gd name="connsiteY8" fmla="*/ 403223 h 1160461"/>
                <a:gd name="connsiteX9" fmla="*/ 852487 w 1000125"/>
                <a:gd name="connsiteY9" fmla="*/ 631823 h 1160461"/>
                <a:gd name="connsiteX10" fmla="*/ 638175 w 1000125"/>
                <a:gd name="connsiteY10" fmla="*/ 669923 h 1160461"/>
                <a:gd name="connsiteX11" fmla="*/ 638175 w 1000125"/>
                <a:gd name="connsiteY11" fmla="*/ 850898 h 1160461"/>
                <a:gd name="connsiteX12" fmla="*/ 0 w 1000125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76332" h="1160461">
                  <a:moveTo>
                    <a:pt x="0" y="1160461"/>
                  </a:moveTo>
                  <a:lnTo>
                    <a:pt x="228600" y="574673"/>
                  </a:lnTo>
                  <a:cubicBezTo>
                    <a:pt x="282586" y="474659"/>
                    <a:pt x="346075" y="574673"/>
                    <a:pt x="404812" y="574673"/>
                  </a:cubicBezTo>
                  <a:cubicBezTo>
                    <a:pt x="398462" y="511173"/>
                    <a:pt x="315923" y="481010"/>
                    <a:pt x="385762" y="384173"/>
                  </a:cubicBezTo>
                  <a:cubicBezTo>
                    <a:pt x="498486" y="268286"/>
                    <a:pt x="573087" y="361948"/>
                    <a:pt x="666750" y="350836"/>
                  </a:cubicBezTo>
                  <a:cubicBezTo>
                    <a:pt x="658812" y="284161"/>
                    <a:pt x="541347" y="212725"/>
                    <a:pt x="642937" y="150811"/>
                  </a:cubicBezTo>
                  <a:cubicBezTo>
                    <a:pt x="766771" y="0"/>
                    <a:pt x="823912" y="58736"/>
                    <a:pt x="914400" y="12698"/>
                  </a:cubicBezTo>
                  <a:cubicBezTo>
                    <a:pt x="942975" y="134936"/>
                    <a:pt x="1076332" y="180974"/>
                    <a:pt x="1000125" y="379411"/>
                  </a:cubicBezTo>
                  <a:cubicBezTo>
                    <a:pt x="919170" y="458786"/>
                    <a:pt x="885825" y="395286"/>
                    <a:pt x="828675" y="403223"/>
                  </a:cubicBezTo>
                  <a:cubicBezTo>
                    <a:pt x="836612" y="479423"/>
                    <a:pt x="982671" y="507997"/>
                    <a:pt x="852487" y="631823"/>
                  </a:cubicBezTo>
                  <a:cubicBezTo>
                    <a:pt x="766771" y="787396"/>
                    <a:pt x="709612" y="657223"/>
                    <a:pt x="638175" y="669923"/>
                  </a:cubicBezTo>
                  <a:cubicBezTo>
                    <a:pt x="638175" y="730248"/>
                    <a:pt x="719147" y="790570"/>
                    <a:pt x="638175" y="850898"/>
                  </a:cubicBezTo>
                  <a:lnTo>
                    <a:pt x="0" y="116046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>
                <a:rot lat="18000000" lon="0" rev="20099999"/>
              </a:camera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89" name="Полилиния 288"/>
            <p:cNvSpPr/>
            <p:nvPr/>
          </p:nvSpPr>
          <p:spPr>
            <a:xfrm rot="1839986">
              <a:off x="523281" y="5784561"/>
              <a:ext cx="488006" cy="785225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90" name="24-конечная звезда 289"/>
            <p:cNvSpPr/>
            <p:nvPr/>
          </p:nvSpPr>
          <p:spPr>
            <a:xfrm>
              <a:off x="571472" y="5643578"/>
              <a:ext cx="357190" cy="285752"/>
            </a:xfrm>
            <a:prstGeom prst="star24">
              <a:avLst>
                <a:gd name="adj" fmla="val 43333"/>
              </a:avLst>
            </a:prstGeom>
            <a:solidFill>
              <a:srgbClr val="FFFF00"/>
            </a:solidFill>
            <a:ln>
              <a:noFill/>
            </a:ln>
            <a:scene3d>
              <a:camera prst="orthographicFront"/>
              <a:lightRig rig="threePt" dir="t"/>
            </a:scene3d>
            <a:sp3d>
              <a:bevelT h="38100" prst="relaxedInse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</p:grpSp>
      <p:grpSp>
        <p:nvGrpSpPr>
          <p:cNvPr id="34884" name="Группа 356"/>
          <p:cNvGrpSpPr>
            <a:grpSpLocks/>
          </p:cNvGrpSpPr>
          <p:nvPr/>
        </p:nvGrpSpPr>
        <p:grpSpPr bwMode="auto">
          <a:xfrm rot="-1531300">
            <a:off x="1657350" y="6384925"/>
            <a:ext cx="250825" cy="339725"/>
            <a:chOff x="2857488" y="4883951"/>
            <a:chExt cx="571504" cy="903297"/>
          </a:xfrm>
        </p:grpSpPr>
        <p:sp>
          <p:nvSpPr>
            <p:cNvPr id="358" name="Овал 357"/>
            <p:cNvSpPr/>
            <p:nvPr/>
          </p:nvSpPr>
          <p:spPr>
            <a:xfrm>
              <a:off x="2999959" y="4926842"/>
              <a:ext cx="285751" cy="143514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59" name="Овал 358"/>
            <p:cNvSpPr/>
            <p:nvPr/>
          </p:nvSpPr>
          <p:spPr>
            <a:xfrm>
              <a:off x="2857488" y="5000636"/>
              <a:ext cx="571504" cy="785818"/>
            </a:xfrm>
            <a:prstGeom prst="ellipse">
              <a:avLst/>
            </a:prstGeom>
            <a:solidFill>
              <a:srgbClr val="A50021"/>
            </a:solidFill>
            <a:ln w="6350">
              <a:solidFill>
                <a:schemeClr val="tx1"/>
              </a:solidFill>
            </a:ln>
            <a:scene3d>
              <a:camera prst="orthographicFront"/>
              <a:lightRig rig="threePt" dir="t"/>
            </a:scene3d>
            <a:sp3d prstMaterial="plastic">
              <a:bevelT w="260350" h="1270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cxnSp>
          <p:nvCxnSpPr>
            <p:cNvPr id="360" name="Прямая соединительная линия 359"/>
            <p:cNvCxnSpPr>
              <a:stCxn id="0" idx="0"/>
              <a:endCxn id="0" idx="4"/>
            </p:cNvCxnSpPr>
            <p:nvPr/>
          </p:nvCxnSpPr>
          <p:spPr>
            <a:xfrm rot="16200000" flipH="1">
              <a:off x="2751569" y="5392222"/>
              <a:ext cx="785109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61" name="Овал 360"/>
            <p:cNvSpPr/>
            <p:nvPr/>
          </p:nvSpPr>
          <p:spPr>
            <a:xfrm>
              <a:off x="3070195" y="4879694"/>
              <a:ext cx="141069" cy="71756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62" name="Овал 361"/>
            <p:cNvSpPr/>
            <p:nvPr/>
          </p:nvSpPr>
          <p:spPr>
            <a:xfrm>
              <a:off x="3000392" y="5138715"/>
              <a:ext cx="68726" cy="71756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63" name="Овал 362"/>
            <p:cNvSpPr/>
            <p:nvPr/>
          </p:nvSpPr>
          <p:spPr>
            <a:xfrm>
              <a:off x="2929645" y="5282724"/>
              <a:ext cx="72342" cy="71759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64" name="Овал 363"/>
            <p:cNvSpPr/>
            <p:nvPr/>
          </p:nvSpPr>
          <p:spPr>
            <a:xfrm>
              <a:off x="2930295" y="5428088"/>
              <a:ext cx="72342" cy="71756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65" name="Овал 364"/>
            <p:cNvSpPr/>
            <p:nvPr/>
          </p:nvSpPr>
          <p:spPr>
            <a:xfrm>
              <a:off x="3000639" y="5569176"/>
              <a:ext cx="68726" cy="71756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66" name="Овал 365"/>
            <p:cNvSpPr/>
            <p:nvPr/>
          </p:nvSpPr>
          <p:spPr>
            <a:xfrm>
              <a:off x="3217000" y="5138793"/>
              <a:ext cx="72342" cy="71756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67" name="Овал 366"/>
            <p:cNvSpPr/>
            <p:nvPr/>
          </p:nvSpPr>
          <p:spPr>
            <a:xfrm>
              <a:off x="3287344" y="5279881"/>
              <a:ext cx="68726" cy="71756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68" name="Овал 367"/>
            <p:cNvSpPr/>
            <p:nvPr/>
          </p:nvSpPr>
          <p:spPr>
            <a:xfrm>
              <a:off x="3287996" y="5425243"/>
              <a:ext cx="68724" cy="71759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69" name="Овал 368"/>
            <p:cNvSpPr/>
            <p:nvPr/>
          </p:nvSpPr>
          <p:spPr>
            <a:xfrm>
              <a:off x="3217247" y="5569254"/>
              <a:ext cx="72342" cy="71756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</p:grpSp>
      <p:grpSp>
        <p:nvGrpSpPr>
          <p:cNvPr id="34885" name="Группа 300"/>
          <p:cNvGrpSpPr>
            <a:grpSpLocks/>
          </p:cNvGrpSpPr>
          <p:nvPr/>
        </p:nvGrpSpPr>
        <p:grpSpPr bwMode="auto">
          <a:xfrm>
            <a:off x="6000750" y="5929313"/>
            <a:ext cx="1000125" cy="928687"/>
            <a:chOff x="214282" y="5643578"/>
            <a:chExt cx="1285884" cy="1017585"/>
          </a:xfrm>
        </p:grpSpPr>
        <p:sp>
          <p:nvSpPr>
            <p:cNvPr id="302" name="Полилиния 301"/>
            <p:cNvSpPr/>
            <p:nvPr/>
          </p:nvSpPr>
          <p:spPr>
            <a:xfrm>
              <a:off x="785786" y="5715016"/>
              <a:ext cx="714380" cy="946147"/>
            </a:xfrm>
            <a:custGeom>
              <a:avLst/>
              <a:gdLst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60461 h 1160461"/>
                <a:gd name="connsiteX1" fmla="*/ 228600 w 1000125"/>
                <a:gd name="connsiteY1" fmla="*/ 574673 h 1160461"/>
                <a:gd name="connsiteX2" fmla="*/ 404812 w 1000125"/>
                <a:gd name="connsiteY2" fmla="*/ 574673 h 1160461"/>
                <a:gd name="connsiteX3" fmla="*/ 385762 w 1000125"/>
                <a:gd name="connsiteY3" fmla="*/ 384173 h 1160461"/>
                <a:gd name="connsiteX4" fmla="*/ 666750 w 1000125"/>
                <a:gd name="connsiteY4" fmla="*/ 350836 h 1160461"/>
                <a:gd name="connsiteX5" fmla="*/ 642937 w 1000125"/>
                <a:gd name="connsiteY5" fmla="*/ 150811 h 1160461"/>
                <a:gd name="connsiteX6" fmla="*/ 914400 w 1000125"/>
                <a:gd name="connsiteY6" fmla="*/ 12698 h 1160461"/>
                <a:gd name="connsiteX7" fmla="*/ 1000125 w 1000125"/>
                <a:gd name="connsiteY7" fmla="*/ 379411 h 1160461"/>
                <a:gd name="connsiteX8" fmla="*/ 828675 w 1000125"/>
                <a:gd name="connsiteY8" fmla="*/ 403223 h 1160461"/>
                <a:gd name="connsiteX9" fmla="*/ 852487 w 1000125"/>
                <a:gd name="connsiteY9" fmla="*/ 631823 h 1160461"/>
                <a:gd name="connsiteX10" fmla="*/ 638175 w 1000125"/>
                <a:gd name="connsiteY10" fmla="*/ 669923 h 1160461"/>
                <a:gd name="connsiteX11" fmla="*/ 638175 w 1000125"/>
                <a:gd name="connsiteY11" fmla="*/ 850898 h 1160461"/>
                <a:gd name="connsiteX12" fmla="*/ 0 w 1000125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76332" h="1160461">
                  <a:moveTo>
                    <a:pt x="0" y="1160461"/>
                  </a:moveTo>
                  <a:lnTo>
                    <a:pt x="228600" y="574673"/>
                  </a:lnTo>
                  <a:cubicBezTo>
                    <a:pt x="282586" y="474659"/>
                    <a:pt x="346075" y="574673"/>
                    <a:pt x="404812" y="574673"/>
                  </a:cubicBezTo>
                  <a:cubicBezTo>
                    <a:pt x="398462" y="511173"/>
                    <a:pt x="315923" y="481010"/>
                    <a:pt x="385762" y="384173"/>
                  </a:cubicBezTo>
                  <a:cubicBezTo>
                    <a:pt x="498486" y="268286"/>
                    <a:pt x="573087" y="361948"/>
                    <a:pt x="666750" y="350836"/>
                  </a:cubicBezTo>
                  <a:cubicBezTo>
                    <a:pt x="658812" y="284161"/>
                    <a:pt x="541347" y="212725"/>
                    <a:pt x="642937" y="150811"/>
                  </a:cubicBezTo>
                  <a:cubicBezTo>
                    <a:pt x="766771" y="0"/>
                    <a:pt x="823912" y="58736"/>
                    <a:pt x="914400" y="12698"/>
                  </a:cubicBezTo>
                  <a:cubicBezTo>
                    <a:pt x="942975" y="134936"/>
                    <a:pt x="1076332" y="180974"/>
                    <a:pt x="1000125" y="379411"/>
                  </a:cubicBezTo>
                  <a:cubicBezTo>
                    <a:pt x="919170" y="458786"/>
                    <a:pt x="885825" y="395286"/>
                    <a:pt x="828675" y="403223"/>
                  </a:cubicBezTo>
                  <a:cubicBezTo>
                    <a:pt x="836612" y="479423"/>
                    <a:pt x="982671" y="507997"/>
                    <a:pt x="852487" y="631823"/>
                  </a:cubicBezTo>
                  <a:cubicBezTo>
                    <a:pt x="766771" y="787396"/>
                    <a:pt x="709612" y="657223"/>
                    <a:pt x="638175" y="669923"/>
                  </a:cubicBezTo>
                  <a:cubicBezTo>
                    <a:pt x="638175" y="730248"/>
                    <a:pt x="719147" y="790570"/>
                    <a:pt x="638175" y="850898"/>
                  </a:cubicBezTo>
                  <a:lnTo>
                    <a:pt x="0" y="116046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>
                <a:rot lat="20566233" lon="4218831" rev="19705992"/>
              </a:camera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03" name="Полилиния 302"/>
            <p:cNvSpPr/>
            <p:nvPr/>
          </p:nvSpPr>
          <p:spPr>
            <a:xfrm flipH="1">
              <a:off x="214282" y="5715016"/>
              <a:ext cx="714380" cy="946147"/>
            </a:xfrm>
            <a:custGeom>
              <a:avLst/>
              <a:gdLst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60461 h 1160461"/>
                <a:gd name="connsiteX1" fmla="*/ 228600 w 1000125"/>
                <a:gd name="connsiteY1" fmla="*/ 574673 h 1160461"/>
                <a:gd name="connsiteX2" fmla="*/ 404812 w 1000125"/>
                <a:gd name="connsiteY2" fmla="*/ 574673 h 1160461"/>
                <a:gd name="connsiteX3" fmla="*/ 385762 w 1000125"/>
                <a:gd name="connsiteY3" fmla="*/ 384173 h 1160461"/>
                <a:gd name="connsiteX4" fmla="*/ 666750 w 1000125"/>
                <a:gd name="connsiteY4" fmla="*/ 350836 h 1160461"/>
                <a:gd name="connsiteX5" fmla="*/ 642937 w 1000125"/>
                <a:gd name="connsiteY5" fmla="*/ 150811 h 1160461"/>
                <a:gd name="connsiteX6" fmla="*/ 914400 w 1000125"/>
                <a:gd name="connsiteY6" fmla="*/ 12698 h 1160461"/>
                <a:gd name="connsiteX7" fmla="*/ 1000125 w 1000125"/>
                <a:gd name="connsiteY7" fmla="*/ 379411 h 1160461"/>
                <a:gd name="connsiteX8" fmla="*/ 828675 w 1000125"/>
                <a:gd name="connsiteY8" fmla="*/ 403223 h 1160461"/>
                <a:gd name="connsiteX9" fmla="*/ 852487 w 1000125"/>
                <a:gd name="connsiteY9" fmla="*/ 631823 h 1160461"/>
                <a:gd name="connsiteX10" fmla="*/ 638175 w 1000125"/>
                <a:gd name="connsiteY10" fmla="*/ 669923 h 1160461"/>
                <a:gd name="connsiteX11" fmla="*/ 638175 w 1000125"/>
                <a:gd name="connsiteY11" fmla="*/ 850898 h 1160461"/>
                <a:gd name="connsiteX12" fmla="*/ 0 w 1000125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76332" h="1160461">
                  <a:moveTo>
                    <a:pt x="0" y="1160461"/>
                  </a:moveTo>
                  <a:lnTo>
                    <a:pt x="228600" y="574673"/>
                  </a:lnTo>
                  <a:cubicBezTo>
                    <a:pt x="282586" y="474659"/>
                    <a:pt x="346075" y="574673"/>
                    <a:pt x="404812" y="574673"/>
                  </a:cubicBezTo>
                  <a:cubicBezTo>
                    <a:pt x="398462" y="511173"/>
                    <a:pt x="315923" y="481010"/>
                    <a:pt x="385762" y="384173"/>
                  </a:cubicBezTo>
                  <a:cubicBezTo>
                    <a:pt x="498486" y="268286"/>
                    <a:pt x="573087" y="361948"/>
                    <a:pt x="666750" y="350836"/>
                  </a:cubicBezTo>
                  <a:cubicBezTo>
                    <a:pt x="658812" y="284161"/>
                    <a:pt x="541347" y="212725"/>
                    <a:pt x="642937" y="150811"/>
                  </a:cubicBezTo>
                  <a:cubicBezTo>
                    <a:pt x="766771" y="0"/>
                    <a:pt x="823912" y="58736"/>
                    <a:pt x="914400" y="12698"/>
                  </a:cubicBezTo>
                  <a:cubicBezTo>
                    <a:pt x="942975" y="134936"/>
                    <a:pt x="1076332" y="180974"/>
                    <a:pt x="1000125" y="379411"/>
                  </a:cubicBezTo>
                  <a:cubicBezTo>
                    <a:pt x="919170" y="458786"/>
                    <a:pt x="885825" y="395286"/>
                    <a:pt x="828675" y="403223"/>
                  </a:cubicBezTo>
                  <a:cubicBezTo>
                    <a:pt x="836612" y="479423"/>
                    <a:pt x="982671" y="507997"/>
                    <a:pt x="852487" y="631823"/>
                  </a:cubicBezTo>
                  <a:cubicBezTo>
                    <a:pt x="766771" y="787396"/>
                    <a:pt x="709612" y="657223"/>
                    <a:pt x="638175" y="669923"/>
                  </a:cubicBezTo>
                  <a:cubicBezTo>
                    <a:pt x="638175" y="730248"/>
                    <a:pt x="719147" y="790570"/>
                    <a:pt x="638175" y="850898"/>
                  </a:cubicBezTo>
                  <a:lnTo>
                    <a:pt x="0" y="116046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>
                <a:rot lat="18000000" lon="0" rev="20099999"/>
              </a:camera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04" name="Полилиния 303"/>
            <p:cNvSpPr/>
            <p:nvPr/>
          </p:nvSpPr>
          <p:spPr>
            <a:xfrm rot="1839986">
              <a:off x="523281" y="5784561"/>
              <a:ext cx="488006" cy="785225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05" name="24-конечная звезда 304"/>
            <p:cNvSpPr/>
            <p:nvPr/>
          </p:nvSpPr>
          <p:spPr>
            <a:xfrm>
              <a:off x="571472" y="5643578"/>
              <a:ext cx="357190" cy="285752"/>
            </a:xfrm>
            <a:prstGeom prst="star24">
              <a:avLst>
                <a:gd name="adj" fmla="val 43333"/>
              </a:avLst>
            </a:prstGeom>
            <a:solidFill>
              <a:srgbClr val="FFFF00"/>
            </a:solidFill>
            <a:ln>
              <a:noFill/>
            </a:ln>
            <a:scene3d>
              <a:camera prst="orthographicFront"/>
              <a:lightRig rig="threePt" dir="t"/>
            </a:scene3d>
            <a:sp3d>
              <a:bevelT h="38100" prst="relaxedInse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</p:grpSp>
      <p:sp>
        <p:nvSpPr>
          <p:cNvPr id="34886" name="Объект 227"/>
          <p:cNvSpPr>
            <a:spLocks noGrp="1"/>
          </p:cNvSpPr>
          <p:nvPr>
            <p:ph idx="1"/>
          </p:nvPr>
        </p:nvSpPr>
        <p:spPr>
          <a:xfrm>
            <a:off x="654050" y="1741488"/>
            <a:ext cx="7816850" cy="4525962"/>
          </a:xfrm>
        </p:spPr>
        <p:txBody>
          <a:bodyPr/>
          <a:lstStyle/>
          <a:p>
            <a:r>
              <a:rPr lang="ru-RU" sz="2000" i="1" smtClean="0">
                <a:solidFill>
                  <a:srgbClr val="990000"/>
                </a:solidFill>
                <a:latin typeface="Arial" charset="0"/>
                <a:cs typeface="Arial" charset="0"/>
              </a:rPr>
              <a:t>Дайте определение выражениям.</a:t>
            </a:r>
          </a:p>
          <a:p>
            <a:r>
              <a:rPr lang="ru-RU" sz="1800" smtClean="0">
                <a:solidFill>
                  <a:srgbClr val="002060"/>
                </a:solidFill>
                <a:latin typeface="Arial" charset="0"/>
                <a:cs typeface="Arial" charset="0"/>
              </a:rPr>
              <a:t>1. Вид спортивной гимнастики   (аэробика).</a:t>
            </a:r>
          </a:p>
          <a:p>
            <a:r>
              <a:rPr lang="ru-RU" sz="1800" smtClean="0">
                <a:solidFill>
                  <a:srgbClr val="002060"/>
                </a:solidFill>
                <a:latin typeface="Arial" charset="0"/>
                <a:cs typeface="Arial" charset="0"/>
              </a:rPr>
              <a:t>2. Система физических упражнений, способствующая общему развитию организма и укреплению здоровья</a:t>
            </a:r>
            <a:r>
              <a:rPr lang="ru-RU" sz="1800" i="1" smtClean="0">
                <a:solidFill>
                  <a:srgbClr val="002060"/>
                </a:solidFill>
                <a:latin typeface="Arial" charset="0"/>
                <a:cs typeface="Arial" charset="0"/>
              </a:rPr>
              <a:t>    (</a:t>
            </a:r>
            <a:r>
              <a:rPr lang="ru-RU" sz="1800" smtClean="0">
                <a:solidFill>
                  <a:srgbClr val="002060"/>
                </a:solidFill>
                <a:latin typeface="Arial" charset="0"/>
                <a:cs typeface="Arial" charset="0"/>
              </a:rPr>
              <a:t>гимнастика).</a:t>
            </a:r>
          </a:p>
          <a:p>
            <a:r>
              <a:rPr lang="ru-RU" sz="1800" smtClean="0">
                <a:solidFill>
                  <a:srgbClr val="002060"/>
                </a:solidFill>
                <a:latin typeface="Arial" charset="0"/>
                <a:cs typeface="Arial" charset="0"/>
              </a:rPr>
              <a:t>3. Расслабление и снятие психического напряжения     (релаксация).</a:t>
            </a:r>
          </a:p>
          <a:p>
            <a:r>
              <a:rPr lang="ru-RU" sz="1800" smtClean="0">
                <a:solidFill>
                  <a:srgbClr val="002060"/>
                </a:solidFill>
                <a:latin typeface="Arial" charset="0"/>
                <a:cs typeface="Arial" charset="0"/>
              </a:rPr>
              <a:t>4. Правила времяпровождения  (распорядок дня).</a:t>
            </a:r>
          </a:p>
          <a:p>
            <a:endParaRPr lang="ru-RU" sz="1800" b="1" smtClean="0">
              <a:latin typeface="Arial" charset="0"/>
              <a:cs typeface="Arial" charset="0"/>
            </a:endParaRPr>
          </a:p>
        </p:txBody>
      </p:sp>
      <p:pic>
        <p:nvPicPr>
          <p:cNvPr id="34887" name="Рисунок 226"/>
          <p:cNvPicPr>
            <a:picLocks noChangeAspect="1"/>
          </p:cNvPicPr>
          <p:nvPr/>
        </p:nvPicPr>
        <p:blipFill>
          <a:blip r:embed="rId4" cstate="print"/>
          <a:srcRect/>
          <a:stretch>
            <a:fillRect/>
          </a:stretch>
        </p:blipFill>
        <p:spPr bwMode="auto">
          <a:xfrm>
            <a:off x="2417763" y="4400550"/>
            <a:ext cx="995362" cy="1219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34888" name="Рисунок 234"/>
          <p:cNvPicPr>
            <a:picLocks noChangeAspect="1"/>
          </p:cNvPicPr>
          <p:nvPr/>
        </p:nvPicPr>
        <p:blipFill>
          <a:blip r:embed="rId5" cstate="print"/>
          <a:srcRect/>
          <a:stretch>
            <a:fillRect/>
          </a:stretch>
        </p:blipFill>
        <p:spPr bwMode="auto">
          <a:xfrm>
            <a:off x="2474913" y="5594350"/>
            <a:ext cx="1863725" cy="75406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34889" name="Рисунок 241"/>
          <p:cNvPicPr>
            <a:picLocks noChangeAspect="1"/>
          </p:cNvPicPr>
          <p:nvPr/>
        </p:nvPicPr>
        <p:blipFill>
          <a:blip r:embed="rId6" cstate="print"/>
          <a:srcRect/>
          <a:stretch>
            <a:fillRect/>
          </a:stretch>
        </p:blipFill>
        <p:spPr bwMode="auto">
          <a:xfrm>
            <a:off x="6596063" y="4095750"/>
            <a:ext cx="762000" cy="1524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9" name="Овал 108"/>
          <p:cNvSpPr/>
          <p:nvPr/>
        </p:nvSpPr>
        <p:spPr>
          <a:xfrm>
            <a:off x="163482" y="387328"/>
            <a:ext cx="1053703" cy="1006623"/>
          </a:xfrm>
          <a:prstGeom prst="ellipse">
            <a:avLst/>
          </a:prstGeom>
          <a:gradFill flip="none" rotWithShape="1">
            <a:gsLst>
              <a:gs pos="100000">
                <a:schemeClr val="bg1">
                  <a:alpha val="0"/>
                </a:schemeClr>
              </a:gs>
              <a:gs pos="46000">
                <a:schemeClr val="bg1"/>
              </a:gs>
            </a:gsLst>
            <a:path path="circle">
              <a:fillToRect l="50000" t="50000" r="50000" b="50000"/>
            </a:path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/>
          </a:p>
        </p:txBody>
      </p:sp>
      <p:sp>
        <p:nvSpPr>
          <p:cNvPr id="107" name="Облако 106"/>
          <p:cNvSpPr/>
          <p:nvPr/>
        </p:nvSpPr>
        <p:spPr>
          <a:xfrm>
            <a:off x="113106" y="1318458"/>
            <a:ext cx="5000660" cy="1003842"/>
          </a:xfrm>
          <a:prstGeom prst="cloud">
            <a:avLst/>
          </a:prstGeom>
          <a:gradFill flip="none" rotWithShape="1">
            <a:gsLst>
              <a:gs pos="0">
                <a:srgbClr val="AAE1F4"/>
              </a:gs>
              <a:gs pos="100000">
                <a:schemeClr val="accent1">
                  <a:lumMod val="20000"/>
                  <a:lumOff val="80000"/>
                </a:schemeClr>
              </a:gs>
            </a:gsLst>
            <a:lin ang="10200000" scaled="0"/>
            <a:tileRect/>
          </a:gradFill>
          <a:ln>
            <a:noFill/>
          </a:ln>
          <a:scene3d>
            <a:camera prst="orthographicFront"/>
            <a:lightRig rig="threePt" dir="t"/>
          </a:scene3d>
          <a:sp3d>
            <a:bevelT w="18415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/>
          </a:p>
        </p:txBody>
      </p:sp>
      <p:sp>
        <p:nvSpPr>
          <p:cNvPr id="108" name="Облако 107"/>
          <p:cNvSpPr/>
          <p:nvPr/>
        </p:nvSpPr>
        <p:spPr>
          <a:xfrm>
            <a:off x="5429256" y="1928802"/>
            <a:ext cx="3429024" cy="714380"/>
          </a:xfrm>
          <a:prstGeom prst="cloud">
            <a:avLst/>
          </a:prstGeom>
          <a:gradFill flip="none" rotWithShape="1">
            <a:gsLst>
              <a:gs pos="0">
                <a:srgbClr val="AAE1F4"/>
              </a:gs>
              <a:gs pos="100000">
                <a:schemeClr val="accent1">
                  <a:lumMod val="20000"/>
                  <a:lumOff val="80000"/>
                </a:schemeClr>
              </a:gs>
            </a:gsLst>
            <a:lin ang="10200000" scaled="0"/>
            <a:tileRect/>
          </a:gradFill>
          <a:ln>
            <a:noFill/>
          </a:ln>
          <a:scene3d>
            <a:camera prst="orthographicFront"/>
            <a:lightRig rig="threePt" dir="t"/>
          </a:scene3d>
          <a:sp3d>
            <a:bevelT w="18415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/>
          </a:p>
        </p:txBody>
      </p:sp>
      <p:grpSp>
        <p:nvGrpSpPr>
          <p:cNvPr id="1045" name="Группа 56"/>
          <p:cNvGrpSpPr>
            <a:grpSpLocks/>
          </p:cNvGrpSpPr>
          <p:nvPr/>
        </p:nvGrpSpPr>
        <p:grpSpPr bwMode="auto">
          <a:xfrm>
            <a:off x="5072063" y="0"/>
            <a:ext cx="4762500" cy="3000375"/>
            <a:chOff x="5214942" y="-71462"/>
            <a:chExt cx="4191236" cy="2724650"/>
          </a:xfrm>
        </p:grpSpPr>
        <p:sp>
          <p:nvSpPr>
            <p:cNvPr id="4" name="Полилиния 3"/>
            <p:cNvSpPr/>
            <p:nvPr/>
          </p:nvSpPr>
          <p:spPr>
            <a:xfrm>
              <a:off x="5318235" y="785794"/>
              <a:ext cx="3825765" cy="1734207"/>
            </a:xfrm>
            <a:custGeom>
              <a:avLst/>
              <a:gdLst>
                <a:gd name="connsiteX0" fmla="*/ 3825765 w 3825765"/>
                <a:gd name="connsiteY0" fmla="*/ 546538 h 1734207"/>
                <a:gd name="connsiteX1" fmla="*/ 2816772 w 3825765"/>
                <a:gd name="connsiteY1" fmla="*/ 714703 h 1734207"/>
                <a:gd name="connsiteX2" fmla="*/ 2028496 w 3825765"/>
                <a:gd name="connsiteY2" fmla="*/ 767255 h 1734207"/>
                <a:gd name="connsiteX3" fmla="*/ 1334813 w 3825765"/>
                <a:gd name="connsiteY3" fmla="*/ 31531 h 1734207"/>
                <a:gd name="connsiteX4" fmla="*/ 1902372 w 3825765"/>
                <a:gd name="connsiteY4" fmla="*/ 767255 h 1734207"/>
                <a:gd name="connsiteX5" fmla="*/ 935420 w 3825765"/>
                <a:gd name="connsiteY5" fmla="*/ 567559 h 1734207"/>
                <a:gd name="connsiteX6" fmla="*/ 945931 w 3825765"/>
                <a:gd name="connsiteY6" fmla="*/ 0 h 1734207"/>
                <a:gd name="connsiteX7" fmla="*/ 819806 w 3825765"/>
                <a:gd name="connsiteY7" fmla="*/ 536028 h 1734207"/>
                <a:gd name="connsiteX8" fmla="*/ 0 w 3825765"/>
                <a:gd name="connsiteY8" fmla="*/ 430924 h 1734207"/>
                <a:gd name="connsiteX9" fmla="*/ 746234 w 3825765"/>
                <a:gd name="connsiteY9" fmla="*/ 630621 h 1734207"/>
                <a:gd name="connsiteX10" fmla="*/ 262758 w 3825765"/>
                <a:gd name="connsiteY10" fmla="*/ 893379 h 1734207"/>
                <a:gd name="connsiteX11" fmla="*/ 914400 w 3825765"/>
                <a:gd name="connsiteY11" fmla="*/ 683172 h 1734207"/>
                <a:gd name="connsiteX12" fmla="*/ 1965434 w 3825765"/>
                <a:gd name="connsiteY12" fmla="*/ 956441 h 1734207"/>
                <a:gd name="connsiteX13" fmla="*/ 1566041 w 3825765"/>
                <a:gd name="connsiteY13" fmla="*/ 1303283 h 1734207"/>
                <a:gd name="connsiteX14" fmla="*/ 882868 w 3825765"/>
                <a:gd name="connsiteY14" fmla="*/ 1208690 h 1734207"/>
                <a:gd name="connsiteX15" fmla="*/ 1492468 w 3825765"/>
                <a:gd name="connsiteY15" fmla="*/ 1355834 h 1734207"/>
                <a:gd name="connsiteX16" fmla="*/ 998482 w 3825765"/>
                <a:gd name="connsiteY16" fmla="*/ 1692166 h 1734207"/>
                <a:gd name="connsiteX17" fmla="*/ 1597572 w 3825765"/>
                <a:gd name="connsiteY17" fmla="*/ 1429407 h 1734207"/>
                <a:gd name="connsiteX18" fmla="*/ 2028496 w 3825765"/>
                <a:gd name="connsiteY18" fmla="*/ 1734207 h 1734207"/>
                <a:gd name="connsiteX19" fmla="*/ 1713186 w 3825765"/>
                <a:gd name="connsiteY19" fmla="*/ 1366345 h 1734207"/>
                <a:gd name="connsiteX20" fmla="*/ 2133600 w 3825765"/>
                <a:gd name="connsiteY20" fmla="*/ 966952 h 1734207"/>
                <a:gd name="connsiteX21" fmla="*/ 2900855 w 3825765"/>
                <a:gd name="connsiteY21" fmla="*/ 935421 h 1734207"/>
                <a:gd name="connsiteX22" fmla="*/ 3815255 w 3825765"/>
                <a:gd name="connsiteY22" fmla="*/ 809297 h 1734207"/>
                <a:gd name="connsiteX23" fmla="*/ 3825765 w 3825765"/>
                <a:gd name="connsiteY23" fmla="*/ 546538 h 17342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3825765" h="1734207">
                  <a:moveTo>
                    <a:pt x="3825765" y="546538"/>
                  </a:moveTo>
                  <a:lnTo>
                    <a:pt x="2816772" y="714703"/>
                  </a:lnTo>
                  <a:lnTo>
                    <a:pt x="2028496" y="767255"/>
                  </a:lnTo>
                  <a:lnTo>
                    <a:pt x="1334813" y="31531"/>
                  </a:lnTo>
                  <a:lnTo>
                    <a:pt x="1902372" y="767255"/>
                  </a:lnTo>
                  <a:lnTo>
                    <a:pt x="935420" y="567559"/>
                  </a:lnTo>
                  <a:lnTo>
                    <a:pt x="945931" y="0"/>
                  </a:lnTo>
                  <a:lnTo>
                    <a:pt x="819806" y="536028"/>
                  </a:lnTo>
                  <a:lnTo>
                    <a:pt x="0" y="430924"/>
                  </a:lnTo>
                  <a:lnTo>
                    <a:pt x="746234" y="630621"/>
                  </a:lnTo>
                  <a:lnTo>
                    <a:pt x="262758" y="893379"/>
                  </a:lnTo>
                  <a:lnTo>
                    <a:pt x="914400" y="683172"/>
                  </a:lnTo>
                  <a:lnTo>
                    <a:pt x="1965434" y="956441"/>
                  </a:lnTo>
                  <a:lnTo>
                    <a:pt x="1566041" y="1303283"/>
                  </a:lnTo>
                  <a:lnTo>
                    <a:pt x="882868" y="1208690"/>
                  </a:lnTo>
                  <a:lnTo>
                    <a:pt x="1492468" y="1355834"/>
                  </a:lnTo>
                  <a:lnTo>
                    <a:pt x="998482" y="1692166"/>
                  </a:lnTo>
                  <a:lnTo>
                    <a:pt x="1597572" y="1429407"/>
                  </a:lnTo>
                  <a:lnTo>
                    <a:pt x="2028496" y="1734207"/>
                  </a:lnTo>
                  <a:lnTo>
                    <a:pt x="1713186" y="1366345"/>
                  </a:lnTo>
                  <a:lnTo>
                    <a:pt x="2133600" y="966952"/>
                  </a:lnTo>
                  <a:cubicBezTo>
                    <a:pt x="2389346" y="956296"/>
                    <a:pt x="2644887" y="935421"/>
                    <a:pt x="2900855" y="935421"/>
                  </a:cubicBezTo>
                  <a:lnTo>
                    <a:pt x="3815255" y="809297"/>
                  </a:lnTo>
                  <a:lnTo>
                    <a:pt x="3825765" y="546538"/>
                  </a:lnTo>
                  <a:close/>
                </a:path>
              </a:pathLst>
            </a:custGeom>
            <a:blipFill>
              <a:blip r:embed="rId4" cstate="print"/>
              <a:tile tx="0" ty="0" sx="100000" sy="100000" flip="none" algn="tl"/>
            </a:blipFill>
            <a:ln>
              <a:noFill/>
            </a:ln>
            <a:scene3d>
              <a:camera prst="orthographicFront"/>
              <a:lightRig rig="threePt" dir="t"/>
            </a:scene3d>
            <a:sp3d>
              <a:bevelT w="133350" h="444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11" name="Полилиния 10"/>
            <p:cNvSpPr/>
            <p:nvPr/>
          </p:nvSpPr>
          <p:spPr>
            <a:xfrm rot="860733" flipV="1">
              <a:off x="6909393" y="3183"/>
              <a:ext cx="2496785" cy="1305578"/>
            </a:xfrm>
            <a:custGeom>
              <a:avLst/>
              <a:gdLst>
                <a:gd name="connsiteX0" fmla="*/ 3825765 w 3825765"/>
                <a:gd name="connsiteY0" fmla="*/ 546538 h 1734207"/>
                <a:gd name="connsiteX1" fmla="*/ 2816772 w 3825765"/>
                <a:gd name="connsiteY1" fmla="*/ 714703 h 1734207"/>
                <a:gd name="connsiteX2" fmla="*/ 2028496 w 3825765"/>
                <a:gd name="connsiteY2" fmla="*/ 767255 h 1734207"/>
                <a:gd name="connsiteX3" fmla="*/ 1334813 w 3825765"/>
                <a:gd name="connsiteY3" fmla="*/ 31531 h 1734207"/>
                <a:gd name="connsiteX4" fmla="*/ 1902372 w 3825765"/>
                <a:gd name="connsiteY4" fmla="*/ 767255 h 1734207"/>
                <a:gd name="connsiteX5" fmla="*/ 935420 w 3825765"/>
                <a:gd name="connsiteY5" fmla="*/ 567559 h 1734207"/>
                <a:gd name="connsiteX6" fmla="*/ 945931 w 3825765"/>
                <a:gd name="connsiteY6" fmla="*/ 0 h 1734207"/>
                <a:gd name="connsiteX7" fmla="*/ 819806 w 3825765"/>
                <a:gd name="connsiteY7" fmla="*/ 536028 h 1734207"/>
                <a:gd name="connsiteX8" fmla="*/ 0 w 3825765"/>
                <a:gd name="connsiteY8" fmla="*/ 430924 h 1734207"/>
                <a:gd name="connsiteX9" fmla="*/ 746234 w 3825765"/>
                <a:gd name="connsiteY9" fmla="*/ 630621 h 1734207"/>
                <a:gd name="connsiteX10" fmla="*/ 262758 w 3825765"/>
                <a:gd name="connsiteY10" fmla="*/ 893379 h 1734207"/>
                <a:gd name="connsiteX11" fmla="*/ 914400 w 3825765"/>
                <a:gd name="connsiteY11" fmla="*/ 683172 h 1734207"/>
                <a:gd name="connsiteX12" fmla="*/ 1965434 w 3825765"/>
                <a:gd name="connsiteY12" fmla="*/ 956441 h 1734207"/>
                <a:gd name="connsiteX13" fmla="*/ 1566041 w 3825765"/>
                <a:gd name="connsiteY13" fmla="*/ 1303283 h 1734207"/>
                <a:gd name="connsiteX14" fmla="*/ 882868 w 3825765"/>
                <a:gd name="connsiteY14" fmla="*/ 1208690 h 1734207"/>
                <a:gd name="connsiteX15" fmla="*/ 1492468 w 3825765"/>
                <a:gd name="connsiteY15" fmla="*/ 1355834 h 1734207"/>
                <a:gd name="connsiteX16" fmla="*/ 998482 w 3825765"/>
                <a:gd name="connsiteY16" fmla="*/ 1692166 h 1734207"/>
                <a:gd name="connsiteX17" fmla="*/ 1597572 w 3825765"/>
                <a:gd name="connsiteY17" fmla="*/ 1429407 h 1734207"/>
                <a:gd name="connsiteX18" fmla="*/ 2028496 w 3825765"/>
                <a:gd name="connsiteY18" fmla="*/ 1734207 h 1734207"/>
                <a:gd name="connsiteX19" fmla="*/ 1713186 w 3825765"/>
                <a:gd name="connsiteY19" fmla="*/ 1366345 h 1734207"/>
                <a:gd name="connsiteX20" fmla="*/ 2133600 w 3825765"/>
                <a:gd name="connsiteY20" fmla="*/ 966952 h 1734207"/>
                <a:gd name="connsiteX21" fmla="*/ 2900855 w 3825765"/>
                <a:gd name="connsiteY21" fmla="*/ 935421 h 1734207"/>
                <a:gd name="connsiteX22" fmla="*/ 3815255 w 3825765"/>
                <a:gd name="connsiteY22" fmla="*/ 809297 h 1734207"/>
                <a:gd name="connsiteX23" fmla="*/ 3825765 w 3825765"/>
                <a:gd name="connsiteY23" fmla="*/ 546538 h 17342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3825765" h="1734207">
                  <a:moveTo>
                    <a:pt x="3825765" y="546538"/>
                  </a:moveTo>
                  <a:lnTo>
                    <a:pt x="2816772" y="714703"/>
                  </a:lnTo>
                  <a:lnTo>
                    <a:pt x="2028496" y="767255"/>
                  </a:lnTo>
                  <a:lnTo>
                    <a:pt x="1334813" y="31531"/>
                  </a:lnTo>
                  <a:lnTo>
                    <a:pt x="1902372" y="767255"/>
                  </a:lnTo>
                  <a:lnTo>
                    <a:pt x="935420" y="567559"/>
                  </a:lnTo>
                  <a:lnTo>
                    <a:pt x="945931" y="0"/>
                  </a:lnTo>
                  <a:lnTo>
                    <a:pt x="819806" y="536028"/>
                  </a:lnTo>
                  <a:lnTo>
                    <a:pt x="0" y="430924"/>
                  </a:lnTo>
                  <a:lnTo>
                    <a:pt x="746234" y="630621"/>
                  </a:lnTo>
                  <a:lnTo>
                    <a:pt x="262758" y="893379"/>
                  </a:lnTo>
                  <a:lnTo>
                    <a:pt x="914400" y="683172"/>
                  </a:lnTo>
                  <a:lnTo>
                    <a:pt x="1965434" y="956441"/>
                  </a:lnTo>
                  <a:lnTo>
                    <a:pt x="1566041" y="1303283"/>
                  </a:lnTo>
                  <a:lnTo>
                    <a:pt x="882868" y="1208690"/>
                  </a:lnTo>
                  <a:lnTo>
                    <a:pt x="1492468" y="1355834"/>
                  </a:lnTo>
                  <a:lnTo>
                    <a:pt x="998482" y="1692166"/>
                  </a:lnTo>
                  <a:lnTo>
                    <a:pt x="1597572" y="1429407"/>
                  </a:lnTo>
                  <a:lnTo>
                    <a:pt x="2028496" y="1734207"/>
                  </a:lnTo>
                  <a:lnTo>
                    <a:pt x="1713186" y="1366345"/>
                  </a:lnTo>
                  <a:lnTo>
                    <a:pt x="2133600" y="966952"/>
                  </a:lnTo>
                  <a:cubicBezTo>
                    <a:pt x="2389346" y="956296"/>
                    <a:pt x="2644887" y="935421"/>
                    <a:pt x="2900855" y="935421"/>
                  </a:cubicBezTo>
                  <a:lnTo>
                    <a:pt x="3815255" y="809297"/>
                  </a:lnTo>
                  <a:lnTo>
                    <a:pt x="3825765" y="546538"/>
                  </a:lnTo>
                  <a:close/>
                </a:path>
              </a:pathLst>
            </a:custGeom>
            <a:blipFill>
              <a:blip r:embed="rId4" cstate="print"/>
              <a:tile tx="0" ty="0" sx="100000" sy="100000" flip="none" algn="tl"/>
            </a:blipFill>
            <a:ln>
              <a:noFill/>
            </a:ln>
            <a:scene3d>
              <a:camera prst="orthographicFront"/>
              <a:lightRig rig="threePt" dir="t"/>
            </a:scene3d>
            <a:sp3d>
              <a:bevelT w="133350" h="444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10" name="Полилиния 9"/>
            <p:cNvSpPr/>
            <p:nvPr/>
          </p:nvSpPr>
          <p:spPr>
            <a:xfrm>
              <a:off x="7000892" y="214290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12" name="Полилиния 11"/>
            <p:cNvSpPr/>
            <p:nvPr/>
          </p:nvSpPr>
          <p:spPr>
            <a:xfrm rot="19708205">
              <a:off x="7500958" y="71414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13" name="Полилиния 12"/>
            <p:cNvSpPr/>
            <p:nvPr/>
          </p:nvSpPr>
          <p:spPr>
            <a:xfrm>
              <a:off x="8143900" y="-71462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14" name="Полилиния 13"/>
            <p:cNvSpPr/>
            <p:nvPr/>
          </p:nvSpPr>
          <p:spPr>
            <a:xfrm>
              <a:off x="7786710" y="-71462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15" name="Полилиния 14"/>
            <p:cNvSpPr/>
            <p:nvPr/>
          </p:nvSpPr>
          <p:spPr>
            <a:xfrm>
              <a:off x="7358082" y="428604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16" name="Полилиния 15"/>
            <p:cNvSpPr/>
            <p:nvPr/>
          </p:nvSpPr>
          <p:spPr>
            <a:xfrm>
              <a:off x="6715140" y="500042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17" name="Полилиния 16"/>
            <p:cNvSpPr/>
            <p:nvPr/>
          </p:nvSpPr>
          <p:spPr>
            <a:xfrm>
              <a:off x="7286644" y="928670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18" name="Полилиния 17"/>
            <p:cNvSpPr/>
            <p:nvPr/>
          </p:nvSpPr>
          <p:spPr>
            <a:xfrm>
              <a:off x="7215206" y="642918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19" name="Полилиния 18"/>
            <p:cNvSpPr/>
            <p:nvPr/>
          </p:nvSpPr>
          <p:spPr>
            <a:xfrm>
              <a:off x="7572396" y="1000108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0" name="Полилиния 19"/>
            <p:cNvSpPr/>
            <p:nvPr/>
          </p:nvSpPr>
          <p:spPr>
            <a:xfrm rot="1969772">
              <a:off x="7844062" y="911072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1" name="Полилиния 20"/>
            <p:cNvSpPr/>
            <p:nvPr/>
          </p:nvSpPr>
          <p:spPr>
            <a:xfrm>
              <a:off x="7786710" y="428604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2" name="Полилиния 21"/>
            <p:cNvSpPr/>
            <p:nvPr/>
          </p:nvSpPr>
          <p:spPr>
            <a:xfrm>
              <a:off x="8286776" y="500042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3" name="Полилиния 22"/>
            <p:cNvSpPr/>
            <p:nvPr/>
          </p:nvSpPr>
          <p:spPr>
            <a:xfrm>
              <a:off x="6572264" y="785794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4" name="Полилиния 23"/>
            <p:cNvSpPr/>
            <p:nvPr/>
          </p:nvSpPr>
          <p:spPr>
            <a:xfrm rot="20410928">
              <a:off x="6072198" y="714356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5" name="Полилиния 24"/>
            <p:cNvSpPr/>
            <p:nvPr/>
          </p:nvSpPr>
          <p:spPr>
            <a:xfrm rot="587691">
              <a:off x="5214942" y="1071546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6" name="Полилиния 25"/>
            <p:cNvSpPr/>
            <p:nvPr/>
          </p:nvSpPr>
          <p:spPr>
            <a:xfrm rot="20411730">
              <a:off x="5429256" y="1500174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7" name="Полилиния 26"/>
            <p:cNvSpPr/>
            <p:nvPr/>
          </p:nvSpPr>
          <p:spPr>
            <a:xfrm rot="1771934">
              <a:off x="6072198" y="1857364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8" name="Полилиния 27"/>
            <p:cNvSpPr/>
            <p:nvPr/>
          </p:nvSpPr>
          <p:spPr>
            <a:xfrm rot="1666315">
              <a:off x="6215074" y="2285992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9" name="Полилиния 28"/>
            <p:cNvSpPr/>
            <p:nvPr/>
          </p:nvSpPr>
          <p:spPr>
            <a:xfrm>
              <a:off x="7143768" y="2357430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0" name="Полилиния 29"/>
            <p:cNvSpPr/>
            <p:nvPr/>
          </p:nvSpPr>
          <p:spPr>
            <a:xfrm>
              <a:off x="7215206" y="1785926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1" name="Полилиния 30"/>
            <p:cNvSpPr/>
            <p:nvPr/>
          </p:nvSpPr>
          <p:spPr>
            <a:xfrm>
              <a:off x="6072198" y="1071546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2" name="Полилиния 31"/>
            <p:cNvSpPr/>
            <p:nvPr/>
          </p:nvSpPr>
          <p:spPr>
            <a:xfrm rot="1065905">
              <a:off x="5500694" y="1000108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3" name="Полилиния 32"/>
            <p:cNvSpPr/>
            <p:nvPr/>
          </p:nvSpPr>
          <p:spPr>
            <a:xfrm rot="19191918">
              <a:off x="5715008" y="1500174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4" name="Полилиния 33"/>
            <p:cNvSpPr/>
            <p:nvPr/>
          </p:nvSpPr>
          <p:spPr>
            <a:xfrm rot="1361292">
              <a:off x="5857884" y="1214422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5" name="Полилиния 34"/>
            <p:cNvSpPr/>
            <p:nvPr/>
          </p:nvSpPr>
          <p:spPr>
            <a:xfrm rot="1099206">
              <a:off x="6000760" y="1428736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6" name="Полилиния 35"/>
            <p:cNvSpPr/>
            <p:nvPr/>
          </p:nvSpPr>
          <p:spPr>
            <a:xfrm rot="20247737">
              <a:off x="6689470" y="1043576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7" name="Полилиния 36"/>
            <p:cNvSpPr/>
            <p:nvPr/>
          </p:nvSpPr>
          <p:spPr>
            <a:xfrm>
              <a:off x="6929454" y="1000108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8" name="Полилиния 37"/>
            <p:cNvSpPr/>
            <p:nvPr/>
          </p:nvSpPr>
          <p:spPr>
            <a:xfrm>
              <a:off x="6858016" y="1357298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9" name="Полилиния 38"/>
            <p:cNvSpPr/>
            <p:nvPr/>
          </p:nvSpPr>
          <p:spPr>
            <a:xfrm>
              <a:off x="7215206" y="1285860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40" name="Полилиния 39"/>
            <p:cNvSpPr/>
            <p:nvPr/>
          </p:nvSpPr>
          <p:spPr>
            <a:xfrm>
              <a:off x="5643570" y="1214422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41" name="Полилиния 40"/>
            <p:cNvSpPr/>
            <p:nvPr/>
          </p:nvSpPr>
          <p:spPr>
            <a:xfrm rot="20716111">
              <a:off x="6286512" y="1285860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42" name="Полилиния 41"/>
            <p:cNvSpPr/>
            <p:nvPr/>
          </p:nvSpPr>
          <p:spPr>
            <a:xfrm>
              <a:off x="5857884" y="1000108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43" name="Полилиния 42"/>
            <p:cNvSpPr/>
            <p:nvPr/>
          </p:nvSpPr>
          <p:spPr>
            <a:xfrm>
              <a:off x="6286512" y="1714488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44" name="Полилиния 43"/>
            <p:cNvSpPr/>
            <p:nvPr/>
          </p:nvSpPr>
          <p:spPr>
            <a:xfrm rot="1666315">
              <a:off x="6410397" y="1978341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45" name="Полилиния 44"/>
            <p:cNvSpPr/>
            <p:nvPr/>
          </p:nvSpPr>
          <p:spPr>
            <a:xfrm>
              <a:off x="6500826" y="2214554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46" name="Полилиния 45"/>
            <p:cNvSpPr/>
            <p:nvPr/>
          </p:nvSpPr>
          <p:spPr>
            <a:xfrm>
              <a:off x="6572264" y="1785926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47" name="Полилиния 46"/>
            <p:cNvSpPr/>
            <p:nvPr/>
          </p:nvSpPr>
          <p:spPr>
            <a:xfrm rot="1771934">
              <a:off x="6698031" y="2051454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48" name="Полилиния 47"/>
            <p:cNvSpPr/>
            <p:nvPr/>
          </p:nvSpPr>
          <p:spPr>
            <a:xfrm rot="1771934">
              <a:off x="7055221" y="2051454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49" name="Полилиния 48"/>
            <p:cNvSpPr/>
            <p:nvPr/>
          </p:nvSpPr>
          <p:spPr>
            <a:xfrm>
              <a:off x="6858016" y="1785926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50" name="Полилиния 49"/>
            <p:cNvSpPr/>
            <p:nvPr/>
          </p:nvSpPr>
          <p:spPr>
            <a:xfrm rot="1874304">
              <a:off x="7556933" y="552698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51" name="Полилиния 50"/>
            <p:cNvSpPr/>
            <p:nvPr/>
          </p:nvSpPr>
          <p:spPr>
            <a:xfrm rot="1874304">
              <a:off x="6985430" y="481260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52" name="Полилиния 51"/>
            <p:cNvSpPr/>
            <p:nvPr/>
          </p:nvSpPr>
          <p:spPr>
            <a:xfrm>
              <a:off x="7929586" y="142852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53" name="Полилиния 52"/>
            <p:cNvSpPr/>
            <p:nvPr/>
          </p:nvSpPr>
          <p:spPr>
            <a:xfrm>
              <a:off x="7643834" y="214290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54" name="Полилиния 53"/>
            <p:cNvSpPr/>
            <p:nvPr/>
          </p:nvSpPr>
          <p:spPr>
            <a:xfrm>
              <a:off x="7929586" y="642918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55" name="Полилиния 54"/>
            <p:cNvSpPr/>
            <p:nvPr/>
          </p:nvSpPr>
          <p:spPr>
            <a:xfrm rot="1874304">
              <a:off x="8056999" y="409823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56" name="Полилиния 55"/>
            <p:cNvSpPr/>
            <p:nvPr/>
          </p:nvSpPr>
          <p:spPr>
            <a:xfrm>
              <a:off x="6572264" y="1357298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</p:grpSp>
      <p:grpSp>
        <p:nvGrpSpPr>
          <p:cNvPr id="1046" name="Группа 218"/>
          <p:cNvGrpSpPr>
            <a:grpSpLocks/>
          </p:cNvGrpSpPr>
          <p:nvPr/>
        </p:nvGrpSpPr>
        <p:grpSpPr bwMode="auto">
          <a:xfrm>
            <a:off x="-55563" y="3786188"/>
            <a:ext cx="9248776" cy="3082925"/>
            <a:chOff x="-65581" y="3302758"/>
            <a:chExt cx="9247681" cy="3555242"/>
          </a:xfrm>
        </p:grpSpPr>
        <p:sp>
          <p:nvSpPr>
            <p:cNvPr id="117" name="Полилиния 116"/>
            <p:cNvSpPr/>
            <p:nvPr/>
          </p:nvSpPr>
          <p:spPr>
            <a:xfrm>
              <a:off x="-12700" y="5146130"/>
              <a:ext cx="9156700" cy="1711869"/>
            </a:xfrm>
            <a:custGeom>
              <a:avLst/>
              <a:gdLst>
                <a:gd name="connsiteX0" fmla="*/ 0 w 7531100"/>
                <a:gd name="connsiteY0" fmla="*/ 0 h 1384300"/>
                <a:gd name="connsiteX1" fmla="*/ 3200400 w 7531100"/>
                <a:gd name="connsiteY1" fmla="*/ 12700 h 1384300"/>
                <a:gd name="connsiteX2" fmla="*/ 6070600 w 7531100"/>
                <a:gd name="connsiteY2" fmla="*/ 241300 h 1384300"/>
                <a:gd name="connsiteX3" fmla="*/ 7531100 w 7531100"/>
                <a:gd name="connsiteY3" fmla="*/ 1371600 h 1384300"/>
                <a:gd name="connsiteX4" fmla="*/ 0 w 7531100"/>
                <a:gd name="connsiteY4" fmla="*/ 1384300 h 1384300"/>
                <a:gd name="connsiteX5" fmla="*/ 0 w 7531100"/>
                <a:gd name="connsiteY5" fmla="*/ 0 h 1384300"/>
                <a:gd name="connsiteX0" fmla="*/ 0 w 7531100"/>
                <a:gd name="connsiteY0" fmla="*/ 327569 h 1711869"/>
                <a:gd name="connsiteX1" fmla="*/ 3200400 w 7531100"/>
                <a:gd name="connsiteY1" fmla="*/ 340269 h 1711869"/>
                <a:gd name="connsiteX2" fmla="*/ 6070600 w 7531100"/>
                <a:gd name="connsiteY2" fmla="*/ 568869 h 1711869"/>
                <a:gd name="connsiteX3" fmla="*/ 7531100 w 7531100"/>
                <a:gd name="connsiteY3" fmla="*/ 1699169 h 1711869"/>
                <a:gd name="connsiteX4" fmla="*/ 0 w 7531100"/>
                <a:gd name="connsiteY4" fmla="*/ 1711869 h 1711869"/>
                <a:gd name="connsiteX5" fmla="*/ 0 w 7531100"/>
                <a:gd name="connsiteY5" fmla="*/ 327569 h 1711869"/>
                <a:gd name="connsiteX0" fmla="*/ 0 w 7531100"/>
                <a:gd name="connsiteY0" fmla="*/ 327569 h 1711869"/>
                <a:gd name="connsiteX1" fmla="*/ 3200400 w 7531100"/>
                <a:gd name="connsiteY1" fmla="*/ 340269 h 1711869"/>
                <a:gd name="connsiteX2" fmla="*/ 6070600 w 7531100"/>
                <a:gd name="connsiteY2" fmla="*/ 568869 h 1711869"/>
                <a:gd name="connsiteX3" fmla="*/ 7531100 w 7531100"/>
                <a:gd name="connsiteY3" fmla="*/ 1699169 h 1711869"/>
                <a:gd name="connsiteX4" fmla="*/ 0 w 7531100"/>
                <a:gd name="connsiteY4" fmla="*/ 1711869 h 1711869"/>
                <a:gd name="connsiteX5" fmla="*/ 0 w 7531100"/>
                <a:gd name="connsiteY5" fmla="*/ 327569 h 1711869"/>
                <a:gd name="connsiteX0" fmla="*/ 0 w 7531100"/>
                <a:gd name="connsiteY0" fmla="*/ 327569 h 1711869"/>
                <a:gd name="connsiteX1" fmla="*/ 3200400 w 7531100"/>
                <a:gd name="connsiteY1" fmla="*/ 340269 h 1711869"/>
                <a:gd name="connsiteX2" fmla="*/ 6070600 w 7531100"/>
                <a:gd name="connsiteY2" fmla="*/ 568869 h 1711869"/>
                <a:gd name="connsiteX3" fmla="*/ 7531100 w 7531100"/>
                <a:gd name="connsiteY3" fmla="*/ 1699169 h 1711869"/>
                <a:gd name="connsiteX4" fmla="*/ 0 w 7531100"/>
                <a:gd name="connsiteY4" fmla="*/ 1711869 h 1711869"/>
                <a:gd name="connsiteX5" fmla="*/ 0 w 7531100"/>
                <a:gd name="connsiteY5" fmla="*/ 327569 h 1711869"/>
                <a:gd name="connsiteX0" fmla="*/ 0 w 7531100"/>
                <a:gd name="connsiteY0" fmla="*/ 327569 h 1711869"/>
                <a:gd name="connsiteX1" fmla="*/ 3200400 w 7531100"/>
                <a:gd name="connsiteY1" fmla="*/ 340269 h 1711869"/>
                <a:gd name="connsiteX2" fmla="*/ 6070600 w 7531100"/>
                <a:gd name="connsiteY2" fmla="*/ 568869 h 1711869"/>
                <a:gd name="connsiteX3" fmla="*/ 7531100 w 7531100"/>
                <a:gd name="connsiteY3" fmla="*/ 1699169 h 1711869"/>
                <a:gd name="connsiteX4" fmla="*/ 0 w 7531100"/>
                <a:gd name="connsiteY4" fmla="*/ 1711869 h 1711869"/>
                <a:gd name="connsiteX5" fmla="*/ 0 w 7531100"/>
                <a:gd name="connsiteY5" fmla="*/ 327569 h 1711869"/>
                <a:gd name="connsiteX0" fmla="*/ 0 w 7531100"/>
                <a:gd name="connsiteY0" fmla="*/ 327569 h 1711869"/>
                <a:gd name="connsiteX1" fmla="*/ 3200400 w 7531100"/>
                <a:gd name="connsiteY1" fmla="*/ 340269 h 1711869"/>
                <a:gd name="connsiteX2" fmla="*/ 6070600 w 7531100"/>
                <a:gd name="connsiteY2" fmla="*/ 568869 h 1711869"/>
                <a:gd name="connsiteX3" fmla="*/ 7518023 w 7531100"/>
                <a:gd name="connsiteY3" fmla="*/ 311666 h 1711869"/>
                <a:gd name="connsiteX4" fmla="*/ 7531100 w 7531100"/>
                <a:gd name="connsiteY4" fmla="*/ 1699169 h 1711869"/>
                <a:gd name="connsiteX5" fmla="*/ 0 w 7531100"/>
                <a:gd name="connsiteY5" fmla="*/ 1711869 h 1711869"/>
                <a:gd name="connsiteX6" fmla="*/ 0 w 7531100"/>
                <a:gd name="connsiteY6" fmla="*/ 327569 h 1711869"/>
                <a:gd name="connsiteX0" fmla="*/ 0 w 7531100"/>
                <a:gd name="connsiteY0" fmla="*/ 327569 h 1711869"/>
                <a:gd name="connsiteX1" fmla="*/ 3200400 w 7531100"/>
                <a:gd name="connsiteY1" fmla="*/ 340269 h 1711869"/>
                <a:gd name="connsiteX2" fmla="*/ 6070600 w 7531100"/>
                <a:gd name="connsiteY2" fmla="*/ 568869 h 1711869"/>
                <a:gd name="connsiteX3" fmla="*/ 7518023 w 7531100"/>
                <a:gd name="connsiteY3" fmla="*/ 311666 h 1711869"/>
                <a:gd name="connsiteX4" fmla="*/ 7531100 w 7531100"/>
                <a:gd name="connsiteY4" fmla="*/ 1699169 h 1711869"/>
                <a:gd name="connsiteX5" fmla="*/ 0 w 7531100"/>
                <a:gd name="connsiteY5" fmla="*/ 1711869 h 1711869"/>
                <a:gd name="connsiteX6" fmla="*/ 0 w 7531100"/>
                <a:gd name="connsiteY6" fmla="*/ 327569 h 1711869"/>
                <a:gd name="connsiteX0" fmla="*/ 0 w 7531100"/>
                <a:gd name="connsiteY0" fmla="*/ 327569 h 1711869"/>
                <a:gd name="connsiteX1" fmla="*/ 3200400 w 7531100"/>
                <a:gd name="connsiteY1" fmla="*/ 340269 h 1711869"/>
                <a:gd name="connsiteX2" fmla="*/ 6070600 w 7531100"/>
                <a:gd name="connsiteY2" fmla="*/ 568869 h 1711869"/>
                <a:gd name="connsiteX3" fmla="*/ 7518023 w 7531100"/>
                <a:gd name="connsiteY3" fmla="*/ 311666 h 1711869"/>
                <a:gd name="connsiteX4" fmla="*/ 7531100 w 7531100"/>
                <a:gd name="connsiteY4" fmla="*/ 1699169 h 1711869"/>
                <a:gd name="connsiteX5" fmla="*/ 0 w 7531100"/>
                <a:gd name="connsiteY5" fmla="*/ 1711869 h 1711869"/>
                <a:gd name="connsiteX6" fmla="*/ 0 w 7531100"/>
                <a:gd name="connsiteY6" fmla="*/ 327569 h 17118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531100" h="1711869">
                  <a:moveTo>
                    <a:pt x="0" y="327569"/>
                  </a:moveTo>
                  <a:cubicBezTo>
                    <a:pt x="998562" y="0"/>
                    <a:pt x="2157430" y="512234"/>
                    <a:pt x="3200400" y="340269"/>
                  </a:cubicBezTo>
                  <a:cubicBezTo>
                    <a:pt x="4225399" y="178329"/>
                    <a:pt x="5274201" y="94191"/>
                    <a:pt x="6070600" y="568869"/>
                  </a:cubicBezTo>
                  <a:cubicBezTo>
                    <a:pt x="6563499" y="668857"/>
                    <a:pt x="7177844" y="446598"/>
                    <a:pt x="7518023" y="311666"/>
                  </a:cubicBezTo>
                  <a:lnTo>
                    <a:pt x="7531100" y="1699169"/>
                  </a:lnTo>
                  <a:lnTo>
                    <a:pt x="0" y="1711869"/>
                  </a:lnTo>
                  <a:lnTo>
                    <a:pt x="0" y="327569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 prstMaterial="matte">
              <a:bevelT w="488950" h="1016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grpSp>
          <p:nvGrpSpPr>
            <p:cNvPr id="1486" name="Группа 119"/>
            <p:cNvGrpSpPr>
              <a:grpSpLocks/>
            </p:cNvGrpSpPr>
            <p:nvPr/>
          </p:nvGrpSpPr>
          <p:grpSpPr bwMode="auto">
            <a:xfrm>
              <a:off x="428596" y="3632354"/>
              <a:ext cx="1109662" cy="1971543"/>
              <a:chOff x="428596" y="3632354"/>
              <a:chExt cx="1109662" cy="1971543"/>
            </a:xfrm>
          </p:grpSpPr>
          <p:sp>
            <p:nvSpPr>
              <p:cNvPr id="118" name="Равнобедренный треугольник 117"/>
              <p:cNvSpPr/>
              <p:nvPr/>
            </p:nvSpPr>
            <p:spPr>
              <a:xfrm>
                <a:off x="859577" y="4460889"/>
                <a:ext cx="214314" cy="1143008"/>
              </a:xfrm>
              <a:prstGeom prst="triangle">
                <a:avLst/>
              </a:prstGeom>
              <a:blipFill>
                <a:blip r:embed="rId4" cstate="print"/>
                <a:tile tx="0" ty="0" sx="100000" sy="100000" flip="none" algn="tl"/>
              </a:blip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9050" h="190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  <p:sp>
            <p:nvSpPr>
              <p:cNvPr id="119" name="Полилиния 118"/>
              <p:cNvSpPr/>
              <p:nvPr/>
            </p:nvSpPr>
            <p:spPr>
              <a:xfrm>
                <a:off x="428596" y="3632354"/>
                <a:ext cx="1109662" cy="1812775"/>
              </a:xfrm>
              <a:custGeom>
                <a:avLst/>
                <a:gdLst>
                  <a:gd name="connsiteX0" fmla="*/ 0 w 642942"/>
                  <a:gd name="connsiteY0" fmla="*/ 1143008 h 1143008"/>
                  <a:gd name="connsiteX1" fmla="*/ 321471 w 642942"/>
                  <a:gd name="connsiteY1" fmla="*/ 0 h 1143008"/>
                  <a:gd name="connsiteX2" fmla="*/ 642942 w 642942"/>
                  <a:gd name="connsiteY2" fmla="*/ 1143008 h 1143008"/>
                  <a:gd name="connsiteX3" fmla="*/ 0 w 642942"/>
                  <a:gd name="connsiteY3" fmla="*/ 1143008 h 1143008"/>
                  <a:gd name="connsiteX0" fmla="*/ 0 w 642942"/>
                  <a:gd name="connsiteY0" fmla="*/ 1225565 h 1225565"/>
                  <a:gd name="connsiteX1" fmla="*/ 321471 w 642942"/>
                  <a:gd name="connsiteY1" fmla="*/ 82557 h 1225565"/>
                  <a:gd name="connsiteX2" fmla="*/ 642942 w 642942"/>
                  <a:gd name="connsiteY2" fmla="*/ 1225565 h 1225565"/>
                  <a:gd name="connsiteX3" fmla="*/ 0 w 642942"/>
                  <a:gd name="connsiteY3" fmla="*/ 1225565 h 1225565"/>
                  <a:gd name="connsiteX0" fmla="*/ 0 w 642942"/>
                  <a:gd name="connsiteY0" fmla="*/ 1246203 h 1246203"/>
                  <a:gd name="connsiteX1" fmla="*/ 321471 w 642942"/>
                  <a:gd name="connsiteY1" fmla="*/ 103195 h 1246203"/>
                  <a:gd name="connsiteX2" fmla="*/ 642942 w 642942"/>
                  <a:gd name="connsiteY2" fmla="*/ 1246203 h 1246203"/>
                  <a:gd name="connsiteX3" fmla="*/ 0 w 642942"/>
                  <a:gd name="connsiteY3" fmla="*/ 1246203 h 1246203"/>
                  <a:gd name="connsiteX0" fmla="*/ 0 w 892995"/>
                  <a:gd name="connsiteY0" fmla="*/ 1246203 h 1390650"/>
                  <a:gd name="connsiteX1" fmla="*/ 321471 w 892995"/>
                  <a:gd name="connsiteY1" fmla="*/ 103195 h 1390650"/>
                  <a:gd name="connsiteX2" fmla="*/ 642942 w 892995"/>
                  <a:gd name="connsiteY2" fmla="*/ 1246203 h 1390650"/>
                  <a:gd name="connsiteX3" fmla="*/ 0 w 892995"/>
                  <a:gd name="connsiteY3" fmla="*/ 1246203 h 1390650"/>
                  <a:gd name="connsiteX0" fmla="*/ 216667 w 1109662"/>
                  <a:gd name="connsiteY0" fmla="*/ 1246203 h 1428750"/>
                  <a:gd name="connsiteX1" fmla="*/ 538138 w 1109662"/>
                  <a:gd name="connsiteY1" fmla="*/ 103195 h 1428750"/>
                  <a:gd name="connsiteX2" fmla="*/ 859609 w 1109662"/>
                  <a:gd name="connsiteY2" fmla="*/ 1246203 h 1428750"/>
                  <a:gd name="connsiteX3" fmla="*/ 216667 w 1109662"/>
                  <a:gd name="connsiteY3" fmla="*/ 1246203 h 1428750"/>
                  <a:gd name="connsiteX0" fmla="*/ 216667 w 1109662"/>
                  <a:gd name="connsiteY0" fmla="*/ 1246203 h 1444625"/>
                  <a:gd name="connsiteX1" fmla="*/ 538138 w 1109662"/>
                  <a:gd name="connsiteY1" fmla="*/ 103195 h 1444625"/>
                  <a:gd name="connsiteX2" fmla="*/ 859609 w 1109662"/>
                  <a:gd name="connsiteY2" fmla="*/ 1246203 h 1444625"/>
                  <a:gd name="connsiteX3" fmla="*/ 216667 w 1109662"/>
                  <a:gd name="connsiteY3" fmla="*/ 1246203 h 1444625"/>
                  <a:gd name="connsiteX0" fmla="*/ 216667 w 1109662"/>
                  <a:gd name="connsiteY0" fmla="*/ 1246203 h 1444625"/>
                  <a:gd name="connsiteX1" fmla="*/ 538138 w 1109662"/>
                  <a:gd name="connsiteY1" fmla="*/ 103195 h 1444625"/>
                  <a:gd name="connsiteX2" fmla="*/ 859609 w 1109662"/>
                  <a:gd name="connsiteY2" fmla="*/ 1246203 h 1444625"/>
                  <a:gd name="connsiteX3" fmla="*/ 216667 w 1109662"/>
                  <a:gd name="connsiteY3" fmla="*/ 1246203 h 14446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09662" h="1444625">
                    <a:moveTo>
                      <a:pt x="216667" y="1246203"/>
                    </a:moveTo>
                    <a:cubicBezTo>
                      <a:pt x="0" y="1428750"/>
                      <a:pt x="396081" y="0"/>
                      <a:pt x="538138" y="103195"/>
                    </a:cubicBezTo>
                    <a:cubicBezTo>
                      <a:pt x="675481" y="20638"/>
                      <a:pt x="1109662" y="1390650"/>
                      <a:pt x="859609" y="1246203"/>
                    </a:cubicBezTo>
                    <a:cubicBezTo>
                      <a:pt x="650081" y="1444625"/>
                      <a:pt x="523081" y="1406525"/>
                      <a:pt x="216667" y="1246203"/>
                    </a:cubicBezTo>
                    <a:close/>
                  </a:path>
                </a:pathLst>
              </a:custGeom>
              <a:gradFill>
                <a:gsLst>
                  <a:gs pos="100000">
                    <a:srgbClr val="92D050"/>
                  </a:gs>
                  <a:gs pos="0">
                    <a:schemeClr val="accent3">
                      <a:lumMod val="50000"/>
                    </a:schemeClr>
                  </a:gs>
                </a:gsLst>
                <a:lin ang="16200000" scaled="1"/>
              </a:gradFill>
              <a:ln>
                <a:noFill/>
              </a:ln>
              <a:effectLst>
                <a:outerShdw blurRad="266700" dist="165100" dir="3960000" sx="90000" sy="-19000" rotWithShape="0">
                  <a:prstClr val="black">
                    <a:alpha val="39000"/>
                  </a:prstClr>
                </a:outerShdw>
              </a:effectLst>
              <a:scene3d>
                <a:camera prst="orthographicFront"/>
                <a:lightRig rig="threePt" dir="t"/>
              </a:scene3d>
              <a:sp3d prstMaterial="matte">
                <a:bevelT w="4318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</p:grpSp>
        <p:grpSp>
          <p:nvGrpSpPr>
            <p:cNvPr id="1487" name="Группа 120"/>
            <p:cNvGrpSpPr>
              <a:grpSpLocks/>
            </p:cNvGrpSpPr>
            <p:nvPr/>
          </p:nvGrpSpPr>
          <p:grpSpPr bwMode="auto">
            <a:xfrm>
              <a:off x="7858148" y="4209144"/>
              <a:ext cx="928694" cy="1537629"/>
              <a:chOff x="428596" y="3829035"/>
              <a:chExt cx="1109662" cy="1774862"/>
            </a:xfrm>
          </p:grpSpPr>
          <p:sp>
            <p:nvSpPr>
              <p:cNvPr id="122" name="Равнобедренный треугольник 121"/>
              <p:cNvSpPr/>
              <p:nvPr/>
            </p:nvSpPr>
            <p:spPr>
              <a:xfrm>
                <a:off x="859577" y="4460889"/>
                <a:ext cx="214314" cy="1143008"/>
              </a:xfrm>
              <a:prstGeom prst="triangle">
                <a:avLst/>
              </a:prstGeom>
              <a:blipFill>
                <a:blip r:embed="rId4" cstate="print"/>
                <a:tile tx="0" ty="0" sx="100000" sy="100000" flip="none" algn="tl"/>
              </a:blip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9050" h="190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  <p:sp>
            <p:nvSpPr>
              <p:cNvPr id="123" name="Полилиния 122"/>
              <p:cNvSpPr/>
              <p:nvPr/>
            </p:nvSpPr>
            <p:spPr>
              <a:xfrm>
                <a:off x="428596" y="3829035"/>
                <a:ext cx="1109662" cy="1616093"/>
              </a:xfrm>
              <a:custGeom>
                <a:avLst/>
                <a:gdLst>
                  <a:gd name="connsiteX0" fmla="*/ 0 w 642942"/>
                  <a:gd name="connsiteY0" fmla="*/ 1143008 h 1143008"/>
                  <a:gd name="connsiteX1" fmla="*/ 321471 w 642942"/>
                  <a:gd name="connsiteY1" fmla="*/ 0 h 1143008"/>
                  <a:gd name="connsiteX2" fmla="*/ 642942 w 642942"/>
                  <a:gd name="connsiteY2" fmla="*/ 1143008 h 1143008"/>
                  <a:gd name="connsiteX3" fmla="*/ 0 w 642942"/>
                  <a:gd name="connsiteY3" fmla="*/ 1143008 h 1143008"/>
                  <a:gd name="connsiteX0" fmla="*/ 0 w 642942"/>
                  <a:gd name="connsiteY0" fmla="*/ 1225565 h 1225565"/>
                  <a:gd name="connsiteX1" fmla="*/ 321471 w 642942"/>
                  <a:gd name="connsiteY1" fmla="*/ 82557 h 1225565"/>
                  <a:gd name="connsiteX2" fmla="*/ 642942 w 642942"/>
                  <a:gd name="connsiteY2" fmla="*/ 1225565 h 1225565"/>
                  <a:gd name="connsiteX3" fmla="*/ 0 w 642942"/>
                  <a:gd name="connsiteY3" fmla="*/ 1225565 h 1225565"/>
                  <a:gd name="connsiteX0" fmla="*/ 0 w 642942"/>
                  <a:gd name="connsiteY0" fmla="*/ 1246203 h 1246203"/>
                  <a:gd name="connsiteX1" fmla="*/ 321471 w 642942"/>
                  <a:gd name="connsiteY1" fmla="*/ 103195 h 1246203"/>
                  <a:gd name="connsiteX2" fmla="*/ 642942 w 642942"/>
                  <a:gd name="connsiteY2" fmla="*/ 1246203 h 1246203"/>
                  <a:gd name="connsiteX3" fmla="*/ 0 w 642942"/>
                  <a:gd name="connsiteY3" fmla="*/ 1246203 h 1246203"/>
                  <a:gd name="connsiteX0" fmla="*/ 0 w 892995"/>
                  <a:gd name="connsiteY0" fmla="*/ 1246203 h 1390650"/>
                  <a:gd name="connsiteX1" fmla="*/ 321471 w 892995"/>
                  <a:gd name="connsiteY1" fmla="*/ 103195 h 1390650"/>
                  <a:gd name="connsiteX2" fmla="*/ 642942 w 892995"/>
                  <a:gd name="connsiteY2" fmla="*/ 1246203 h 1390650"/>
                  <a:gd name="connsiteX3" fmla="*/ 0 w 892995"/>
                  <a:gd name="connsiteY3" fmla="*/ 1246203 h 1390650"/>
                  <a:gd name="connsiteX0" fmla="*/ 216667 w 1109662"/>
                  <a:gd name="connsiteY0" fmla="*/ 1246203 h 1428750"/>
                  <a:gd name="connsiteX1" fmla="*/ 538138 w 1109662"/>
                  <a:gd name="connsiteY1" fmla="*/ 103195 h 1428750"/>
                  <a:gd name="connsiteX2" fmla="*/ 859609 w 1109662"/>
                  <a:gd name="connsiteY2" fmla="*/ 1246203 h 1428750"/>
                  <a:gd name="connsiteX3" fmla="*/ 216667 w 1109662"/>
                  <a:gd name="connsiteY3" fmla="*/ 1246203 h 1428750"/>
                  <a:gd name="connsiteX0" fmla="*/ 216667 w 1109662"/>
                  <a:gd name="connsiteY0" fmla="*/ 1246203 h 1444625"/>
                  <a:gd name="connsiteX1" fmla="*/ 538138 w 1109662"/>
                  <a:gd name="connsiteY1" fmla="*/ 103195 h 1444625"/>
                  <a:gd name="connsiteX2" fmla="*/ 859609 w 1109662"/>
                  <a:gd name="connsiteY2" fmla="*/ 1246203 h 1444625"/>
                  <a:gd name="connsiteX3" fmla="*/ 216667 w 1109662"/>
                  <a:gd name="connsiteY3" fmla="*/ 1246203 h 1444625"/>
                  <a:gd name="connsiteX0" fmla="*/ 216667 w 1109662"/>
                  <a:gd name="connsiteY0" fmla="*/ 1246203 h 1444625"/>
                  <a:gd name="connsiteX1" fmla="*/ 538138 w 1109662"/>
                  <a:gd name="connsiteY1" fmla="*/ 103195 h 1444625"/>
                  <a:gd name="connsiteX2" fmla="*/ 859609 w 1109662"/>
                  <a:gd name="connsiteY2" fmla="*/ 1246203 h 1444625"/>
                  <a:gd name="connsiteX3" fmla="*/ 216667 w 1109662"/>
                  <a:gd name="connsiteY3" fmla="*/ 1246203 h 14446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09662" h="1444625">
                    <a:moveTo>
                      <a:pt x="216667" y="1246203"/>
                    </a:moveTo>
                    <a:cubicBezTo>
                      <a:pt x="0" y="1428750"/>
                      <a:pt x="396081" y="0"/>
                      <a:pt x="538138" y="103195"/>
                    </a:cubicBezTo>
                    <a:cubicBezTo>
                      <a:pt x="675481" y="20638"/>
                      <a:pt x="1109662" y="1390650"/>
                      <a:pt x="859609" y="1246203"/>
                    </a:cubicBezTo>
                    <a:cubicBezTo>
                      <a:pt x="650081" y="1444625"/>
                      <a:pt x="523081" y="1406525"/>
                      <a:pt x="216667" y="1246203"/>
                    </a:cubicBezTo>
                    <a:close/>
                  </a:path>
                </a:pathLst>
              </a:custGeom>
              <a:gradFill>
                <a:gsLst>
                  <a:gs pos="100000">
                    <a:srgbClr val="92D050"/>
                  </a:gs>
                  <a:gs pos="0">
                    <a:schemeClr val="accent3">
                      <a:lumMod val="50000"/>
                    </a:schemeClr>
                  </a:gs>
                </a:gsLst>
                <a:lin ang="16200000" scaled="1"/>
              </a:gradFill>
              <a:ln>
                <a:noFill/>
              </a:ln>
              <a:effectLst>
                <a:outerShdw blurRad="266700" dist="165100" dir="3960000" sx="90000" sy="-19000" rotWithShape="0">
                  <a:prstClr val="black">
                    <a:alpha val="39000"/>
                  </a:prstClr>
                </a:outerShdw>
              </a:effectLst>
              <a:scene3d>
                <a:camera prst="orthographicFront"/>
                <a:lightRig rig="threePt" dir="t"/>
              </a:scene3d>
              <a:sp3d prstMaterial="matte">
                <a:bevelT w="4318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</p:grpSp>
        <p:grpSp>
          <p:nvGrpSpPr>
            <p:cNvPr id="1488" name="Группа 123"/>
            <p:cNvGrpSpPr>
              <a:grpSpLocks/>
            </p:cNvGrpSpPr>
            <p:nvPr/>
          </p:nvGrpSpPr>
          <p:grpSpPr bwMode="auto">
            <a:xfrm>
              <a:off x="4500562" y="3302758"/>
              <a:ext cx="1357322" cy="2269381"/>
              <a:chOff x="428596" y="3644850"/>
              <a:chExt cx="1109662" cy="1959047"/>
            </a:xfrm>
          </p:grpSpPr>
          <p:sp>
            <p:nvSpPr>
              <p:cNvPr id="125" name="Равнобедренный треугольник 124"/>
              <p:cNvSpPr/>
              <p:nvPr/>
            </p:nvSpPr>
            <p:spPr>
              <a:xfrm>
                <a:off x="859577" y="4460889"/>
                <a:ext cx="214314" cy="1143008"/>
              </a:xfrm>
              <a:prstGeom prst="triangle">
                <a:avLst/>
              </a:prstGeom>
              <a:blipFill>
                <a:blip r:embed="rId4" cstate="print"/>
                <a:tile tx="0" ty="0" sx="100000" sy="100000" flip="none" algn="tl"/>
              </a:blip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9050" h="190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  <p:sp>
            <p:nvSpPr>
              <p:cNvPr id="126" name="Полилиния 125"/>
              <p:cNvSpPr/>
              <p:nvPr/>
            </p:nvSpPr>
            <p:spPr>
              <a:xfrm>
                <a:off x="428596" y="3644850"/>
                <a:ext cx="1109662" cy="1800279"/>
              </a:xfrm>
              <a:custGeom>
                <a:avLst/>
                <a:gdLst>
                  <a:gd name="connsiteX0" fmla="*/ 0 w 642942"/>
                  <a:gd name="connsiteY0" fmla="*/ 1143008 h 1143008"/>
                  <a:gd name="connsiteX1" fmla="*/ 321471 w 642942"/>
                  <a:gd name="connsiteY1" fmla="*/ 0 h 1143008"/>
                  <a:gd name="connsiteX2" fmla="*/ 642942 w 642942"/>
                  <a:gd name="connsiteY2" fmla="*/ 1143008 h 1143008"/>
                  <a:gd name="connsiteX3" fmla="*/ 0 w 642942"/>
                  <a:gd name="connsiteY3" fmla="*/ 1143008 h 1143008"/>
                  <a:gd name="connsiteX0" fmla="*/ 0 w 642942"/>
                  <a:gd name="connsiteY0" fmla="*/ 1225565 h 1225565"/>
                  <a:gd name="connsiteX1" fmla="*/ 321471 w 642942"/>
                  <a:gd name="connsiteY1" fmla="*/ 82557 h 1225565"/>
                  <a:gd name="connsiteX2" fmla="*/ 642942 w 642942"/>
                  <a:gd name="connsiteY2" fmla="*/ 1225565 h 1225565"/>
                  <a:gd name="connsiteX3" fmla="*/ 0 w 642942"/>
                  <a:gd name="connsiteY3" fmla="*/ 1225565 h 1225565"/>
                  <a:gd name="connsiteX0" fmla="*/ 0 w 642942"/>
                  <a:gd name="connsiteY0" fmla="*/ 1246203 h 1246203"/>
                  <a:gd name="connsiteX1" fmla="*/ 321471 w 642942"/>
                  <a:gd name="connsiteY1" fmla="*/ 103195 h 1246203"/>
                  <a:gd name="connsiteX2" fmla="*/ 642942 w 642942"/>
                  <a:gd name="connsiteY2" fmla="*/ 1246203 h 1246203"/>
                  <a:gd name="connsiteX3" fmla="*/ 0 w 642942"/>
                  <a:gd name="connsiteY3" fmla="*/ 1246203 h 1246203"/>
                  <a:gd name="connsiteX0" fmla="*/ 0 w 892995"/>
                  <a:gd name="connsiteY0" fmla="*/ 1246203 h 1390650"/>
                  <a:gd name="connsiteX1" fmla="*/ 321471 w 892995"/>
                  <a:gd name="connsiteY1" fmla="*/ 103195 h 1390650"/>
                  <a:gd name="connsiteX2" fmla="*/ 642942 w 892995"/>
                  <a:gd name="connsiteY2" fmla="*/ 1246203 h 1390650"/>
                  <a:gd name="connsiteX3" fmla="*/ 0 w 892995"/>
                  <a:gd name="connsiteY3" fmla="*/ 1246203 h 1390650"/>
                  <a:gd name="connsiteX0" fmla="*/ 216667 w 1109662"/>
                  <a:gd name="connsiteY0" fmla="*/ 1246203 h 1428750"/>
                  <a:gd name="connsiteX1" fmla="*/ 538138 w 1109662"/>
                  <a:gd name="connsiteY1" fmla="*/ 103195 h 1428750"/>
                  <a:gd name="connsiteX2" fmla="*/ 859609 w 1109662"/>
                  <a:gd name="connsiteY2" fmla="*/ 1246203 h 1428750"/>
                  <a:gd name="connsiteX3" fmla="*/ 216667 w 1109662"/>
                  <a:gd name="connsiteY3" fmla="*/ 1246203 h 1428750"/>
                  <a:gd name="connsiteX0" fmla="*/ 216667 w 1109662"/>
                  <a:gd name="connsiteY0" fmla="*/ 1246203 h 1444625"/>
                  <a:gd name="connsiteX1" fmla="*/ 538138 w 1109662"/>
                  <a:gd name="connsiteY1" fmla="*/ 103195 h 1444625"/>
                  <a:gd name="connsiteX2" fmla="*/ 859609 w 1109662"/>
                  <a:gd name="connsiteY2" fmla="*/ 1246203 h 1444625"/>
                  <a:gd name="connsiteX3" fmla="*/ 216667 w 1109662"/>
                  <a:gd name="connsiteY3" fmla="*/ 1246203 h 1444625"/>
                  <a:gd name="connsiteX0" fmla="*/ 216667 w 1109662"/>
                  <a:gd name="connsiteY0" fmla="*/ 1246203 h 1444625"/>
                  <a:gd name="connsiteX1" fmla="*/ 538138 w 1109662"/>
                  <a:gd name="connsiteY1" fmla="*/ 103195 h 1444625"/>
                  <a:gd name="connsiteX2" fmla="*/ 859609 w 1109662"/>
                  <a:gd name="connsiteY2" fmla="*/ 1246203 h 1444625"/>
                  <a:gd name="connsiteX3" fmla="*/ 216667 w 1109662"/>
                  <a:gd name="connsiteY3" fmla="*/ 1246203 h 14446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09662" h="1444625">
                    <a:moveTo>
                      <a:pt x="216667" y="1246203"/>
                    </a:moveTo>
                    <a:cubicBezTo>
                      <a:pt x="0" y="1428750"/>
                      <a:pt x="396081" y="0"/>
                      <a:pt x="538138" y="103195"/>
                    </a:cubicBezTo>
                    <a:cubicBezTo>
                      <a:pt x="675481" y="20638"/>
                      <a:pt x="1109662" y="1390650"/>
                      <a:pt x="859609" y="1246203"/>
                    </a:cubicBezTo>
                    <a:cubicBezTo>
                      <a:pt x="650081" y="1444625"/>
                      <a:pt x="523081" y="1406525"/>
                      <a:pt x="216667" y="1246203"/>
                    </a:cubicBezTo>
                    <a:close/>
                  </a:path>
                </a:pathLst>
              </a:custGeom>
              <a:gradFill>
                <a:gsLst>
                  <a:gs pos="100000">
                    <a:srgbClr val="92D050"/>
                  </a:gs>
                  <a:gs pos="0">
                    <a:schemeClr val="accent3">
                      <a:lumMod val="50000"/>
                    </a:schemeClr>
                  </a:gs>
                </a:gsLst>
                <a:lin ang="16200000" scaled="1"/>
              </a:gradFill>
              <a:ln>
                <a:noFill/>
              </a:ln>
              <a:effectLst>
                <a:outerShdw blurRad="266700" dist="165100" dir="3960000" sx="90000" sy="-19000" rotWithShape="0">
                  <a:prstClr val="black">
                    <a:alpha val="39000"/>
                  </a:prstClr>
                </a:outerShdw>
              </a:effectLst>
              <a:scene3d>
                <a:camera prst="orthographicFront"/>
                <a:lightRig rig="threePt" dir="t"/>
              </a:scene3d>
              <a:sp3d prstMaterial="matte">
                <a:bevelT w="4318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</p:grpSp>
        <p:sp>
          <p:nvSpPr>
            <p:cNvPr id="116" name="Полилиния 115"/>
            <p:cNvSpPr/>
            <p:nvPr/>
          </p:nvSpPr>
          <p:spPr>
            <a:xfrm>
              <a:off x="-65581" y="5715016"/>
              <a:ext cx="9247681" cy="1142984"/>
            </a:xfrm>
            <a:custGeom>
              <a:avLst/>
              <a:gdLst>
                <a:gd name="connsiteX0" fmla="*/ 9194800 w 9781117"/>
                <a:gd name="connsiteY0" fmla="*/ 511588 h 2492788"/>
                <a:gd name="connsiteX1" fmla="*/ 5715000 w 9781117"/>
                <a:gd name="connsiteY1" fmla="*/ 295688 h 2492788"/>
                <a:gd name="connsiteX2" fmla="*/ 1765300 w 9781117"/>
                <a:gd name="connsiteY2" fmla="*/ 943388 h 2492788"/>
                <a:gd name="connsiteX3" fmla="*/ 63500 w 9781117"/>
                <a:gd name="connsiteY3" fmla="*/ 816388 h 2492788"/>
                <a:gd name="connsiteX4" fmla="*/ 0 w 9781117"/>
                <a:gd name="connsiteY4" fmla="*/ 2480088 h 2492788"/>
                <a:gd name="connsiteX5" fmla="*/ 9232900 w 9781117"/>
                <a:gd name="connsiteY5" fmla="*/ 2492788 h 2492788"/>
                <a:gd name="connsiteX6" fmla="*/ 9194800 w 9781117"/>
                <a:gd name="connsiteY6" fmla="*/ 511588 h 2492788"/>
                <a:gd name="connsiteX0" fmla="*/ 9194800 w 9247681"/>
                <a:gd name="connsiteY0" fmla="*/ 511588 h 2492788"/>
                <a:gd name="connsiteX1" fmla="*/ 5715000 w 9247681"/>
                <a:gd name="connsiteY1" fmla="*/ 295688 h 2492788"/>
                <a:gd name="connsiteX2" fmla="*/ 1765300 w 9247681"/>
                <a:gd name="connsiteY2" fmla="*/ 943388 h 2492788"/>
                <a:gd name="connsiteX3" fmla="*/ 63500 w 9247681"/>
                <a:gd name="connsiteY3" fmla="*/ 816388 h 2492788"/>
                <a:gd name="connsiteX4" fmla="*/ 0 w 9247681"/>
                <a:gd name="connsiteY4" fmla="*/ 2480088 h 2492788"/>
                <a:gd name="connsiteX5" fmla="*/ 9232900 w 9247681"/>
                <a:gd name="connsiteY5" fmla="*/ 2492788 h 2492788"/>
                <a:gd name="connsiteX6" fmla="*/ 9194800 w 9247681"/>
                <a:gd name="connsiteY6" fmla="*/ 511588 h 2492788"/>
                <a:gd name="connsiteX0" fmla="*/ 9194800 w 9247681"/>
                <a:gd name="connsiteY0" fmla="*/ 511588 h 2492788"/>
                <a:gd name="connsiteX1" fmla="*/ 5715000 w 9247681"/>
                <a:gd name="connsiteY1" fmla="*/ 295688 h 2492788"/>
                <a:gd name="connsiteX2" fmla="*/ 1765300 w 9247681"/>
                <a:gd name="connsiteY2" fmla="*/ 943388 h 2492788"/>
                <a:gd name="connsiteX3" fmla="*/ 63500 w 9247681"/>
                <a:gd name="connsiteY3" fmla="*/ 816388 h 2492788"/>
                <a:gd name="connsiteX4" fmla="*/ 0 w 9247681"/>
                <a:gd name="connsiteY4" fmla="*/ 2480088 h 2492788"/>
                <a:gd name="connsiteX5" fmla="*/ 9232900 w 9247681"/>
                <a:gd name="connsiteY5" fmla="*/ 2492788 h 2492788"/>
                <a:gd name="connsiteX6" fmla="*/ 9194800 w 9247681"/>
                <a:gd name="connsiteY6" fmla="*/ 511588 h 2492788"/>
                <a:gd name="connsiteX0" fmla="*/ 9194800 w 9247681"/>
                <a:gd name="connsiteY0" fmla="*/ 511588 h 2492788"/>
                <a:gd name="connsiteX1" fmla="*/ 5715000 w 9247681"/>
                <a:gd name="connsiteY1" fmla="*/ 295688 h 2492788"/>
                <a:gd name="connsiteX2" fmla="*/ 1765300 w 9247681"/>
                <a:gd name="connsiteY2" fmla="*/ 943388 h 2492788"/>
                <a:gd name="connsiteX3" fmla="*/ 63500 w 9247681"/>
                <a:gd name="connsiteY3" fmla="*/ 816388 h 2492788"/>
                <a:gd name="connsiteX4" fmla="*/ 0 w 9247681"/>
                <a:gd name="connsiteY4" fmla="*/ 2480088 h 2492788"/>
                <a:gd name="connsiteX5" fmla="*/ 9232900 w 9247681"/>
                <a:gd name="connsiteY5" fmla="*/ 2492788 h 2492788"/>
                <a:gd name="connsiteX6" fmla="*/ 9194800 w 9247681"/>
                <a:gd name="connsiteY6" fmla="*/ 511588 h 2492788"/>
                <a:gd name="connsiteX0" fmla="*/ 9194800 w 9247681"/>
                <a:gd name="connsiteY0" fmla="*/ 487658 h 2468858"/>
                <a:gd name="connsiteX1" fmla="*/ 5715000 w 9247681"/>
                <a:gd name="connsiteY1" fmla="*/ 271758 h 2468858"/>
                <a:gd name="connsiteX2" fmla="*/ 1765300 w 9247681"/>
                <a:gd name="connsiteY2" fmla="*/ 919458 h 2468858"/>
                <a:gd name="connsiteX3" fmla="*/ 63500 w 9247681"/>
                <a:gd name="connsiteY3" fmla="*/ 792458 h 2468858"/>
                <a:gd name="connsiteX4" fmla="*/ 0 w 9247681"/>
                <a:gd name="connsiteY4" fmla="*/ 2456158 h 2468858"/>
                <a:gd name="connsiteX5" fmla="*/ 9232900 w 9247681"/>
                <a:gd name="connsiteY5" fmla="*/ 2468858 h 2468858"/>
                <a:gd name="connsiteX6" fmla="*/ 9194800 w 9247681"/>
                <a:gd name="connsiteY6" fmla="*/ 487658 h 2468858"/>
                <a:gd name="connsiteX0" fmla="*/ 9194800 w 9247681"/>
                <a:gd name="connsiteY0" fmla="*/ 487658 h 2468858"/>
                <a:gd name="connsiteX1" fmla="*/ 5715000 w 9247681"/>
                <a:gd name="connsiteY1" fmla="*/ 271758 h 2468858"/>
                <a:gd name="connsiteX2" fmla="*/ 1765300 w 9247681"/>
                <a:gd name="connsiteY2" fmla="*/ 919458 h 2468858"/>
                <a:gd name="connsiteX3" fmla="*/ 63500 w 9247681"/>
                <a:gd name="connsiteY3" fmla="*/ 792458 h 2468858"/>
                <a:gd name="connsiteX4" fmla="*/ 0 w 9247681"/>
                <a:gd name="connsiteY4" fmla="*/ 2456158 h 2468858"/>
                <a:gd name="connsiteX5" fmla="*/ 9232900 w 9247681"/>
                <a:gd name="connsiteY5" fmla="*/ 2468858 h 2468858"/>
                <a:gd name="connsiteX6" fmla="*/ 9194800 w 9247681"/>
                <a:gd name="connsiteY6" fmla="*/ 487658 h 2468858"/>
                <a:gd name="connsiteX0" fmla="*/ 9194800 w 9247681"/>
                <a:gd name="connsiteY0" fmla="*/ 487658 h 2468858"/>
                <a:gd name="connsiteX1" fmla="*/ 5715000 w 9247681"/>
                <a:gd name="connsiteY1" fmla="*/ 271758 h 2468858"/>
                <a:gd name="connsiteX2" fmla="*/ 1765300 w 9247681"/>
                <a:gd name="connsiteY2" fmla="*/ 919458 h 2468858"/>
                <a:gd name="connsiteX3" fmla="*/ 63500 w 9247681"/>
                <a:gd name="connsiteY3" fmla="*/ 792458 h 2468858"/>
                <a:gd name="connsiteX4" fmla="*/ 0 w 9247681"/>
                <a:gd name="connsiteY4" fmla="*/ 2456158 h 2468858"/>
                <a:gd name="connsiteX5" fmla="*/ 9232900 w 9247681"/>
                <a:gd name="connsiteY5" fmla="*/ 2468858 h 2468858"/>
                <a:gd name="connsiteX6" fmla="*/ 9194800 w 9247681"/>
                <a:gd name="connsiteY6" fmla="*/ 487658 h 24688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247681" h="2468858">
                  <a:moveTo>
                    <a:pt x="9194800" y="487658"/>
                  </a:moveTo>
                  <a:cubicBezTo>
                    <a:pt x="8608483" y="121475"/>
                    <a:pt x="6832055" y="802503"/>
                    <a:pt x="5715000" y="271758"/>
                  </a:cubicBezTo>
                  <a:cubicBezTo>
                    <a:pt x="5445623" y="0"/>
                    <a:pt x="2116574" y="444364"/>
                    <a:pt x="1765300" y="919458"/>
                  </a:cubicBezTo>
                  <a:cubicBezTo>
                    <a:pt x="1117095" y="1140637"/>
                    <a:pt x="630767" y="834791"/>
                    <a:pt x="63500" y="792458"/>
                  </a:cubicBezTo>
                  <a:lnTo>
                    <a:pt x="0" y="2456158"/>
                  </a:lnTo>
                  <a:lnTo>
                    <a:pt x="9232900" y="2468858"/>
                  </a:lnTo>
                  <a:cubicBezTo>
                    <a:pt x="9215861" y="1804322"/>
                    <a:pt x="9247681" y="1320553"/>
                    <a:pt x="9194800" y="487658"/>
                  </a:cubicBez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 prstMaterial="matte">
              <a:bevelT w="488950" h="1016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</p:grpSp>
      <p:grpSp>
        <p:nvGrpSpPr>
          <p:cNvPr id="1047" name="Группа 143"/>
          <p:cNvGrpSpPr>
            <a:grpSpLocks/>
          </p:cNvGrpSpPr>
          <p:nvPr/>
        </p:nvGrpSpPr>
        <p:grpSpPr bwMode="auto">
          <a:xfrm rot="626960">
            <a:off x="7869238" y="5934075"/>
            <a:ext cx="928687" cy="1000125"/>
            <a:chOff x="5898071" y="4400554"/>
            <a:chExt cx="2324143" cy="2470145"/>
          </a:xfrm>
        </p:grpSpPr>
        <p:sp>
          <p:nvSpPr>
            <p:cNvPr id="145" name="Полилиния 144"/>
            <p:cNvSpPr/>
            <p:nvPr/>
          </p:nvSpPr>
          <p:spPr>
            <a:xfrm>
              <a:off x="5898071" y="4931288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146" name="Полилиния 145"/>
            <p:cNvSpPr/>
            <p:nvPr/>
          </p:nvSpPr>
          <p:spPr>
            <a:xfrm>
              <a:off x="6357950" y="4918589"/>
              <a:ext cx="79269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147" name="Полилиния 146"/>
            <p:cNvSpPr/>
            <p:nvPr/>
          </p:nvSpPr>
          <p:spPr>
            <a:xfrm>
              <a:off x="6072198" y="4918589"/>
              <a:ext cx="114988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148" name="Полилиния 147"/>
            <p:cNvSpPr/>
            <p:nvPr/>
          </p:nvSpPr>
          <p:spPr>
            <a:xfrm flipH="1">
              <a:off x="7000892" y="4918589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149" name="Полилиния 148"/>
            <p:cNvSpPr/>
            <p:nvPr/>
          </p:nvSpPr>
          <p:spPr>
            <a:xfrm flipH="1">
              <a:off x="7000892" y="4918589"/>
              <a:ext cx="785818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150" name="Полилиния 149"/>
            <p:cNvSpPr/>
            <p:nvPr/>
          </p:nvSpPr>
          <p:spPr>
            <a:xfrm flipH="1">
              <a:off x="6929454" y="4918589"/>
              <a:ext cx="500066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grpSp>
          <p:nvGrpSpPr>
            <p:cNvPr id="1463" name="Группа 137"/>
            <p:cNvGrpSpPr>
              <a:grpSpLocks/>
            </p:cNvGrpSpPr>
            <p:nvPr/>
          </p:nvGrpSpPr>
          <p:grpSpPr bwMode="auto">
            <a:xfrm rot="-169710">
              <a:off x="6560974" y="4400554"/>
              <a:ext cx="798923" cy="2457470"/>
              <a:chOff x="6586553" y="4400554"/>
              <a:chExt cx="798923" cy="2457470"/>
            </a:xfrm>
          </p:grpSpPr>
          <p:sp>
            <p:nvSpPr>
              <p:cNvPr id="156" name="Полилиния 155"/>
              <p:cNvSpPr/>
              <p:nvPr/>
            </p:nvSpPr>
            <p:spPr>
              <a:xfrm flipH="1">
                <a:off x="6929454" y="5143512"/>
                <a:ext cx="142905" cy="1714512"/>
              </a:xfrm>
              <a:custGeom>
                <a:avLst/>
                <a:gdLst>
                  <a:gd name="connsiteX0" fmla="*/ 1016000 w 1016000"/>
                  <a:gd name="connsiteY0" fmla="*/ 1778000 h 1803400"/>
                  <a:gd name="connsiteX1" fmla="*/ 0 w 1016000"/>
                  <a:gd name="connsiteY1" fmla="*/ 0 h 1803400"/>
                  <a:gd name="connsiteX2" fmla="*/ 901700 w 1016000"/>
                  <a:gd name="connsiteY2" fmla="*/ 1803400 h 1803400"/>
                  <a:gd name="connsiteX3" fmla="*/ 1016000 w 1016000"/>
                  <a:gd name="connsiteY3" fmla="*/ 1778000 h 1803400"/>
                  <a:gd name="connsiteX0" fmla="*/ 1016000 w 1016000"/>
                  <a:gd name="connsiteY0" fmla="*/ 1914011 h 1939411"/>
                  <a:gd name="connsiteX1" fmla="*/ 0 w 1016000"/>
                  <a:gd name="connsiteY1" fmla="*/ 136011 h 1939411"/>
                  <a:gd name="connsiteX2" fmla="*/ 901700 w 1016000"/>
                  <a:gd name="connsiteY2" fmla="*/ 1939411 h 1939411"/>
                  <a:gd name="connsiteX3" fmla="*/ 1016000 w 1016000"/>
                  <a:gd name="connsiteY3" fmla="*/ 1914011 h 1939411"/>
                  <a:gd name="connsiteX0" fmla="*/ 1269483 w 1269483"/>
                  <a:gd name="connsiteY0" fmla="*/ 2019845 h 2045245"/>
                  <a:gd name="connsiteX1" fmla="*/ 253483 w 1269483"/>
                  <a:gd name="connsiteY1" fmla="*/ 241845 h 2045245"/>
                  <a:gd name="connsiteX2" fmla="*/ 1155183 w 1269483"/>
                  <a:gd name="connsiteY2" fmla="*/ 2045245 h 2045245"/>
                  <a:gd name="connsiteX3" fmla="*/ 1269483 w 1269483"/>
                  <a:gd name="connsiteY3" fmla="*/ 2019845 h 2045245"/>
                  <a:gd name="connsiteX0" fmla="*/ 1175829 w 1175829"/>
                  <a:gd name="connsiteY0" fmla="*/ 1914011 h 1939411"/>
                  <a:gd name="connsiteX1" fmla="*/ 159829 w 1175829"/>
                  <a:gd name="connsiteY1" fmla="*/ 136011 h 1939411"/>
                  <a:gd name="connsiteX2" fmla="*/ 1061529 w 1175829"/>
                  <a:gd name="connsiteY2" fmla="*/ 1939411 h 1939411"/>
                  <a:gd name="connsiteX3" fmla="*/ 1175829 w 1175829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538181 w 697974"/>
                  <a:gd name="connsiteY2" fmla="*/ 1939411 h 1939411"/>
                  <a:gd name="connsiteX3" fmla="*/ 652481 w 697974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363701 w 697974"/>
                  <a:gd name="connsiteY2" fmla="*/ 1939411 h 1939411"/>
                  <a:gd name="connsiteX3" fmla="*/ 652481 w 697974"/>
                  <a:gd name="connsiteY3" fmla="*/ 1914011 h 1939411"/>
                  <a:gd name="connsiteX0" fmla="*/ 477999 w 523492"/>
                  <a:gd name="connsiteY0" fmla="*/ 1914011 h 1939411"/>
                  <a:gd name="connsiteX1" fmla="*/ 159828 w 523492"/>
                  <a:gd name="connsiteY1" fmla="*/ 136011 h 1939411"/>
                  <a:gd name="connsiteX2" fmla="*/ 363701 w 523492"/>
                  <a:gd name="connsiteY2" fmla="*/ 1939411 h 1939411"/>
                  <a:gd name="connsiteX3" fmla="*/ 477999 w 523492"/>
                  <a:gd name="connsiteY3" fmla="*/ 1914011 h 1939411"/>
                  <a:gd name="connsiteX0" fmla="*/ 129045 w 215906"/>
                  <a:gd name="connsiteY0" fmla="*/ 1914011 h 1939411"/>
                  <a:gd name="connsiteX1" fmla="*/ 159828 w 215906"/>
                  <a:gd name="connsiteY1" fmla="*/ 136011 h 1939411"/>
                  <a:gd name="connsiteX2" fmla="*/ 14747 w 215906"/>
                  <a:gd name="connsiteY2" fmla="*/ 1939411 h 1939411"/>
                  <a:gd name="connsiteX3" fmla="*/ 129045 w 215906"/>
                  <a:gd name="connsiteY3" fmla="*/ 1914011 h 1939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5906" h="1939411">
                    <a:moveTo>
                      <a:pt x="129045" y="1914011"/>
                    </a:moveTo>
                    <a:cubicBezTo>
                      <a:pt x="174538" y="948262"/>
                      <a:pt x="215907" y="0"/>
                      <a:pt x="159828" y="136011"/>
                    </a:cubicBezTo>
                    <a:cubicBezTo>
                      <a:pt x="-1" y="124344"/>
                      <a:pt x="106262" y="806428"/>
                      <a:pt x="14747" y="1939411"/>
                    </a:cubicBezTo>
                    <a:lnTo>
                      <a:pt x="129045" y="1914011"/>
                    </a:lnTo>
                    <a:close/>
                  </a:path>
                </a:pathLst>
              </a:custGeom>
              <a:gradFill>
                <a:gsLst>
                  <a:gs pos="100000">
                    <a:srgbClr val="92D050"/>
                  </a:gs>
                  <a:gs pos="0">
                    <a:schemeClr val="accent3">
                      <a:lumMod val="50000"/>
                    </a:schemeClr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9050" h="190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  <p:sp>
            <p:nvSpPr>
              <p:cNvPr id="157" name="Полилиния 156"/>
              <p:cNvSpPr/>
              <p:nvPr/>
            </p:nvSpPr>
            <p:spPr>
              <a:xfrm>
                <a:off x="6586553" y="440522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  <p:sp>
            <p:nvSpPr>
              <p:cNvPr id="158" name="Полилиния 157"/>
              <p:cNvSpPr/>
              <p:nvPr/>
            </p:nvSpPr>
            <p:spPr>
              <a:xfrm>
                <a:off x="6663958" y="440055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</p:grpSp>
        <p:grpSp>
          <p:nvGrpSpPr>
            <p:cNvPr id="1464" name="Группа 138"/>
            <p:cNvGrpSpPr>
              <a:grpSpLocks/>
            </p:cNvGrpSpPr>
            <p:nvPr/>
          </p:nvGrpSpPr>
          <p:grpSpPr bwMode="auto">
            <a:xfrm rot="639347">
              <a:off x="6792579" y="4410371"/>
              <a:ext cx="798923" cy="2457470"/>
              <a:chOff x="6586553" y="4400554"/>
              <a:chExt cx="798923" cy="2457470"/>
            </a:xfrm>
          </p:grpSpPr>
          <p:sp>
            <p:nvSpPr>
              <p:cNvPr id="153" name="Полилиния 152"/>
              <p:cNvSpPr/>
              <p:nvPr/>
            </p:nvSpPr>
            <p:spPr>
              <a:xfrm flipH="1">
                <a:off x="6929454" y="5143512"/>
                <a:ext cx="142905" cy="1714512"/>
              </a:xfrm>
              <a:custGeom>
                <a:avLst/>
                <a:gdLst>
                  <a:gd name="connsiteX0" fmla="*/ 1016000 w 1016000"/>
                  <a:gd name="connsiteY0" fmla="*/ 1778000 h 1803400"/>
                  <a:gd name="connsiteX1" fmla="*/ 0 w 1016000"/>
                  <a:gd name="connsiteY1" fmla="*/ 0 h 1803400"/>
                  <a:gd name="connsiteX2" fmla="*/ 901700 w 1016000"/>
                  <a:gd name="connsiteY2" fmla="*/ 1803400 h 1803400"/>
                  <a:gd name="connsiteX3" fmla="*/ 1016000 w 1016000"/>
                  <a:gd name="connsiteY3" fmla="*/ 1778000 h 1803400"/>
                  <a:gd name="connsiteX0" fmla="*/ 1016000 w 1016000"/>
                  <a:gd name="connsiteY0" fmla="*/ 1914011 h 1939411"/>
                  <a:gd name="connsiteX1" fmla="*/ 0 w 1016000"/>
                  <a:gd name="connsiteY1" fmla="*/ 136011 h 1939411"/>
                  <a:gd name="connsiteX2" fmla="*/ 901700 w 1016000"/>
                  <a:gd name="connsiteY2" fmla="*/ 1939411 h 1939411"/>
                  <a:gd name="connsiteX3" fmla="*/ 1016000 w 1016000"/>
                  <a:gd name="connsiteY3" fmla="*/ 1914011 h 1939411"/>
                  <a:gd name="connsiteX0" fmla="*/ 1269483 w 1269483"/>
                  <a:gd name="connsiteY0" fmla="*/ 2019845 h 2045245"/>
                  <a:gd name="connsiteX1" fmla="*/ 253483 w 1269483"/>
                  <a:gd name="connsiteY1" fmla="*/ 241845 h 2045245"/>
                  <a:gd name="connsiteX2" fmla="*/ 1155183 w 1269483"/>
                  <a:gd name="connsiteY2" fmla="*/ 2045245 h 2045245"/>
                  <a:gd name="connsiteX3" fmla="*/ 1269483 w 1269483"/>
                  <a:gd name="connsiteY3" fmla="*/ 2019845 h 2045245"/>
                  <a:gd name="connsiteX0" fmla="*/ 1175829 w 1175829"/>
                  <a:gd name="connsiteY0" fmla="*/ 1914011 h 1939411"/>
                  <a:gd name="connsiteX1" fmla="*/ 159829 w 1175829"/>
                  <a:gd name="connsiteY1" fmla="*/ 136011 h 1939411"/>
                  <a:gd name="connsiteX2" fmla="*/ 1061529 w 1175829"/>
                  <a:gd name="connsiteY2" fmla="*/ 1939411 h 1939411"/>
                  <a:gd name="connsiteX3" fmla="*/ 1175829 w 1175829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538181 w 697974"/>
                  <a:gd name="connsiteY2" fmla="*/ 1939411 h 1939411"/>
                  <a:gd name="connsiteX3" fmla="*/ 652481 w 697974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363701 w 697974"/>
                  <a:gd name="connsiteY2" fmla="*/ 1939411 h 1939411"/>
                  <a:gd name="connsiteX3" fmla="*/ 652481 w 697974"/>
                  <a:gd name="connsiteY3" fmla="*/ 1914011 h 1939411"/>
                  <a:gd name="connsiteX0" fmla="*/ 477999 w 523492"/>
                  <a:gd name="connsiteY0" fmla="*/ 1914011 h 1939411"/>
                  <a:gd name="connsiteX1" fmla="*/ 159828 w 523492"/>
                  <a:gd name="connsiteY1" fmla="*/ 136011 h 1939411"/>
                  <a:gd name="connsiteX2" fmla="*/ 363701 w 523492"/>
                  <a:gd name="connsiteY2" fmla="*/ 1939411 h 1939411"/>
                  <a:gd name="connsiteX3" fmla="*/ 477999 w 523492"/>
                  <a:gd name="connsiteY3" fmla="*/ 1914011 h 1939411"/>
                  <a:gd name="connsiteX0" fmla="*/ 129045 w 215906"/>
                  <a:gd name="connsiteY0" fmla="*/ 1914011 h 1939411"/>
                  <a:gd name="connsiteX1" fmla="*/ 159828 w 215906"/>
                  <a:gd name="connsiteY1" fmla="*/ 136011 h 1939411"/>
                  <a:gd name="connsiteX2" fmla="*/ 14747 w 215906"/>
                  <a:gd name="connsiteY2" fmla="*/ 1939411 h 1939411"/>
                  <a:gd name="connsiteX3" fmla="*/ 129045 w 215906"/>
                  <a:gd name="connsiteY3" fmla="*/ 1914011 h 1939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5906" h="1939411">
                    <a:moveTo>
                      <a:pt x="129045" y="1914011"/>
                    </a:moveTo>
                    <a:cubicBezTo>
                      <a:pt x="174538" y="948262"/>
                      <a:pt x="215907" y="0"/>
                      <a:pt x="159828" y="136011"/>
                    </a:cubicBezTo>
                    <a:cubicBezTo>
                      <a:pt x="-1" y="124344"/>
                      <a:pt x="106262" y="806428"/>
                      <a:pt x="14747" y="1939411"/>
                    </a:cubicBezTo>
                    <a:lnTo>
                      <a:pt x="129045" y="1914011"/>
                    </a:lnTo>
                    <a:close/>
                  </a:path>
                </a:pathLst>
              </a:custGeom>
              <a:gradFill>
                <a:gsLst>
                  <a:gs pos="100000">
                    <a:srgbClr val="92D050"/>
                  </a:gs>
                  <a:gs pos="0">
                    <a:schemeClr val="accent3">
                      <a:lumMod val="50000"/>
                    </a:schemeClr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9050" h="190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  <p:sp>
            <p:nvSpPr>
              <p:cNvPr id="154" name="Полилиния 153"/>
              <p:cNvSpPr/>
              <p:nvPr/>
            </p:nvSpPr>
            <p:spPr>
              <a:xfrm>
                <a:off x="6586553" y="440522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  <p:sp>
            <p:nvSpPr>
              <p:cNvPr id="155" name="Полилиния 154"/>
              <p:cNvSpPr/>
              <p:nvPr/>
            </p:nvSpPr>
            <p:spPr>
              <a:xfrm>
                <a:off x="6663958" y="440055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</p:grpSp>
      </p:grpSp>
      <p:grpSp>
        <p:nvGrpSpPr>
          <p:cNvPr id="1048" name="Группа 158"/>
          <p:cNvGrpSpPr>
            <a:grpSpLocks/>
          </p:cNvGrpSpPr>
          <p:nvPr/>
        </p:nvGrpSpPr>
        <p:grpSpPr bwMode="auto">
          <a:xfrm rot="388224">
            <a:off x="6557963" y="5856288"/>
            <a:ext cx="1292225" cy="1084262"/>
            <a:chOff x="5898071" y="4400554"/>
            <a:chExt cx="2324143" cy="2470145"/>
          </a:xfrm>
        </p:grpSpPr>
        <p:sp>
          <p:nvSpPr>
            <p:cNvPr id="160" name="Полилиния 159"/>
            <p:cNvSpPr/>
            <p:nvPr/>
          </p:nvSpPr>
          <p:spPr>
            <a:xfrm>
              <a:off x="5898071" y="4931288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161" name="Полилиния 160"/>
            <p:cNvSpPr/>
            <p:nvPr/>
          </p:nvSpPr>
          <p:spPr>
            <a:xfrm>
              <a:off x="6357950" y="4918589"/>
              <a:ext cx="79269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162" name="Полилиния 161"/>
            <p:cNvSpPr/>
            <p:nvPr/>
          </p:nvSpPr>
          <p:spPr>
            <a:xfrm>
              <a:off x="6072198" y="4918589"/>
              <a:ext cx="114988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163" name="Полилиния 162"/>
            <p:cNvSpPr/>
            <p:nvPr/>
          </p:nvSpPr>
          <p:spPr>
            <a:xfrm flipH="1">
              <a:off x="7000892" y="4918589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164" name="Полилиния 163"/>
            <p:cNvSpPr/>
            <p:nvPr/>
          </p:nvSpPr>
          <p:spPr>
            <a:xfrm flipH="1">
              <a:off x="7000892" y="4918589"/>
              <a:ext cx="785818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165" name="Полилиния 164"/>
            <p:cNvSpPr/>
            <p:nvPr/>
          </p:nvSpPr>
          <p:spPr>
            <a:xfrm flipH="1">
              <a:off x="6929454" y="4918589"/>
              <a:ext cx="500066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grpSp>
          <p:nvGrpSpPr>
            <p:cNvPr id="1435" name="Группа 137"/>
            <p:cNvGrpSpPr>
              <a:grpSpLocks/>
            </p:cNvGrpSpPr>
            <p:nvPr/>
          </p:nvGrpSpPr>
          <p:grpSpPr bwMode="auto">
            <a:xfrm rot="-169710">
              <a:off x="6560974" y="4400554"/>
              <a:ext cx="798923" cy="2457470"/>
              <a:chOff x="6586553" y="4400554"/>
              <a:chExt cx="798923" cy="2457470"/>
            </a:xfrm>
          </p:grpSpPr>
          <p:sp>
            <p:nvSpPr>
              <p:cNvPr id="171" name="Полилиния 170"/>
              <p:cNvSpPr/>
              <p:nvPr/>
            </p:nvSpPr>
            <p:spPr>
              <a:xfrm flipH="1">
                <a:off x="6929454" y="5143512"/>
                <a:ext cx="142905" cy="1714512"/>
              </a:xfrm>
              <a:custGeom>
                <a:avLst/>
                <a:gdLst>
                  <a:gd name="connsiteX0" fmla="*/ 1016000 w 1016000"/>
                  <a:gd name="connsiteY0" fmla="*/ 1778000 h 1803400"/>
                  <a:gd name="connsiteX1" fmla="*/ 0 w 1016000"/>
                  <a:gd name="connsiteY1" fmla="*/ 0 h 1803400"/>
                  <a:gd name="connsiteX2" fmla="*/ 901700 w 1016000"/>
                  <a:gd name="connsiteY2" fmla="*/ 1803400 h 1803400"/>
                  <a:gd name="connsiteX3" fmla="*/ 1016000 w 1016000"/>
                  <a:gd name="connsiteY3" fmla="*/ 1778000 h 1803400"/>
                  <a:gd name="connsiteX0" fmla="*/ 1016000 w 1016000"/>
                  <a:gd name="connsiteY0" fmla="*/ 1914011 h 1939411"/>
                  <a:gd name="connsiteX1" fmla="*/ 0 w 1016000"/>
                  <a:gd name="connsiteY1" fmla="*/ 136011 h 1939411"/>
                  <a:gd name="connsiteX2" fmla="*/ 901700 w 1016000"/>
                  <a:gd name="connsiteY2" fmla="*/ 1939411 h 1939411"/>
                  <a:gd name="connsiteX3" fmla="*/ 1016000 w 1016000"/>
                  <a:gd name="connsiteY3" fmla="*/ 1914011 h 1939411"/>
                  <a:gd name="connsiteX0" fmla="*/ 1269483 w 1269483"/>
                  <a:gd name="connsiteY0" fmla="*/ 2019845 h 2045245"/>
                  <a:gd name="connsiteX1" fmla="*/ 253483 w 1269483"/>
                  <a:gd name="connsiteY1" fmla="*/ 241845 h 2045245"/>
                  <a:gd name="connsiteX2" fmla="*/ 1155183 w 1269483"/>
                  <a:gd name="connsiteY2" fmla="*/ 2045245 h 2045245"/>
                  <a:gd name="connsiteX3" fmla="*/ 1269483 w 1269483"/>
                  <a:gd name="connsiteY3" fmla="*/ 2019845 h 2045245"/>
                  <a:gd name="connsiteX0" fmla="*/ 1175829 w 1175829"/>
                  <a:gd name="connsiteY0" fmla="*/ 1914011 h 1939411"/>
                  <a:gd name="connsiteX1" fmla="*/ 159829 w 1175829"/>
                  <a:gd name="connsiteY1" fmla="*/ 136011 h 1939411"/>
                  <a:gd name="connsiteX2" fmla="*/ 1061529 w 1175829"/>
                  <a:gd name="connsiteY2" fmla="*/ 1939411 h 1939411"/>
                  <a:gd name="connsiteX3" fmla="*/ 1175829 w 1175829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538181 w 697974"/>
                  <a:gd name="connsiteY2" fmla="*/ 1939411 h 1939411"/>
                  <a:gd name="connsiteX3" fmla="*/ 652481 w 697974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363701 w 697974"/>
                  <a:gd name="connsiteY2" fmla="*/ 1939411 h 1939411"/>
                  <a:gd name="connsiteX3" fmla="*/ 652481 w 697974"/>
                  <a:gd name="connsiteY3" fmla="*/ 1914011 h 1939411"/>
                  <a:gd name="connsiteX0" fmla="*/ 477999 w 523492"/>
                  <a:gd name="connsiteY0" fmla="*/ 1914011 h 1939411"/>
                  <a:gd name="connsiteX1" fmla="*/ 159828 w 523492"/>
                  <a:gd name="connsiteY1" fmla="*/ 136011 h 1939411"/>
                  <a:gd name="connsiteX2" fmla="*/ 363701 w 523492"/>
                  <a:gd name="connsiteY2" fmla="*/ 1939411 h 1939411"/>
                  <a:gd name="connsiteX3" fmla="*/ 477999 w 523492"/>
                  <a:gd name="connsiteY3" fmla="*/ 1914011 h 1939411"/>
                  <a:gd name="connsiteX0" fmla="*/ 129045 w 215906"/>
                  <a:gd name="connsiteY0" fmla="*/ 1914011 h 1939411"/>
                  <a:gd name="connsiteX1" fmla="*/ 159828 w 215906"/>
                  <a:gd name="connsiteY1" fmla="*/ 136011 h 1939411"/>
                  <a:gd name="connsiteX2" fmla="*/ 14747 w 215906"/>
                  <a:gd name="connsiteY2" fmla="*/ 1939411 h 1939411"/>
                  <a:gd name="connsiteX3" fmla="*/ 129045 w 215906"/>
                  <a:gd name="connsiteY3" fmla="*/ 1914011 h 1939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5906" h="1939411">
                    <a:moveTo>
                      <a:pt x="129045" y="1914011"/>
                    </a:moveTo>
                    <a:cubicBezTo>
                      <a:pt x="174538" y="948262"/>
                      <a:pt x="215907" y="0"/>
                      <a:pt x="159828" y="136011"/>
                    </a:cubicBezTo>
                    <a:cubicBezTo>
                      <a:pt x="-1" y="124344"/>
                      <a:pt x="106262" y="806428"/>
                      <a:pt x="14747" y="1939411"/>
                    </a:cubicBezTo>
                    <a:lnTo>
                      <a:pt x="129045" y="1914011"/>
                    </a:lnTo>
                    <a:close/>
                  </a:path>
                </a:pathLst>
              </a:custGeom>
              <a:gradFill>
                <a:gsLst>
                  <a:gs pos="100000">
                    <a:srgbClr val="92D050"/>
                  </a:gs>
                  <a:gs pos="0">
                    <a:schemeClr val="accent3">
                      <a:lumMod val="50000"/>
                    </a:schemeClr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9050" h="190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  <p:sp>
            <p:nvSpPr>
              <p:cNvPr id="172" name="Полилиния 171"/>
              <p:cNvSpPr/>
              <p:nvPr/>
            </p:nvSpPr>
            <p:spPr>
              <a:xfrm>
                <a:off x="6586553" y="440522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  <p:sp>
            <p:nvSpPr>
              <p:cNvPr id="173" name="Полилиния 172"/>
              <p:cNvSpPr/>
              <p:nvPr/>
            </p:nvSpPr>
            <p:spPr>
              <a:xfrm>
                <a:off x="6663958" y="440055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</p:grpSp>
      </p:grpSp>
      <p:grpSp>
        <p:nvGrpSpPr>
          <p:cNvPr id="1049" name="Группа 173"/>
          <p:cNvGrpSpPr>
            <a:grpSpLocks/>
          </p:cNvGrpSpPr>
          <p:nvPr/>
        </p:nvGrpSpPr>
        <p:grpSpPr bwMode="auto">
          <a:xfrm rot="626960">
            <a:off x="8369300" y="5934075"/>
            <a:ext cx="928688" cy="1000125"/>
            <a:chOff x="5898071" y="4400554"/>
            <a:chExt cx="2324143" cy="2470145"/>
          </a:xfrm>
        </p:grpSpPr>
        <p:sp>
          <p:nvSpPr>
            <p:cNvPr id="175" name="Полилиния 174"/>
            <p:cNvSpPr/>
            <p:nvPr/>
          </p:nvSpPr>
          <p:spPr>
            <a:xfrm>
              <a:off x="5898071" y="4931288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176" name="Полилиния 175"/>
            <p:cNvSpPr/>
            <p:nvPr/>
          </p:nvSpPr>
          <p:spPr>
            <a:xfrm>
              <a:off x="6357950" y="4918589"/>
              <a:ext cx="79269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177" name="Полилиния 176"/>
            <p:cNvSpPr/>
            <p:nvPr/>
          </p:nvSpPr>
          <p:spPr>
            <a:xfrm>
              <a:off x="6072198" y="4918589"/>
              <a:ext cx="114988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178" name="Полилиния 177"/>
            <p:cNvSpPr/>
            <p:nvPr/>
          </p:nvSpPr>
          <p:spPr>
            <a:xfrm flipH="1">
              <a:off x="7000892" y="4918589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179" name="Полилиния 178"/>
            <p:cNvSpPr/>
            <p:nvPr/>
          </p:nvSpPr>
          <p:spPr>
            <a:xfrm flipH="1">
              <a:off x="7000892" y="4918589"/>
              <a:ext cx="785818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180" name="Полилиния 179"/>
            <p:cNvSpPr/>
            <p:nvPr/>
          </p:nvSpPr>
          <p:spPr>
            <a:xfrm flipH="1">
              <a:off x="6929454" y="4918589"/>
              <a:ext cx="500066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grpSp>
          <p:nvGrpSpPr>
            <p:cNvPr id="1407" name="Группа 137"/>
            <p:cNvGrpSpPr>
              <a:grpSpLocks/>
            </p:cNvGrpSpPr>
            <p:nvPr/>
          </p:nvGrpSpPr>
          <p:grpSpPr bwMode="auto">
            <a:xfrm rot="-169710">
              <a:off x="6560974" y="4400554"/>
              <a:ext cx="798923" cy="2457470"/>
              <a:chOff x="6586553" y="4400554"/>
              <a:chExt cx="798923" cy="2457470"/>
            </a:xfrm>
          </p:grpSpPr>
          <p:sp>
            <p:nvSpPr>
              <p:cNvPr id="186" name="Полилиния 185"/>
              <p:cNvSpPr/>
              <p:nvPr/>
            </p:nvSpPr>
            <p:spPr>
              <a:xfrm flipH="1">
                <a:off x="6929454" y="5143512"/>
                <a:ext cx="142905" cy="1714512"/>
              </a:xfrm>
              <a:custGeom>
                <a:avLst/>
                <a:gdLst>
                  <a:gd name="connsiteX0" fmla="*/ 1016000 w 1016000"/>
                  <a:gd name="connsiteY0" fmla="*/ 1778000 h 1803400"/>
                  <a:gd name="connsiteX1" fmla="*/ 0 w 1016000"/>
                  <a:gd name="connsiteY1" fmla="*/ 0 h 1803400"/>
                  <a:gd name="connsiteX2" fmla="*/ 901700 w 1016000"/>
                  <a:gd name="connsiteY2" fmla="*/ 1803400 h 1803400"/>
                  <a:gd name="connsiteX3" fmla="*/ 1016000 w 1016000"/>
                  <a:gd name="connsiteY3" fmla="*/ 1778000 h 1803400"/>
                  <a:gd name="connsiteX0" fmla="*/ 1016000 w 1016000"/>
                  <a:gd name="connsiteY0" fmla="*/ 1914011 h 1939411"/>
                  <a:gd name="connsiteX1" fmla="*/ 0 w 1016000"/>
                  <a:gd name="connsiteY1" fmla="*/ 136011 h 1939411"/>
                  <a:gd name="connsiteX2" fmla="*/ 901700 w 1016000"/>
                  <a:gd name="connsiteY2" fmla="*/ 1939411 h 1939411"/>
                  <a:gd name="connsiteX3" fmla="*/ 1016000 w 1016000"/>
                  <a:gd name="connsiteY3" fmla="*/ 1914011 h 1939411"/>
                  <a:gd name="connsiteX0" fmla="*/ 1269483 w 1269483"/>
                  <a:gd name="connsiteY0" fmla="*/ 2019845 h 2045245"/>
                  <a:gd name="connsiteX1" fmla="*/ 253483 w 1269483"/>
                  <a:gd name="connsiteY1" fmla="*/ 241845 h 2045245"/>
                  <a:gd name="connsiteX2" fmla="*/ 1155183 w 1269483"/>
                  <a:gd name="connsiteY2" fmla="*/ 2045245 h 2045245"/>
                  <a:gd name="connsiteX3" fmla="*/ 1269483 w 1269483"/>
                  <a:gd name="connsiteY3" fmla="*/ 2019845 h 2045245"/>
                  <a:gd name="connsiteX0" fmla="*/ 1175829 w 1175829"/>
                  <a:gd name="connsiteY0" fmla="*/ 1914011 h 1939411"/>
                  <a:gd name="connsiteX1" fmla="*/ 159829 w 1175829"/>
                  <a:gd name="connsiteY1" fmla="*/ 136011 h 1939411"/>
                  <a:gd name="connsiteX2" fmla="*/ 1061529 w 1175829"/>
                  <a:gd name="connsiteY2" fmla="*/ 1939411 h 1939411"/>
                  <a:gd name="connsiteX3" fmla="*/ 1175829 w 1175829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538181 w 697974"/>
                  <a:gd name="connsiteY2" fmla="*/ 1939411 h 1939411"/>
                  <a:gd name="connsiteX3" fmla="*/ 652481 w 697974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363701 w 697974"/>
                  <a:gd name="connsiteY2" fmla="*/ 1939411 h 1939411"/>
                  <a:gd name="connsiteX3" fmla="*/ 652481 w 697974"/>
                  <a:gd name="connsiteY3" fmla="*/ 1914011 h 1939411"/>
                  <a:gd name="connsiteX0" fmla="*/ 477999 w 523492"/>
                  <a:gd name="connsiteY0" fmla="*/ 1914011 h 1939411"/>
                  <a:gd name="connsiteX1" fmla="*/ 159828 w 523492"/>
                  <a:gd name="connsiteY1" fmla="*/ 136011 h 1939411"/>
                  <a:gd name="connsiteX2" fmla="*/ 363701 w 523492"/>
                  <a:gd name="connsiteY2" fmla="*/ 1939411 h 1939411"/>
                  <a:gd name="connsiteX3" fmla="*/ 477999 w 523492"/>
                  <a:gd name="connsiteY3" fmla="*/ 1914011 h 1939411"/>
                  <a:gd name="connsiteX0" fmla="*/ 129045 w 215906"/>
                  <a:gd name="connsiteY0" fmla="*/ 1914011 h 1939411"/>
                  <a:gd name="connsiteX1" fmla="*/ 159828 w 215906"/>
                  <a:gd name="connsiteY1" fmla="*/ 136011 h 1939411"/>
                  <a:gd name="connsiteX2" fmla="*/ 14747 w 215906"/>
                  <a:gd name="connsiteY2" fmla="*/ 1939411 h 1939411"/>
                  <a:gd name="connsiteX3" fmla="*/ 129045 w 215906"/>
                  <a:gd name="connsiteY3" fmla="*/ 1914011 h 1939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5906" h="1939411">
                    <a:moveTo>
                      <a:pt x="129045" y="1914011"/>
                    </a:moveTo>
                    <a:cubicBezTo>
                      <a:pt x="174538" y="948262"/>
                      <a:pt x="215907" y="0"/>
                      <a:pt x="159828" y="136011"/>
                    </a:cubicBezTo>
                    <a:cubicBezTo>
                      <a:pt x="-1" y="124344"/>
                      <a:pt x="106262" y="806428"/>
                      <a:pt x="14747" y="1939411"/>
                    </a:cubicBezTo>
                    <a:lnTo>
                      <a:pt x="129045" y="1914011"/>
                    </a:lnTo>
                    <a:close/>
                  </a:path>
                </a:pathLst>
              </a:custGeom>
              <a:gradFill>
                <a:gsLst>
                  <a:gs pos="100000">
                    <a:srgbClr val="92D050"/>
                  </a:gs>
                  <a:gs pos="0">
                    <a:schemeClr val="accent3">
                      <a:lumMod val="50000"/>
                    </a:schemeClr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9050" h="190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  <p:sp>
            <p:nvSpPr>
              <p:cNvPr id="187" name="Полилиния 186"/>
              <p:cNvSpPr/>
              <p:nvPr/>
            </p:nvSpPr>
            <p:spPr>
              <a:xfrm>
                <a:off x="6586553" y="440522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  <p:sp>
            <p:nvSpPr>
              <p:cNvPr id="188" name="Полилиния 187"/>
              <p:cNvSpPr/>
              <p:nvPr/>
            </p:nvSpPr>
            <p:spPr>
              <a:xfrm>
                <a:off x="6663958" y="440055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</p:grpSp>
      </p:grpSp>
      <p:grpSp>
        <p:nvGrpSpPr>
          <p:cNvPr id="1050" name="Группа 142"/>
          <p:cNvGrpSpPr>
            <a:grpSpLocks/>
          </p:cNvGrpSpPr>
          <p:nvPr/>
        </p:nvGrpSpPr>
        <p:grpSpPr bwMode="auto">
          <a:xfrm rot="-784521">
            <a:off x="7178675" y="5851525"/>
            <a:ext cx="1292225" cy="1079500"/>
            <a:chOff x="5898071" y="4410369"/>
            <a:chExt cx="2324143" cy="2460330"/>
          </a:xfrm>
        </p:grpSpPr>
        <p:sp>
          <p:nvSpPr>
            <p:cNvPr id="127" name="Полилиния 126"/>
            <p:cNvSpPr/>
            <p:nvPr/>
          </p:nvSpPr>
          <p:spPr>
            <a:xfrm>
              <a:off x="5898071" y="4931288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128" name="Полилиния 127"/>
            <p:cNvSpPr/>
            <p:nvPr/>
          </p:nvSpPr>
          <p:spPr>
            <a:xfrm>
              <a:off x="6357950" y="4918589"/>
              <a:ext cx="79269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129" name="Полилиния 128"/>
            <p:cNvSpPr/>
            <p:nvPr/>
          </p:nvSpPr>
          <p:spPr>
            <a:xfrm>
              <a:off x="6072198" y="4918589"/>
              <a:ext cx="114988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130" name="Полилиния 129"/>
            <p:cNvSpPr/>
            <p:nvPr/>
          </p:nvSpPr>
          <p:spPr>
            <a:xfrm flipH="1">
              <a:off x="7000892" y="4918589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132" name="Полилиния 131"/>
            <p:cNvSpPr/>
            <p:nvPr/>
          </p:nvSpPr>
          <p:spPr>
            <a:xfrm flipH="1">
              <a:off x="7000892" y="4918589"/>
              <a:ext cx="785818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grpSp>
          <p:nvGrpSpPr>
            <p:cNvPr id="1379" name="Группа 138"/>
            <p:cNvGrpSpPr>
              <a:grpSpLocks/>
            </p:cNvGrpSpPr>
            <p:nvPr/>
          </p:nvGrpSpPr>
          <p:grpSpPr bwMode="auto">
            <a:xfrm rot="639347">
              <a:off x="6792579" y="4410369"/>
              <a:ext cx="798923" cy="2457470"/>
              <a:chOff x="6586553" y="4400554"/>
              <a:chExt cx="798923" cy="2457470"/>
            </a:xfrm>
          </p:grpSpPr>
          <p:sp>
            <p:nvSpPr>
              <p:cNvPr id="140" name="Полилиния 139"/>
              <p:cNvSpPr/>
              <p:nvPr/>
            </p:nvSpPr>
            <p:spPr>
              <a:xfrm flipH="1">
                <a:off x="6929454" y="5143512"/>
                <a:ext cx="142905" cy="1714512"/>
              </a:xfrm>
              <a:custGeom>
                <a:avLst/>
                <a:gdLst>
                  <a:gd name="connsiteX0" fmla="*/ 1016000 w 1016000"/>
                  <a:gd name="connsiteY0" fmla="*/ 1778000 h 1803400"/>
                  <a:gd name="connsiteX1" fmla="*/ 0 w 1016000"/>
                  <a:gd name="connsiteY1" fmla="*/ 0 h 1803400"/>
                  <a:gd name="connsiteX2" fmla="*/ 901700 w 1016000"/>
                  <a:gd name="connsiteY2" fmla="*/ 1803400 h 1803400"/>
                  <a:gd name="connsiteX3" fmla="*/ 1016000 w 1016000"/>
                  <a:gd name="connsiteY3" fmla="*/ 1778000 h 1803400"/>
                  <a:gd name="connsiteX0" fmla="*/ 1016000 w 1016000"/>
                  <a:gd name="connsiteY0" fmla="*/ 1914011 h 1939411"/>
                  <a:gd name="connsiteX1" fmla="*/ 0 w 1016000"/>
                  <a:gd name="connsiteY1" fmla="*/ 136011 h 1939411"/>
                  <a:gd name="connsiteX2" fmla="*/ 901700 w 1016000"/>
                  <a:gd name="connsiteY2" fmla="*/ 1939411 h 1939411"/>
                  <a:gd name="connsiteX3" fmla="*/ 1016000 w 1016000"/>
                  <a:gd name="connsiteY3" fmla="*/ 1914011 h 1939411"/>
                  <a:gd name="connsiteX0" fmla="*/ 1269483 w 1269483"/>
                  <a:gd name="connsiteY0" fmla="*/ 2019845 h 2045245"/>
                  <a:gd name="connsiteX1" fmla="*/ 253483 w 1269483"/>
                  <a:gd name="connsiteY1" fmla="*/ 241845 h 2045245"/>
                  <a:gd name="connsiteX2" fmla="*/ 1155183 w 1269483"/>
                  <a:gd name="connsiteY2" fmla="*/ 2045245 h 2045245"/>
                  <a:gd name="connsiteX3" fmla="*/ 1269483 w 1269483"/>
                  <a:gd name="connsiteY3" fmla="*/ 2019845 h 2045245"/>
                  <a:gd name="connsiteX0" fmla="*/ 1175829 w 1175829"/>
                  <a:gd name="connsiteY0" fmla="*/ 1914011 h 1939411"/>
                  <a:gd name="connsiteX1" fmla="*/ 159829 w 1175829"/>
                  <a:gd name="connsiteY1" fmla="*/ 136011 h 1939411"/>
                  <a:gd name="connsiteX2" fmla="*/ 1061529 w 1175829"/>
                  <a:gd name="connsiteY2" fmla="*/ 1939411 h 1939411"/>
                  <a:gd name="connsiteX3" fmla="*/ 1175829 w 1175829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538181 w 697974"/>
                  <a:gd name="connsiteY2" fmla="*/ 1939411 h 1939411"/>
                  <a:gd name="connsiteX3" fmla="*/ 652481 w 697974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363701 w 697974"/>
                  <a:gd name="connsiteY2" fmla="*/ 1939411 h 1939411"/>
                  <a:gd name="connsiteX3" fmla="*/ 652481 w 697974"/>
                  <a:gd name="connsiteY3" fmla="*/ 1914011 h 1939411"/>
                  <a:gd name="connsiteX0" fmla="*/ 477999 w 523492"/>
                  <a:gd name="connsiteY0" fmla="*/ 1914011 h 1939411"/>
                  <a:gd name="connsiteX1" fmla="*/ 159828 w 523492"/>
                  <a:gd name="connsiteY1" fmla="*/ 136011 h 1939411"/>
                  <a:gd name="connsiteX2" fmla="*/ 363701 w 523492"/>
                  <a:gd name="connsiteY2" fmla="*/ 1939411 h 1939411"/>
                  <a:gd name="connsiteX3" fmla="*/ 477999 w 523492"/>
                  <a:gd name="connsiteY3" fmla="*/ 1914011 h 1939411"/>
                  <a:gd name="connsiteX0" fmla="*/ 129045 w 215906"/>
                  <a:gd name="connsiteY0" fmla="*/ 1914011 h 1939411"/>
                  <a:gd name="connsiteX1" fmla="*/ 159828 w 215906"/>
                  <a:gd name="connsiteY1" fmla="*/ 136011 h 1939411"/>
                  <a:gd name="connsiteX2" fmla="*/ 14747 w 215906"/>
                  <a:gd name="connsiteY2" fmla="*/ 1939411 h 1939411"/>
                  <a:gd name="connsiteX3" fmla="*/ 129045 w 215906"/>
                  <a:gd name="connsiteY3" fmla="*/ 1914011 h 1939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5906" h="1939411">
                    <a:moveTo>
                      <a:pt x="129045" y="1914011"/>
                    </a:moveTo>
                    <a:cubicBezTo>
                      <a:pt x="174538" y="948262"/>
                      <a:pt x="215907" y="0"/>
                      <a:pt x="159828" y="136011"/>
                    </a:cubicBezTo>
                    <a:cubicBezTo>
                      <a:pt x="-1" y="124344"/>
                      <a:pt x="106262" y="806428"/>
                      <a:pt x="14747" y="1939411"/>
                    </a:cubicBezTo>
                    <a:lnTo>
                      <a:pt x="129045" y="1914011"/>
                    </a:lnTo>
                    <a:close/>
                  </a:path>
                </a:pathLst>
              </a:custGeom>
              <a:gradFill>
                <a:gsLst>
                  <a:gs pos="100000">
                    <a:srgbClr val="92D050"/>
                  </a:gs>
                  <a:gs pos="0">
                    <a:schemeClr val="accent3">
                      <a:lumMod val="50000"/>
                    </a:schemeClr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9050" h="190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  <p:sp>
            <p:nvSpPr>
              <p:cNvPr id="141" name="Полилиния 140"/>
              <p:cNvSpPr/>
              <p:nvPr/>
            </p:nvSpPr>
            <p:spPr>
              <a:xfrm>
                <a:off x="6586553" y="440522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  <p:sp>
            <p:nvSpPr>
              <p:cNvPr id="142" name="Полилиния 141"/>
              <p:cNvSpPr/>
              <p:nvPr/>
            </p:nvSpPr>
            <p:spPr>
              <a:xfrm>
                <a:off x="6663958" y="440055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</p:grpSp>
      </p:grpSp>
      <p:grpSp>
        <p:nvGrpSpPr>
          <p:cNvPr id="1051" name="Группа 203"/>
          <p:cNvGrpSpPr>
            <a:grpSpLocks/>
          </p:cNvGrpSpPr>
          <p:nvPr/>
        </p:nvGrpSpPr>
        <p:grpSpPr bwMode="auto">
          <a:xfrm rot="626960">
            <a:off x="3440113" y="6005513"/>
            <a:ext cx="928687" cy="1000125"/>
            <a:chOff x="5898071" y="4400554"/>
            <a:chExt cx="2324143" cy="2470145"/>
          </a:xfrm>
        </p:grpSpPr>
        <p:sp>
          <p:nvSpPr>
            <p:cNvPr id="205" name="Полилиния 204"/>
            <p:cNvSpPr/>
            <p:nvPr/>
          </p:nvSpPr>
          <p:spPr>
            <a:xfrm>
              <a:off x="5898071" y="4931288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06" name="Полилиния 205"/>
            <p:cNvSpPr/>
            <p:nvPr/>
          </p:nvSpPr>
          <p:spPr>
            <a:xfrm>
              <a:off x="6357950" y="4918589"/>
              <a:ext cx="79269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07" name="Полилиния 206"/>
            <p:cNvSpPr/>
            <p:nvPr/>
          </p:nvSpPr>
          <p:spPr>
            <a:xfrm>
              <a:off x="6072198" y="4918589"/>
              <a:ext cx="114988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08" name="Полилиния 207"/>
            <p:cNvSpPr/>
            <p:nvPr/>
          </p:nvSpPr>
          <p:spPr>
            <a:xfrm flipH="1">
              <a:off x="7000892" y="4918589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09" name="Полилиния 208"/>
            <p:cNvSpPr/>
            <p:nvPr/>
          </p:nvSpPr>
          <p:spPr>
            <a:xfrm flipH="1">
              <a:off x="7000892" y="4918589"/>
              <a:ext cx="785818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10" name="Полилиния 209"/>
            <p:cNvSpPr/>
            <p:nvPr/>
          </p:nvSpPr>
          <p:spPr>
            <a:xfrm flipH="1">
              <a:off x="6929454" y="4918589"/>
              <a:ext cx="500066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grpSp>
          <p:nvGrpSpPr>
            <p:cNvPr id="1344" name="Группа 137"/>
            <p:cNvGrpSpPr>
              <a:grpSpLocks/>
            </p:cNvGrpSpPr>
            <p:nvPr/>
          </p:nvGrpSpPr>
          <p:grpSpPr bwMode="auto">
            <a:xfrm rot="-169710">
              <a:off x="6560974" y="4400554"/>
              <a:ext cx="798923" cy="2457470"/>
              <a:chOff x="6586553" y="4400554"/>
              <a:chExt cx="798923" cy="2457470"/>
            </a:xfrm>
          </p:grpSpPr>
          <p:sp>
            <p:nvSpPr>
              <p:cNvPr id="216" name="Полилиния 215"/>
              <p:cNvSpPr/>
              <p:nvPr/>
            </p:nvSpPr>
            <p:spPr>
              <a:xfrm flipH="1">
                <a:off x="6929454" y="5143512"/>
                <a:ext cx="142905" cy="1714512"/>
              </a:xfrm>
              <a:custGeom>
                <a:avLst/>
                <a:gdLst>
                  <a:gd name="connsiteX0" fmla="*/ 1016000 w 1016000"/>
                  <a:gd name="connsiteY0" fmla="*/ 1778000 h 1803400"/>
                  <a:gd name="connsiteX1" fmla="*/ 0 w 1016000"/>
                  <a:gd name="connsiteY1" fmla="*/ 0 h 1803400"/>
                  <a:gd name="connsiteX2" fmla="*/ 901700 w 1016000"/>
                  <a:gd name="connsiteY2" fmla="*/ 1803400 h 1803400"/>
                  <a:gd name="connsiteX3" fmla="*/ 1016000 w 1016000"/>
                  <a:gd name="connsiteY3" fmla="*/ 1778000 h 1803400"/>
                  <a:gd name="connsiteX0" fmla="*/ 1016000 w 1016000"/>
                  <a:gd name="connsiteY0" fmla="*/ 1914011 h 1939411"/>
                  <a:gd name="connsiteX1" fmla="*/ 0 w 1016000"/>
                  <a:gd name="connsiteY1" fmla="*/ 136011 h 1939411"/>
                  <a:gd name="connsiteX2" fmla="*/ 901700 w 1016000"/>
                  <a:gd name="connsiteY2" fmla="*/ 1939411 h 1939411"/>
                  <a:gd name="connsiteX3" fmla="*/ 1016000 w 1016000"/>
                  <a:gd name="connsiteY3" fmla="*/ 1914011 h 1939411"/>
                  <a:gd name="connsiteX0" fmla="*/ 1269483 w 1269483"/>
                  <a:gd name="connsiteY0" fmla="*/ 2019845 h 2045245"/>
                  <a:gd name="connsiteX1" fmla="*/ 253483 w 1269483"/>
                  <a:gd name="connsiteY1" fmla="*/ 241845 h 2045245"/>
                  <a:gd name="connsiteX2" fmla="*/ 1155183 w 1269483"/>
                  <a:gd name="connsiteY2" fmla="*/ 2045245 h 2045245"/>
                  <a:gd name="connsiteX3" fmla="*/ 1269483 w 1269483"/>
                  <a:gd name="connsiteY3" fmla="*/ 2019845 h 2045245"/>
                  <a:gd name="connsiteX0" fmla="*/ 1175829 w 1175829"/>
                  <a:gd name="connsiteY0" fmla="*/ 1914011 h 1939411"/>
                  <a:gd name="connsiteX1" fmla="*/ 159829 w 1175829"/>
                  <a:gd name="connsiteY1" fmla="*/ 136011 h 1939411"/>
                  <a:gd name="connsiteX2" fmla="*/ 1061529 w 1175829"/>
                  <a:gd name="connsiteY2" fmla="*/ 1939411 h 1939411"/>
                  <a:gd name="connsiteX3" fmla="*/ 1175829 w 1175829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538181 w 697974"/>
                  <a:gd name="connsiteY2" fmla="*/ 1939411 h 1939411"/>
                  <a:gd name="connsiteX3" fmla="*/ 652481 w 697974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363701 w 697974"/>
                  <a:gd name="connsiteY2" fmla="*/ 1939411 h 1939411"/>
                  <a:gd name="connsiteX3" fmla="*/ 652481 w 697974"/>
                  <a:gd name="connsiteY3" fmla="*/ 1914011 h 1939411"/>
                  <a:gd name="connsiteX0" fmla="*/ 477999 w 523492"/>
                  <a:gd name="connsiteY0" fmla="*/ 1914011 h 1939411"/>
                  <a:gd name="connsiteX1" fmla="*/ 159828 w 523492"/>
                  <a:gd name="connsiteY1" fmla="*/ 136011 h 1939411"/>
                  <a:gd name="connsiteX2" fmla="*/ 363701 w 523492"/>
                  <a:gd name="connsiteY2" fmla="*/ 1939411 h 1939411"/>
                  <a:gd name="connsiteX3" fmla="*/ 477999 w 523492"/>
                  <a:gd name="connsiteY3" fmla="*/ 1914011 h 1939411"/>
                  <a:gd name="connsiteX0" fmla="*/ 129045 w 215906"/>
                  <a:gd name="connsiteY0" fmla="*/ 1914011 h 1939411"/>
                  <a:gd name="connsiteX1" fmla="*/ 159828 w 215906"/>
                  <a:gd name="connsiteY1" fmla="*/ 136011 h 1939411"/>
                  <a:gd name="connsiteX2" fmla="*/ 14747 w 215906"/>
                  <a:gd name="connsiteY2" fmla="*/ 1939411 h 1939411"/>
                  <a:gd name="connsiteX3" fmla="*/ 129045 w 215906"/>
                  <a:gd name="connsiteY3" fmla="*/ 1914011 h 1939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5906" h="1939411">
                    <a:moveTo>
                      <a:pt x="129045" y="1914011"/>
                    </a:moveTo>
                    <a:cubicBezTo>
                      <a:pt x="174538" y="948262"/>
                      <a:pt x="215907" y="0"/>
                      <a:pt x="159828" y="136011"/>
                    </a:cubicBezTo>
                    <a:cubicBezTo>
                      <a:pt x="-1" y="124344"/>
                      <a:pt x="106262" y="806428"/>
                      <a:pt x="14747" y="1939411"/>
                    </a:cubicBezTo>
                    <a:lnTo>
                      <a:pt x="129045" y="1914011"/>
                    </a:lnTo>
                    <a:close/>
                  </a:path>
                </a:pathLst>
              </a:custGeom>
              <a:gradFill>
                <a:gsLst>
                  <a:gs pos="100000">
                    <a:srgbClr val="92D050"/>
                  </a:gs>
                  <a:gs pos="0">
                    <a:schemeClr val="accent3">
                      <a:lumMod val="50000"/>
                    </a:schemeClr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9050" h="190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  <p:sp>
            <p:nvSpPr>
              <p:cNvPr id="217" name="Полилиния 216"/>
              <p:cNvSpPr/>
              <p:nvPr/>
            </p:nvSpPr>
            <p:spPr>
              <a:xfrm>
                <a:off x="6586553" y="440522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  <p:sp>
            <p:nvSpPr>
              <p:cNvPr id="218" name="Полилиния 217"/>
              <p:cNvSpPr/>
              <p:nvPr/>
            </p:nvSpPr>
            <p:spPr>
              <a:xfrm>
                <a:off x="6663958" y="440055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</p:grpSp>
        <p:grpSp>
          <p:nvGrpSpPr>
            <p:cNvPr id="1345" name="Группа 138"/>
            <p:cNvGrpSpPr>
              <a:grpSpLocks/>
            </p:cNvGrpSpPr>
            <p:nvPr/>
          </p:nvGrpSpPr>
          <p:grpSpPr bwMode="auto">
            <a:xfrm rot="639347">
              <a:off x="6792579" y="4410375"/>
              <a:ext cx="798923" cy="2457470"/>
              <a:chOff x="6586553" y="4400554"/>
              <a:chExt cx="798923" cy="2457470"/>
            </a:xfrm>
          </p:grpSpPr>
          <p:sp>
            <p:nvSpPr>
              <p:cNvPr id="213" name="Полилиния 212"/>
              <p:cNvSpPr/>
              <p:nvPr/>
            </p:nvSpPr>
            <p:spPr>
              <a:xfrm flipH="1">
                <a:off x="6929454" y="5143512"/>
                <a:ext cx="142905" cy="1714512"/>
              </a:xfrm>
              <a:custGeom>
                <a:avLst/>
                <a:gdLst>
                  <a:gd name="connsiteX0" fmla="*/ 1016000 w 1016000"/>
                  <a:gd name="connsiteY0" fmla="*/ 1778000 h 1803400"/>
                  <a:gd name="connsiteX1" fmla="*/ 0 w 1016000"/>
                  <a:gd name="connsiteY1" fmla="*/ 0 h 1803400"/>
                  <a:gd name="connsiteX2" fmla="*/ 901700 w 1016000"/>
                  <a:gd name="connsiteY2" fmla="*/ 1803400 h 1803400"/>
                  <a:gd name="connsiteX3" fmla="*/ 1016000 w 1016000"/>
                  <a:gd name="connsiteY3" fmla="*/ 1778000 h 1803400"/>
                  <a:gd name="connsiteX0" fmla="*/ 1016000 w 1016000"/>
                  <a:gd name="connsiteY0" fmla="*/ 1914011 h 1939411"/>
                  <a:gd name="connsiteX1" fmla="*/ 0 w 1016000"/>
                  <a:gd name="connsiteY1" fmla="*/ 136011 h 1939411"/>
                  <a:gd name="connsiteX2" fmla="*/ 901700 w 1016000"/>
                  <a:gd name="connsiteY2" fmla="*/ 1939411 h 1939411"/>
                  <a:gd name="connsiteX3" fmla="*/ 1016000 w 1016000"/>
                  <a:gd name="connsiteY3" fmla="*/ 1914011 h 1939411"/>
                  <a:gd name="connsiteX0" fmla="*/ 1269483 w 1269483"/>
                  <a:gd name="connsiteY0" fmla="*/ 2019845 h 2045245"/>
                  <a:gd name="connsiteX1" fmla="*/ 253483 w 1269483"/>
                  <a:gd name="connsiteY1" fmla="*/ 241845 h 2045245"/>
                  <a:gd name="connsiteX2" fmla="*/ 1155183 w 1269483"/>
                  <a:gd name="connsiteY2" fmla="*/ 2045245 h 2045245"/>
                  <a:gd name="connsiteX3" fmla="*/ 1269483 w 1269483"/>
                  <a:gd name="connsiteY3" fmla="*/ 2019845 h 2045245"/>
                  <a:gd name="connsiteX0" fmla="*/ 1175829 w 1175829"/>
                  <a:gd name="connsiteY0" fmla="*/ 1914011 h 1939411"/>
                  <a:gd name="connsiteX1" fmla="*/ 159829 w 1175829"/>
                  <a:gd name="connsiteY1" fmla="*/ 136011 h 1939411"/>
                  <a:gd name="connsiteX2" fmla="*/ 1061529 w 1175829"/>
                  <a:gd name="connsiteY2" fmla="*/ 1939411 h 1939411"/>
                  <a:gd name="connsiteX3" fmla="*/ 1175829 w 1175829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538181 w 697974"/>
                  <a:gd name="connsiteY2" fmla="*/ 1939411 h 1939411"/>
                  <a:gd name="connsiteX3" fmla="*/ 652481 w 697974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363701 w 697974"/>
                  <a:gd name="connsiteY2" fmla="*/ 1939411 h 1939411"/>
                  <a:gd name="connsiteX3" fmla="*/ 652481 w 697974"/>
                  <a:gd name="connsiteY3" fmla="*/ 1914011 h 1939411"/>
                  <a:gd name="connsiteX0" fmla="*/ 477999 w 523492"/>
                  <a:gd name="connsiteY0" fmla="*/ 1914011 h 1939411"/>
                  <a:gd name="connsiteX1" fmla="*/ 159828 w 523492"/>
                  <a:gd name="connsiteY1" fmla="*/ 136011 h 1939411"/>
                  <a:gd name="connsiteX2" fmla="*/ 363701 w 523492"/>
                  <a:gd name="connsiteY2" fmla="*/ 1939411 h 1939411"/>
                  <a:gd name="connsiteX3" fmla="*/ 477999 w 523492"/>
                  <a:gd name="connsiteY3" fmla="*/ 1914011 h 1939411"/>
                  <a:gd name="connsiteX0" fmla="*/ 129045 w 215906"/>
                  <a:gd name="connsiteY0" fmla="*/ 1914011 h 1939411"/>
                  <a:gd name="connsiteX1" fmla="*/ 159828 w 215906"/>
                  <a:gd name="connsiteY1" fmla="*/ 136011 h 1939411"/>
                  <a:gd name="connsiteX2" fmla="*/ 14747 w 215906"/>
                  <a:gd name="connsiteY2" fmla="*/ 1939411 h 1939411"/>
                  <a:gd name="connsiteX3" fmla="*/ 129045 w 215906"/>
                  <a:gd name="connsiteY3" fmla="*/ 1914011 h 1939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5906" h="1939411">
                    <a:moveTo>
                      <a:pt x="129045" y="1914011"/>
                    </a:moveTo>
                    <a:cubicBezTo>
                      <a:pt x="174538" y="948262"/>
                      <a:pt x="215907" y="0"/>
                      <a:pt x="159828" y="136011"/>
                    </a:cubicBezTo>
                    <a:cubicBezTo>
                      <a:pt x="-1" y="124344"/>
                      <a:pt x="106262" y="806428"/>
                      <a:pt x="14747" y="1939411"/>
                    </a:cubicBezTo>
                    <a:lnTo>
                      <a:pt x="129045" y="1914011"/>
                    </a:lnTo>
                    <a:close/>
                  </a:path>
                </a:pathLst>
              </a:custGeom>
              <a:gradFill>
                <a:gsLst>
                  <a:gs pos="100000">
                    <a:srgbClr val="92D050"/>
                  </a:gs>
                  <a:gs pos="0">
                    <a:schemeClr val="accent3">
                      <a:lumMod val="50000"/>
                    </a:schemeClr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9050" h="190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  <p:sp>
            <p:nvSpPr>
              <p:cNvPr id="214" name="Полилиния 213"/>
              <p:cNvSpPr/>
              <p:nvPr/>
            </p:nvSpPr>
            <p:spPr>
              <a:xfrm>
                <a:off x="6586553" y="440522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  <p:sp>
            <p:nvSpPr>
              <p:cNvPr id="215" name="Полилиния 214"/>
              <p:cNvSpPr/>
              <p:nvPr/>
            </p:nvSpPr>
            <p:spPr>
              <a:xfrm>
                <a:off x="6663958" y="440055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</p:grpSp>
      </p:grpSp>
      <p:grpSp>
        <p:nvGrpSpPr>
          <p:cNvPr id="1052" name="Группа 219"/>
          <p:cNvGrpSpPr>
            <a:grpSpLocks/>
          </p:cNvGrpSpPr>
          <p:nvPr/>
        </p:nvGrpSpPr>
        <p:grpSpPr bwMode="auto">
          <a:xfrm rot="-1122157">
            <a:off x="4922838" y="5908675"/>
            <a:ext cx="928687" cy="1000125"/>
            <a:chOff x="5898071" y="4400554"/>
            <a:chExt cx="2324143" cy="2470145"/>
          </a:xfrm>
        </p:grpSpPr>
        <p:sp>
          <p:nvSpPr>
            <p:cNvPr id="221" name="Полилиния 220"/>
            <p:cNvSpPr/>
            <p:nvPr/>
          </p:nvSpPr>
          <p:spPr>
            <a:xfrm>
              <a:off x="5898071" y="4931288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22" name="Полилиния 221"/>
            <p:cNvSpPr/>
            <p:nvPr/>
          </p:nvSpPr>
          <p:spPr>
            <a:xfrm>
              <a:off x="6357950" y="4918589"/>
              <a:ext cx="79269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23" name="Полилиния 222"/>
            <p:cNvSpPr/>
            <p:nvPr/>
          </p:nvSpPr>
          <p:spPr>
            <a:xfrm>
              <a:off x="6072198" y="4918589"/>
              <a:ext cx="114988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24" name="Полилиния 223"/>
            <p:cNvSpPr/>
            <p:nvPr/>
          </p:nvSpPr>
          <p:spPr>
            <a:xfrm flipH="1">
              <a:off x="7000892" y="4918589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25" name="Полилиния 224"/>
            <p:cNvSpPr/>
            <p:nvPr/>
          </p:nvSpPr>
          <p:spPr>
            <a:xfrm flipH="1">
              <a:off x="7000892" y="4918589"/>
              <a:ext cx="785818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26" name="Полилиния 225"/>
            <p:cNvSpPr/>
            <p:nvPr/>
          </p:nvSpPr>
          <p:spPr>
            <a:xfrm flipH="1">
              <a:off x="6929454" y="4918589"/>
              <a:ext cx="500066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grpSp>
          <p:nvGrpSpPr>
            <p:cNvPr id="1306" name="Группа 137"/>
            <p:cNvGrpSpPr>
              <a:grpSpLocks/>
            </p:cNvGrpSpPr>
            <p:nvPr/>
          </p:nvGrpSpPr>
          <p:grpSpPr bwMode="auto">
            <a:xfrm rot="-169710">
              <a:off x="6560974" y="4400554"/>
              <a:ext cx="798923" cy="2457470"/>
              <a:chOff x="6586553" y="4400554"/>
              <a:chExt cx="798923" cy="2457470"/>
            </a:xfrm>
          </p:grpSpPr>
          <p:sp>
            <p:nvSpPr>
              <p:cNvPr id="232" name="Полилиния 231"/>
              <p:cNvSpPr/>
              <p:nvPr/>
            </p:nvSpPr>
            <p:spPr>
              <a:xfrm flipH="1">
                <a:off x="6929454" y="5143512"/>
                <a:ext cx="142905" cy="1714512"/>
              </a:xfrm>
              <a:custGeom>
                <a:avLst/>
                <a:gdLst>
                  <a:gd name="connsiteX0" fmla="*/ 1016000 w 1016000"/>
                  <a:gd name="connsiteY0" fmla="*/ 1778000 h 1803400"/>
                  <a:gd name="connsiteX1" fmla="*/ 0 w 1016000"/>
                  <a:gd name="connsiteY1" fmla="*/ 0 h 1803400"/>
                  <a:gd name="connsiteX2" fmla="*/ 901700 w 1016000"/>
                  <a:gd name="connsiteY2" fmla="*/ 1803400 h 1803400"/>
                  <a:gd name="connsiteX3" fmla="*/ 1016000 w 1016000"/>
                  <a:gd name="connsiteY3" fmla="*/ 1778000 h 1803400"/>
                  <a:gd name="connsiteX0" fmla="*/ 1016000 w 1016000"/>
                  <a:gd name="connsiteY0" fmla="*/ 1914011 h 1939411"/>
                  <a:gd name="connsiteX1" fmla="*/ 0 w 1016000"/>
                  <a:gd name="connsiteY1" fmla="*/ 136011 h 1939411"/>
                  <a:gd name="connsiteX2" fmla="*/ 901700 w 1016000"/>
                  <a:gd name="connsiteY2" fmla="*/ 1939411 h 1939411"/>
                  <a:gd name="connsiteX3" fmla="*/ 1016000 w 1016000"/>
                  <a:gd name="connsiteY3" fmla="*/ 1914011 h 1939411"/>
                  <a:gd name="connsiteX0" fmla="*/ 1269483 w 1269483"/>
                  <a:gd name="connsiteY0" fmla="*/ 2019845 h 2045245"/>
                  <a:gd name="connsiteX1" fmla="*/ 253483 w 1269483"/>
                  <a:gd name="connsiteY1" fmla="*/ 241845 h 2045245"/>
                  <a:gd name="connsiteX2" fmla="*/ 1155183 w 1269483"/>
                  <a:gd name="connsiteY2" fmla="*/ 2045245 h 2045245"/>
                  <a:gd name="connsiteX3" fmla="*/ 1269483 w 1269483"/>
                  <a:gd name="connsiteY3" fmla="*/ 2019845 h 2045245"/>
                  <a:gd name="connsiteX0" fmla="*/ 1175829 w 1175829"/>
                  <a:gd name="connsiteY0" fmla="*/ 1914011 h 1939411"/>
                  <a:gd name="connsiteX1" fmla="*/ 159829 w 1175829"/>
                  <a:gd name="connsiteY1" fmla="*/ 136011 h 1939411"/>
                  <a:gd name="connsiteX2" fmla="*/ 1061529 w 1175829"/>
                  <a:gd name="connsiteY2" fmla="*/ 1939411 h 1939411"/>
                  <a:gd name="connsiteX3" fmla="*/ 1175829 w 1175829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538181 w 697974"/>
                  <a:gd name="connsiteY2" fmla="*/ 1939411 h 1939411"/>
                  <a:gd name="connsiteX3" fmla="*/ 652481 w 697974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363701 w 697974"/>
                  <a:gd name="connsiteY2" fmla="*/ 1939411 h 1939411"/>
                  <a:gd name="connsiteX3" fmla="*/ 652481 w 697974"/>
                  <a:gd name="connsiteY3" fmla="*/ 1914011 h 1939411"/>
                  <a:gd name="connsiteX0" fmla="*/ 477999 w 523492"/>
                  <a:gd name="connsiteY0" fmla="*/ 1914011 h 1939411"/>
                  <a:gd name="connsiteX1" fmla="*/ 159828 w 523492"/>
                  <a:gd name="connsiteY1" fmla="*/ 136011 h 1939411"/>
                  <a:gd name="connsiteX2" fmla="*/ 363701 w 523492"/>
                  <a:gd name="connsiteY2" fmla="*/ 1939411 h 1939411"/>
                  <a:gd name="connsiteX3" fmla="*/ 477999 w 523492"/>
                  <a:gd name="connsiteY3" fmla="*/ 1914011 h 1939411"/>
                  <a:gd name="connsiteX0" fmla="*/ 129045 w 215906"/>
                  <a:gd name="connsiteY0" fmla="*/ 1914011 h 1939411"/>
                  <a:gd name="connsiteX1" fmla="*/ 159828 w 215906"/>
                  <a:gd name="connsiteY1" fmla="*/ 136011 h 1939411"/>
                  <a:gd name="connsiteX2" fmla="*/ 14747 w 215906"/>
                  <a:gd name="connsiteY2" fmla="*/ 1939411 h 1939411"/>
                  <a:gd name="connsiteX3" fmla="*/ 129045 w 215906"/>
                  <a:gd name="connsiteY3" fmla="*/ 1914011 h 1939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5906" h="1939411">
                    <a:moveTo>
                      <a:pt x="129045" y="1914011"/>
                    </a:moveTo>
                    <a:cubicBezTo>
                      <a:pt x="174538" y="948262"/>
                      <a:pt x="215907" y="0"/>
                      <a:pt x="159828" y="136011"/>
                    </a:cubicBezTo>
                    <a:cubicBezTo>
                      <a:pt x="-1" y="124344"/>
                      <a:pt x="106262" y="806428"/>
                      <a:pt x="14747" y="1939411"/>
                    </a:cubicBezTo>
                    <a:lnTo>
                      <a:pt x="129045" y="1914011"/>
                    </a:lnTo>
                    <a:close/>
                  </a:path>
                </a:pathLst>
              </a:custGeom>
              <a:gradFill>
                <a:gsLst>
                  <a:gs pos="100000">
                    <a:srgbClr val="92D050"/>
                  </a:gs>
                  <a:gs pos="0">
                    <a:schemeClr val="accent3">
                      <a:lumMod val="50000"/>
                    </a:schemeClr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9050" h="190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  <p:sp>
            <p:nvSpPr>
              <p:cNvPr id="233" name="Полилиния 232"/>
              <p:cNvSpPr/>
              <p:nvPr/>
            </p:nvSpPr>
            <p:spPr>
              <a:xfrm>
                <a:off x="6586553" y="440522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  <p:sp>
            <p:nvSpPr>
              <p:cNvPr id="234" name="Полилиния 233"/>
              <p:cNvSpPr/>
              <p:nvPr/>
            </p:nvSpPr>
            <p:spPr>
              <a:xfrm>
                <a:off x="6663958" y="440055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</p:grpSp>
        <p:grpSp>
          <p:nvGrpSpPr>
            <p:cNvPr id="1307" name="Группа 138"/>
            <p:cNvGrpSpPr>
              <a:grpSpLocks/>
            </p:cNvGrpSpPr>
            <p:nvPr/>
          </p:nvGrpSpPr>
          <p:grpSpPr bwMode="auto">
            <a:xfrm rot="639347">
              <a:off x="6792579" y="4410377"/>
              <a:ext cx="798923" cy="2457470"/>
              <a:chOff x="6586553" y="4400554"/>
              <a:chExt cx="798923" cy="2457470"/>
            </a:xfrm>
          </p:grpSpPr>
          <p:sp>
            <p:nvSpPr>
              <p:cNvPr id="229" name="Полилиния 228"/>
              <p:cNvSpPr/>
              <p:nvPr/>
            </p:nvSpPr>
            <p:spPr>
              <a:xfrm flipH="1">
                <a:off x="6929454" y="5143512"/>
                <a:ext cx="142905" cy="1714512"/>
              </a:xfrm>
              <a:custGeom>
                <a:avLst/>
                <a:gdLst>
                  <a:gd name="connsiteX0" fmla="*/ 1016000 w 1016000"/>
                  <a:gd name="connsiteY0" fmla="*/ 1778000 h 1803400"/>
                  <a:gd name="connsiteX1" fmla="*/ 0 w 1016000"/>
                  <a:gd name="connsiteY1" fmla="*/ 0 h 1803400"/>
                  <a:gd name="connsiteX2" fmla="*/ 901700 w 1016000"/>
                  <a:gd name="connsiteY2" fmla="*/ 1803400 h 1803400"/>
                  <a:gd name="connsiteX3" fmla="*/ 1016000 w 1016000"/>
                  <a:gd name="connsiteY3" fmla="*/ 1778000 h 1803400"/>
                  <a:gd name="connsiteX0" fmla="*/ 1016000 w 1016000"/>
                  <a:gd name="connsiteY0" fmla="*/ 1914011 h 1939411"/>
                  <a:gd name="connsiteX1" fmla="*/ 0 w 1016000"/>
                  <a:gd name="connsiteY1" fmla="*/ 136011 h 1939411"/>
                  <a:gd name="connsiteX2" fmla="*/ 901700 w 1016000"/>
                  <a:gd name="connsiteY2" fmla="*/ 1939411 h 1939411"/>
                  <a:gd name="connsiteX3" fmla="*/ 1016000 w 1016000"/>
                  <a:gd name="connsiteY3" fmla="*/ 1914011 h 1939411"/>
                  <a:gd name="connsiteX0" fmla="*/ 1269483 w 1269483"/>
                  <a:gd name="connsiteY0" fmla="*/ 2019845 h 2045245"/>
                  <a:gd name="connsiteX1" fmla="*/ 253483 w 1269483"/>
                  <a:gd name="connsiteY1" fmla="*/ 241845 h 2045245"/>
                  <a:gd name="connsiteX2" fmla="*/ 1155183 w 1269483"/>
                  <a:gd name="connsiteY2" fmla="*/ 2045245 h 2045245"/>
                  <a:gd name="connsiteX3" fmla="*/ 1269483 w 1269483"/>
                  <a:gd name="connsiteY3" fmla="*/ 2019845 h 2045245"/>
                  <a:gd name="connsiteX0" fmla="*/ 1175829 w 1175829"/>
                  <a:gd name="connsiteY0" fmla="*/ 1914011 h 1939411"/>
                  <a:gd name="connsiteX1" fmla="*/ 159829 w 1175829"/>
                  <a:gd name="connsiteY1" fmla="*/ 136011 h 1939411"/>
                  <a:gd name="connsiteX2" fmla="*/ 1061529 w 1175829"/>
                  <a:gd name="connsiteY2" fmla="*/ 1939411 h 1939411"/>
                  <a:gd name="connsiteX3" fmla="*/ 1175829 w 1175829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538181 w 697974"/>
                  <a:gd name="connsiteY2" fmla="*/ 1939411 h 1939411"/>
                  <a:gd name="connsiteX3" fmla="*/ 652481 w 697974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363701 w 697974"/>
                  <a:gd name="connsiteY2" fmla="*/ 1939411 h 1939411"/>
                  <a:gd name="connsiteX3" fmla="*/ 652481 w 697974"/>
                  <a:gd name="connsiteY3" fmla="*/ 1914011 h 1939411"/>
                  <a:gd name="connsiteX0" fmla="*/ 477999 w 523492"/>
                  <a:gd name="connsiteY0" fmla="*/ 1914011 h 1939411"/>
                  <a:gd name="connsiteX1" fmla="*/ 159828 w 523492"/>
                  <a:gd name="connsiteY1" fmla="*/ 136011 h 1939411"/>
                  <a:gd name="connsiteX2" fmla="*/ 363701 w 523492"/>
                  <a:gd name="connsiteY2" fmla="*/ 1939411 h 1939411"/>
                  <a:gd name="connsiteX3" fmla="*/ 477999 w 523492"/>
                  <a:gd name="connsiteY3" fmla="*/ 1914011 h 1939411"/>
                  <a:gd name="connsiteX0" fmla="*/ 129045 w 215906"/>
                  <a:gd name="connsiteY0" fmla="*/ 1914011 h 1939411"/>
                  <a:gd name="connsiteX1" fmla="*/ 159828 w 215906"/>
                  <a:gd name="connsiteY1" fmla="*/ 136011 h 1939411"/>
                  <a:gd name="connsiteX2" fmla="*/ 14747 w 215906"/>
                  <a:gd name="connsiteY2" fmla="*/ 1939411 h 1939411"/>
                  <a:gd name="connsiteX3" fmla="*/ 129045 w 215906"/>
                  <a:gd name="connsiteY3" fmla="*/ 1914011 h 1939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5906" h="1939411">
                    <a:moveTo>
                      <a:pt x="129045" y="1914011"/>
                    </a:moveTo>
                    <a:cubicBezTo>
                      <a:pt x="174538" y="948262"/>
                      <a:pt x="215907" y="0"/>
                      <a:pt x="159828" y="136011"/>
                    </a:cubicBezTo>
                    <a:cubicBezTo>
                      <a:pt x="-1" y="124344"/>
                      <a:pt x="106262" y="806428"/>
                      <a:pt x="14747" y="1939411"/>
                    </a:cubicBezTo>
                    <a:lnTo>
                      <a:pt x="129045" y="1914011"/>
                    </a:lnTo>
                    <a:close/>
                  </a:path>
                </a:pathLst>
              </a:custGeom>
              <a:gradFill>
                <a:gsLst>
                  <a:gs pos="100000">
                    <a:srgbClr val="92D050"/>
                  </a:gs>
                  <a:gs pos="0">
                    <a:schemeClr val="accent3">
                      <a:lumMod val="50000"/>
                    </a:schemeClr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9050" h="190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  <p:sp>
            <p:nvSpPr>
              <p:cNvPr id="230" name="Полилиния 229"/>
              <p:cNvSpPr/>
              <p:nvPr/>
            </p:nvSpPr>
            <p:spPr>
              <a:xfrm>
                <a:off x="6586553" y="440522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  <p:sp>
            <p:nvSpPr>
              <p:cNvPr id="231" name="Полилиния 230"/>
              <p:cNvSpPr/>
              <p:nvPr/>
            </p:nvSpPr>
            <p:spPr>
              <a:xfrm>
                <a:off x="6663958" y="440055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</p:grpSp>
      </p:grpSp>
      <p:grpSp>
        <p:nvGrpSpPr>
          <p:cNvPr id="1053" name="Группа 234"/>
          <p:cNvGrpSpPr>
            <a:grpSpLocks/>
          </p:cNvGrpSpPr>
          <p:nvPr/>
        </p:nvGrpSpPr>
        <p:grpSpPr bwMode="auto">
          <a:xfrm rot="-1183445">
            <a:off x="3927475" y="5984875"/>
            <a:ext cx="928688" cy="1000125"/>
            <a:chOff x="5898071" y="4400554"/>
            <a:chExt cx="2324143" cy="2470145"/>
          </a:xfrm>
        </p:grpSpPr>
        <p:sp>
          <p:nvSpPr>
            <p:cNvPr id="236" name="Полилиния 235"/>
            <p:cNvSpPr/>
            <p:nvPr/>
          </p:nvSpPr>
          <p:spPr>
            <a:xfrm>
              <a:off x="5898071" y="4931288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37" name="Полилиния 236"/>
            <p:cNvSpPr/>
            <p:nvPr/>
          </p:nvSpPr>
          <p:spPr>
            <a:xfrm>
              <a:off x="6357950" y="4918589"/>
              <a:ext cx="79269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38" name="Полилиния 237"/>
            <p:cNvSpPr/>
            <p:nvPr/>
          </p:nvSpPr>
          <p:spPr>
            <a:xfrm>
              <a:off x="6072198" y="4918589"/>
              <a:ext cx="114988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39" name="Полилиния 238"/>
            <p:cNvSpPr/>
            <p:nvPr/>
          </p:nvSpPr>
          <p:spPr>
            <a:xfrm flipH="1">
              <a:off x="7000892" y="4918589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40" name="Полилиния 239"/>
            <p:cNvSpPr/>
            <p:nvPr/>
          </p:nvSpPr>
          <p:spPr>
            <a:xfrm flipH="1">
              <a:off x="7000892" y="4918589"/>
              <a:ext cx="785818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41" name="Полилиния 240"/>
            <p:cNvSpPr/>
            <p:nvPr/>
          </p:nvSpPr>
          <p:spPr>
            <a:xfrm flipH="1">
              <a:off x="6929454" y="4918589"/>
              <a:ext cx="500066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grpSp>
          <p:nvGrpSpPr>
            <p:cNvPr id="1278" name="Группа 137"/>
            <p:cNvGrpSpPr>
              <a:grpSpLocks/>
            </p:cNvGrpSpPr>
            <p:nvPr/>
          </p:nvGrpSpPr>
          <p:grpSpPr bwMode="auto">
            <a:xfrm rot="-169710">
              <a:off x="6560974" y="4400554"/>
              <a:ext cx="798923" cy="2457470"/>
              <a:chOff x="6586553" y="4400554"/>
              <a:chExt cx="798923" cy="2457470"/>
            </a:xfrm>
          </p:grpSpPr>
          <p:sp>
            <p:nvSpPr>
              <p:cNvPr id="247" name="Полилиния 246"/>
              <p:cNvSpPr/>
              <p:nvPr/>
            </p:nvSpPr>
            <p:spPr>
              <a:xfrm flipH="1">
                <a:off x="6929454" y="5143512"/>
                <a:ext cx="142905" cy="1714512"/>
              </a:xfrm>
              <a:custGeom>
                <a:avLst/>
                <a:gdLst>
                  <a:gd name="connsiteX0" fmla="*/ 1016000 w 1016000"/>
                  <a:gd name="connsiteY0" fmla="*/ 1778000 h 1803400"/>
                  <a:gd name="connsiteX1" fmla="*/ 0 w 1016000"/>
                  <a:gd name="connsiteY1" fmla="*/ 0 h 1803400"/>
                  <a:gd name="connsiteX2" fmla="*/ 901700 w 1016000"/>
                  <a:gd name="connsiteY2" fmla="*/ 1803400 h 1803400"/>
                  <a:gd name="connsiteX3" fmla="*/ 1016000 w 1016000"/>
                  <a:gd name="connsiteY3" fmla="*/ 1778000 h 1803400"/>
                  <a:gd name="connsiteX0" fmla="*/ 1016000 w 1016000"/>
                  <a:gd name="connsiteY0" fmla="*/ 1914011 h 1939411"/>
                  <a:gd name="connsiteX1" fmla="*/ 0 w 1016000"/>
                  <a:gd name="connsiteY1" fmla="*/ 136011 h 1939411"/>
                  <a:gd name="connsiteX2" fmla="*/ 901700 w 1016000"/>
                  <a:gd name="connsiteY2" fmla="*/ 1939411 h 1939411"/>
                  <a:gd name="connsiteX3" fmla="*/ 1016000 w 1016000"/>
                  <a:gd name="connsiteY3" fmla="*/ 1914011 h 1939411"/>
                  <a:gd name="connsiteX0" fmla="*/ 1269483 w 1269483"/>
                  <a:gd name="connsiteY0" fmla="*/ 2019845 h 2045245"/>
                  <a:gd name="connsiteX1" fmla="*/ 253483 w 1269483"/>
                  <a:gd name="connsiteY1" fmla="*/ 241845 h 2045245"/>
                  <a:gd name="connsiteX2" fmla="*/ 1155183 w 1269483"/>
                  <a:gd name="connsiteY2" fmla="*/ 2045245 h 2045245"/>
                  <a:gd name="connsiteX3" fmla="*/ 1269483 w 1269483"/>
                  <a:gd name="connsiteY3" fmla="*/ 2019845 h 2045245"/>
                  <a:gd name="connsiteX0" fmla="*/ 1175829 w 1175829"/>
                  <a:gd name="connsiteY0" fmla="*/ 1914011 h 1939411"/>
                  <a:gd name="connsiteX1" fmla="*/ 159829 w 1175829"/>
                  <a:gd name="connsiteY1" fmla="*/ 136011 h 1939411"/>
                  <a:gd name="connsiteX2" fmla="*/ 1061529 w 1175829"/>
                  <a:gd name="connsiteY2" fmla="*/ 1939411 h 1939411"/>
                  <a:gd name="connsiteX3" fmla="*/ 1175829 w 1175829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538181 w 697974"/>
                  <a:gd name="connsiteY2" fmla="*/ 1939411 h 1939411"/>
                  <a:gd name="connsiteX3" fmla="*/ 652481 w 697974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363701 w 697974"/>
                  <a:gd name="connsiteY2" fmla="*/ 1939411 h 1939411"/>
                  <a:gd name="connsiteX3" fmla="*/ 652481 w 697974"/>
                  <a:gd name="connsiteY3" fmla="*/ 1914011 h 1939411"/>
                  <a:gd name="connsiteX0" fmla="*/ 477999 w 523492"/>
                  <a:gd name="connsiteY0" fmla="*/ 1914011 h 1939411"/>
                  <a:gd name="connsiteX1" fmla="*/ 159828 w 523492"/>
                  <a:gd name="connsiteY1" fmla="*/ 136011 h 1939411"/>
                  <a:gd name="connsiteX2" fmla="*/ 363701 w 523492"/>
                  <a:gd name="connsiteY2" fmla="*/ 1939411 h 1939411"/>
                  <a:gd name="connsiteX3" fmla="*/ 477999 w 523492"/>
                  <a:gd name="connsiteY3" fmla="*/ 1914011 h 1939411"/>
                  <a:gd name="connsiteX0" fmla="*/ 129045 w 215906"/>
                  <a:gd name="connsiteY0" fmla="*/ 1914011 h 1939411"/>
                  <a:gd name="connsiteX1" fmla="*/ 159828 w 215906"/>
                  <a:gd name="connsiteY1" fmla="*/ 136011 h 1939411"/>
                  <a:gd name="connsiteX2" fmla="*/ 14747 w 215906"/>
                  <a:gd name="connsiteY2" fmla="*/ 1939411 h 1939411"/>
                  <a:gd name="connsiteX3" fmla="*/ 129045 w 215906"/>
                  <a:gd name="connsiteY3" fmla="*/ 1914011 h 1939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5906" h="1939411">
                    <a:moveTo>
                      <a:pt x="129045" y="1914011"/>
                    </a:moveTo>
                    <a:cubicBezTo>
                      <a:pt x="174538" y="948262"/>
                      <a:pt x="215907" y="0"/>
                      <a:pt x="159828" y="136011"/>
                    </a:cubicBezTo>
                    <a:cubicBezTo>
                      <a:pt x="-1" y="124344"/>
                      <a:pt x="106262" y="806428"/>
                      <a:pt x="14747" y="1939411"/>
                    </a:cubicBezTo>
                    <a:lnTo>
                      <a:pt x="129045" y="1914011"/>
                    </a:lnTo>
                    <a:close/>
                  </a:path>
                </a:pathLst>
              </a:custGeom>
              <a:gradFill>
                <a:gsLst>
                  <a:gs pos="100000">
                    <a:srgbClr val="92D050"/>
                  </a:gs>
                  <a:gs pos="0">
                    <a:schemeClr val="accent3">
                      <a:lumMod val="50000"/>
                    </a:schemeClr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9050" h="190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  <p:sp>
            <p:nvSpPr>
              <p:cNvPr id="248" name="Полилиния 247"/>
              <p:cNvSpPr/>
              <p:nvPr/>
            </p:nvSpPr>
            <p:spPr>
              <a:xfrm>
                <a:off x="6586553" y="440522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  <p:sp>
            <p:nvSpPr>
              <p:cNvPr id="249" name="Полилиния 248"/>
              <p:cNvSpPr/>
              <p:nvPr/>
            </p:nvSpPr>
            <p:spPr>
              <a:xfrm>
                <a:off x="6663958" y="440055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</p:grpSp>
      </p:grpSp>
      <p:grpSp>
        <p:nvGrpSpPr>
          <p:cNvPr id="1054" name="Группа 188"/>
          <p:cNvGrpSpPr>
            <a:grpSpLocks/>
          </p:cNvGrpSpPr>
          <p:nvPr/>
        </p:nvGrpSpPr>
        <p:grpSpPr bwMode="auto">
          <a:xfrm rot="709197">
            <a:off x="4240213" y="5884863"/>
            <a:ext cx="1292225" cy="1082675"/>
            <a:chOff x="5898071" y="4410280"/>
            <a:chExt cx="2324143" cy="2467972"/>
          </a:xfrm>
        </p:grpSpPr>
        <p:sp>
          <p:nvSpPr>
            <p:cNvPr id="190" name="Полилиния 189"/>
            <p:cNvSpPr/>
            <p:nvPr/>
          </p:nvSpPr>
          <p:spPr>
            <a:xfrm>
              <a:off x="5898071" y="4931288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191" name="Полилиния 190"/>
            <p:cNvSpPr/>
            <p:nvPr/>
          </p:nvSpPr>
          <p:spPr>
            <a:xfrm>
              <a:off x="6357950" y="4918589"/>
              <a:ext cx="79269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192" name="Полилиния 191"/>
            <p:cNvSpPr/>
            <p:nvPr/>
          </p:nvSpPr>
          <p:spPr>
            <a:xfrm>
              <a:off x="6072198" y="4918589"/>
              <a:ext cx="114988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193" name="Полилиния 192"/>
            <p:cNvSpPr/>
            <p:nvPr/>
          </p:nvSpPr>
          <p:spPr>
            <a:xfrm flipH="1">
              <a:off x="7000892" y="4918589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194" name="Полилиния 193"/>
            <p:cNvSpPr/>
            <p:nvPr/>
          </p:nvSpPr>
          <p:spPr>
            <a:xfrm flipH="1">
              <a:off x="7000892" y="4918589"/>
              <a:ext cx="785818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195" name="Полилиния 194"/>
            <p:cNvSpPr/>
            <p:nvPr/>
          </p:nvSpPr>
          <p:spPr>
            <a:xfrm flipH="1">
              <a:off x="6929454" y="4918589"/>
              <a:ext cx="500066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grpSp>
          <p:nvGrpSpPr>
            <p:cNvPr id="1250" name="Группа 138"/>
            <p:cNvGrpSpPr>
              <a:grpSpLocks/>
            </p:cNvGrpSpPr>
            <p:nvPr/>
          </p:nvGrpSpPr>
          <p:grpSpPr bwMode="auto">
            <a:xfrm rot="639347">
              <a:off x="6791608" y="4410280"/>
              <a:ext cx="798923" cy="2467972"/>
              <a:chOff x="6586553" y="4400554"/>
              <a:chExt cx="798923" cy="2467972"/>
            </a:xfrm>
          </p:grpSpPr>
          <p:sp>
            <p:nvSpPr>
              <p:cNvPr id="198" name="Полилиния 197"/>
              <p:cNvSpPr/>
              <p:nvPr/>
            </p:nvSpPr>
            <p:spPr>
              <a:xfrm flipH="1">
                <a:off x="6910157" y="5154015"/>
                <a:ext cx="142905" cy="1714511"/>
              </a:xfrm>
              <a:custGeom>
                <a:avLst/>
                <a:gdLst>
                  <a:gd name="connsiteX0" fmla="*/ 1016000 w 1016000"/>
                  <a:gd name="connsiteY0" fmla="*/ 1778000 h 1803400"/>
                  <a:gd name="connsiteX1" fmla="*/ 0 w 1016000"/>
                  <a:gd name="connsiteY1" fmla="*/ 0 h 1803400"/>
                  <a:gd name="connsiteX2" fmla="*/ 901700 w 1016000"/>
                  <a:gd name="connsiteY2" fmla="*/ 1803400 h 1803400"/>
                  <a:gd name="connsiteX3" fmla="*/ 1016000 w 1016000"/>
                  <a:gd name="connsiteY3" fmla="*/ 1778000 h 1803400"/>
                  <a:gd name="connsiteX0" fmla="*/ 1016000 w 1016000"/>
                  <a:gd name="connsiteY0" fmla="*/ 1914011 h 1939411"/>
                  <a:gd name="connsiteX1" fmla="*/ 0 w 1016000"/>
                  <a:gd name="connsiteY1" fmla="*/ 136011 h 1939411"/>
                  <a:gd name="connsiteX2" fmla="*/ 901700 w 1016000"/>
                  <a:gd name="connsiteY2" fmla="*/ 1939411 h 1939411"/>
                  <a:gd name="connsiteX3" fmla="*/ 1016000 w 1016000"/>
                  <a:gd name="connsiteY3" fmla="*/ 1914011 h 1939411"/>
                  <a:gd name="connsiteX0" fmla="*/ 1269483 w 1269483"/>
                  <a:gd name="connsiteY0" fmla="*/ 2019845 h 2045245"/>
                  <a:gd name="connsiteX1" fmla="*/ 253483 w 1269483"/>
                  <a:gd name="connsiteY1" fmla="*/ 241845 h 2045245"/>
                  <a:gd name="connsiteX2" fmla="*/ 1155183 w 1269483"/>
                  <a:gd name="connsiteY2" fmla="*/ 2045245 h 2045245"/>
                  <a:gd name="connsiteX3" fmla="*/ 1269483 w 1269483"/>
                  <a:gd name="connsiteY3" fmla="*/ 2019845 h 2045245"/>
                  <a:gd name="connsiteX0" fmla="*/ 1175829 w 1175829"/>
                  <a:gd name="connsiteY0" fmla="*/ 1914011 h 1939411"/>
                  <a:gd name="connsiteX1" fmla="*/ 159829 w 1175829"/>
                  <a:gd name="connsiteY1" fmla="*/ 136011 h 1939411"/>
                  <a:gd name="connsiteX2" fmla="*/ 1061529 w 1175829"/>
                  <a:gd name="connsiteY2" fmla="*/ 1939411 h 1939411"/>
                  <a:gd name="connsiteX3" fmla="*/ 1175829 w 1175829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538181 w 697974"/>
                  <a:gd name="connsiteY2" fmla="*/ 1939411 h 1939411"/>
                  <a:gd name="connsiteX3" fmla="*/ 652481 w 697974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363701 w 697974"/>
                  <a:gd name="connsiteY2" fmla="*/ 1939411 h 1939411"/>
                  <a:gd name="connsiteX3" fmla="*/ 652481 w 697974"/>
                  <a:gd name="connsiteY3" fmla="*/ 1914011 h 1939411"/>
                  <a:gd name="connsiteX0" fmla="*/ 477999 w 523492"/>
                  <a:gd name="connsiteY0" fmla="*/ 1914011 h 1939411"/>
                  <a:gd name="connsiteX1" fmla="*/ 159828 w 523492"/>
                  <a:gd name="connsiteY1" fmla="*/ 136011 h 1939411"/>
                  <a:gd name="connsiteX2" fmla="*/ 363701 w 523492"/>
                  <a:gd name="connsiteY2" fmla="*/ 1939411 h 1939411"/>
                  <a:gd name="connsiteX3" fmla="*/ 477999 w 523492"/>
                  <a:gd name="connsiteY3" fmla="*/ 1914011 h 1939411"/>
                  <a:gd name="connsiteX0" fmla="*/ 129045 w 215906"/>
                  <a:gd name="connsiteY0" fmla="*/ 1914011 h 1939411"/>
                  <a:gd name="connsiteX1" fmla="*/ 159828 w 215906"/>
                  <a:gd name="connsiteY1" fmla="*/ 136011 h 1939411"/>
                  <a:gd name="connsiteX2" fmla="*/ 14747 w 215906"/>
                  <a:gd name="connsiteY2" fmla="*/ 1939411 h 1939411"/>
                  <a:gd name="connsiteX3" fmla="*/ 129045 w 215906"/>
                  <a:gd name="connsiteY3" fmla="*/ 1914011 h 1939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5906" h="1939411">
                    <a:moveTo>
                      <a:pt x="129045" y="1914011"/>
                    </a:moveTo>
                    <a:cubicBezTo>
                      <a:pt x="174538" y="948262"/>
                      <a:pt x="215907" y="0"/>
                      <a:pt x="159828" y="136011"/>
                    </a:cubicBezTo>
                    <a:cubicBezTo>
                      <a:pt x="-1" y="124344"/>
                      <a:pt x="106262" y="806428"/>
                      <a:pt x="14747" y="1939411"/>
                    </a:cubicBezTo>
                    <a:lnTo>
                      <a:pt x="129045" y="1914011"/>
                    </a:lnTo>
                    <a:close/>
                  </a:path>
                </a:pathLst>
              </a:custGeom>
              <a:gradFill>
                <a:gsLst>
                  <a:gs pos="100000">
                    <a:srgbClr val="92D050"/>
                  </a:gs>
                  <a:gs pos="0">
                    <a:schemeClr val="accent3">
                      <a:lumMod val="50000"/>
                    </a:schemeClr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9050" h="190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  <p:sp>
            <p:nvSpPr>
              <p:cNvPr id="199" name="Полилиния 198"/>
              <p:cNvSpPr/>
              <p:nvPr/>
            </p:nvSpPr>
            <p:spPr>
              <a:xfrm>
                <a:off x="6586553" y="440522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  <p:sp>
            <p:nvSpPr>
              <p:cNvPr id="200" name="Полилиния 199"/>
              <p:cNvSpPr/>
              <p:nvPr/>
            </p:nvSpPr>
            <p:spPr>
              <a:xfrm>
                <a:off x="6663958" y="440055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</p:grpSp>
      </p:grpSp>
      <p:grpSp>
        <p:nvGrpSpPr>
          <p:cNvPr id="1055" name="Группа 249"/>
          <p:cNvGrpSpPr>
            <a:grpSpLocks/>
          </p:cNvGrpSpPr>
          <p:nvPr/>
        </p:nvGrpSpPr>
        <p:grpSpPr bwMode="auto">
          <a:xfrm rot="-1028310">
            <a:off x="3127375" y="5900738"/>
            <a:ext cx="928688" cy="1000125"/>
            <a:chOff x="5898071" y="4400554"/>
            <a:chExt cx="2324143" cy="2470145"/>
          </a:xfrm>
        </p:grpSpPr>
        <p:sp>
          <p:nvSpPr>
            <p:cNvPr id="251" name="Полилиния 250"/>
            <p:cNvSpPr/>
            <p:nvPr/>
          </p:nvSpPr>
          <p:spPr>
            <a:xfrm>
              <a:off x="5898071" y="4931288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52" name="Полилиния 251"/>
            <p:cNvSpPr/>
            <p:nvPr/>
          </p:nvSpPr>
          <p:spPr>
            <a:xfrm>
              <a:off x="6357950" y="4918589"/>
              <a:ext cx="79269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53" name="Полилиния 252"/>
            <p:cNvSpPr/>
            <p:nvPr/>
          </p:nvSpPr>
          <p:spPr>
            <a:xfrm>
              <a:off x="6072198" y="4918589"/>
              <a:ext cx="114988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54" name="Полилиния 253"/>
            <p:cNvSpPr/>
            <p:nvPr/>
          </p:nvSpPr>
          <p:spPr>
            <a:xfrm flipH="1">
              <a:off x="7000892" y="4918589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55" name="Полилиния 254"/>
            <p:cNvSpPr/>
            <p:nvPr/>
          </p:nvSpPr>
          <p:spPr>
            <a:xfrm flipH="1">
              <a:off x="7000892" y="4918589"/>
              <a:ext cx="785818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56" name="Полилиния 255"/>
            <p:cNvSpPr/>
            <p:nvPr/>
          </p:nvSpPr>
          <p:spPr>
            <a:xfrm flipH="1">
              <a:off x="6929454" y="4918589"/>
              <a:ext cx="500066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grpSp>
          <p:nvGrpSpPr>
            <p:cNvPr id="1222" name="Группа 137"/>
            <p:cNvGrpSpPr>
              <a:grpSpLocks/>
            </p:cNvGrpSpPr>
            <p:nvPr/>
          </p:nvGrpSpPr>
          <p:grpSpPr bwMode="auto">
            <a:xfrm rot="-169710">
              <a:off x="6560974" y="4400554"/>
              <a:ext cx="798923" cy="2457470"/>
              <a:chOff x="6586553" y="4400554"/>
              <a:chExt cx="798923" cy="2457470"/>
            </a:xfrm>
          </p:grpSpPr>
          <p:sp>
            <p:nvSpPr>
              <p:cNvPr id="262" name="Полилиния 261"/>
              <p:cNvSpPr/>
              <p:nvPr/>
            </p:nvSpPr>
            <p:spPr>
              <a:xfrm flipH="1">
                <a:off x="6929454" y="5143512"/>
                <a:ext cx="142905" cy="1714512"/>
              </a:xfrm>
              <a:custGeom>
                <a:avLst/>
                <a:gdLst>
                  <a:gd name="connsiteX0" fmla="*/ 1016000 w 1016000"/>
                  <a:gd name="connsiteY0" fmla="*/ 1778000 h 1803400"/>
                  <a:gd name="connsiteX1" fmla="*/ 0 w 1016000"/>
                  <a:gd name="connsiteY1" fmla="*/ 0 h 1803400"/>
                  <a:gd name="connsiteX2" fmla="*/ 901700 w 1016000"/>
                  <a:gd name="connsiteY2" fmla="*/ 1803400 h 1803400"/>
                  <a:gd name="connsiteX3" fmla="*/ 1016000 w 1016000"/>
                  <a:gd name="connsiteY3" fmla="*/ 1778000 h 1803400"/>
                  <a:gd name="connsiteX0" fmla="*/ 1016000 w 1016000"/>
                  <a:gd name="connsiteY0" fmla="*/ 1914011 h 1939411"/>
                  <a:gd name="connsiteX1" fmla="*/ 0 w 1016000"/>
                  <a:gd name="connsiteY1" fmla="*/ 136011 h 1939411"/>
                  <a:gd name="connsiteX2" fmla="*/ 901700 w 1016000"/>
                  <a:gd name="connsiteY2" fmla="*/ 1939411 h 1939411"/>
                  <a:gd name="connsiteX3" fmla="*/ 1016000 w 1016000"/>
                  <a:gd name="connsiteY3" fmla="*/ 1914011 h 1939411"/>
                  <a:gd name="connsiteX0" fmla="*/ 1269483 w 1269483"/>
                  <a:gd name="connsiteY0" fmla="*/ 2019845 h 2045245"/>
                  <a:gd name="connsiteX1" fmla="*/ 253483 w 1269483"/>
                  <a:gd name="connsiteY1" fmla="*/ 241845 h 2045245"/>
                  <a:gd name="connsiteX2" fmla="*/ 1155183 w 1269483"/>
                  <a:gd name="connsiteY2" fmla="*/ 2045245 h 2045245"/>
                  <a:gd name="connsiteX3" fmla="*/ 1269483 w 1269483"/>
                  <a:gd name="connsiteY3" fmla="*/ 2019845 h 2045245"/>
                  <a:gd name="connsiteX0" fmla="*/ 1175829 w 1175829"/>
                  <a:gd name="connsiteY0" fmla="*/ 1914011 h 1939411"/>
                  <a:gd name="connsiteX1" fmla="*/ 159829 w 1175829"/>
                  <a:gd name="connsiteY1" fmla="*/ 136011 h 1939411"/>
                  <a:gd name="connsiteX2" fmla="*/ 1061529 w 1175829"/>
                  <a:gd name="connsiteY2" fmla="*/ 1939411 h 1939411"/>
                  <a:gd name="connsiteX3" fmla="*/ 1175829 w 1175829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538181 w 697974"/>
                  <a:gd name="connsiteY2" fmla="*/ 1939411 h 1939411"/>
                  <a:gd name="connsiteX3" fmla="*/ 652481 w 697974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363701 w 697974"/>
                  <a:gd name="connsiteY2" fmla="*/ 1939411 h 1939411"/>
                  <a:gd name="connsiteX3" fmla="*/ 652481 w 697974"/>
                  <a:gd name="connsiteY3" fmla="*/ 1914011 h 1939411"/>
                  <a:gd name="connsiteX0" fmla="*/ 477999 w 523492"/>
                  <a:gd name="connsiteY0" fmla="*/ 1914011 h 1939411"/>
                  <a:gd name="connsiteX1" fmla="*/ 159828 w 523492"/>
                  <a:gd name="connsiteY1" fmla="*/ 136011 h 1939411"/>
                  <a:gd name="connsiteX2" fmla="*/ 363701 w 523492"/>
                  <a:gd name="connsiteY2" fmla="*/ 1939411 h 1939411"/>
                  <a:gd name="connsiteX3" fmla="*/ 477999 w 523492"/>
                  <a:gd name="connsiteY3" fmla="*/ 1914011 h 1939411"/>
                  <a:gd name="connsiteX0" fmla="*/ 129045 w 215906"/>
                  <a:gd name="connsiteY0" fmla="*/ 1914011 h 1939411"/>
                  <a:gd name="connsiteX1" fmla="*/ 159828 w 215906"/>
                  <a:gd name="connsiteY1" fmla="*/ 136011 h 1939411"/>
                  <a:gd name="connsiteX2" fmla="*/ 14747 w 215906"/>
                  <a:gd name="connsiteY2" fmla="*/ 1939411 h 1939411"/>
                  <a:gd name="connsiteX3" fmla="*/ 129045 w 215906"/>
                  <a:gd name="connsiteY3" fmla="*/ 1914011 h 1939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5906" h="1939411">
                    <a:moveTo>
                      <a:pt x="129045" y="1914011"/>
                    </a:moveTo>
                    <a:cubicBezTo>
                      <a:pt x="174538" y="948262"/>
                      <a:pt x="215907" y="0"/>
                      <a:pt x="159828" y="136011"/>
                    </a:cubicBezTo>
                    <a:cubicBezTo>
                      <a:pt x="-1" y="124344"/>
                      <a:pt x="106262" y="806428"/>
                      <a:pt x="14747" y="1939411"/>
                    </a:cubicBezTo>
                    <a:lnTo>
                      <a:pt x="129045" y="1914011"/>
                    </a:lnTo>
                    <a:close/>
                  </a:path>
                </a:pathLst>
              </a:custGeom>
              <a:gradFill>
                <a:gsLst>
                  <a:gs pos="100000">
                    <a:srgbClr val="92D050"/>
                  </a:gs>
                  <a:gs pos="0">
                    <a:schemeClr val="accent3">
                      <a:lumMod val="50000"/>
                    </a:schemeClr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9050" h="190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  <p:sp>
            <p:nvSpPr>
              <p:cNvPr id="263" name="Полилиния 262"/>
              <p:cNvSpPr/>
              <p:nvPr/>
            </p:nvSpPr>
            <p:spPr>
              <a:xfrm>
                <a:off x="6586553" y="440522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  <p:sp>
            <p:nvSpPr>
              <p:cNvPr id="264" name="Полилиния 263"/>
              <p:cNvSpPr/>
              <p:nvPr/>
            </p:nvSpPr>
            <p:spPr>
              <a:xfrm>
                <a:off x="6663958" y="440055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</p:grpSp>
      </p:grpSp>
      <p:grpSp>
        <p:nvGrpSpPr>
          <p:cNvPr id="1056" name="Группа 284"/>
          <p:cNvGrpSpPr>
            <a:grpSpLocks/>
          </p:cNvGrpSpPr>
          <p:nvPr/>
        </p:nvGrpSpPr>
        <p:grpSpPr bwMode="auto">
          <a:xfrm>
            <a:off x="0" y="6197600"/>
            <a:ext cx="642938" cy="660400"/>
            <a:chOff x="214282" y="5643578"/>
            <a:chExt cx="1285884" cy="1017585"/>
          </a:xfrm>
        </p:grpSpPr>
        <p:sp>
          <p:nvSpPr>
            <p:cNvPr id="280" name="Полилиния 279"/>
            <p:cNvSpPr/>
            <p:nvPr/>
          </p:nvSpPr>
          <p:spPr>
            <a:xfrm>
              <a:off x="785786" y="5715016"/>
              <a:ext cx="714380" cy="946147"/>
            </a:xfrm>
            <a:custGeom>
              <a:avLst/>
              <a:gdLst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60461 h 1160461"/>
                <a:gd name="connsiteX1" fmla="*/ 228600 w 1000125"/>
                <a:gd name="connsiteY1" fmla="*/ 574673 h 1160461"/>
                <a:gd name="connsiteX2" fmla="*/ 404812 w 1000125"/>
                <a:gd name="connsiteY2" fmla="*/ 574673 h 1160461"/>
                <a:gd name="connsiteX3" fmla="*/ 385762 w 1000125"/>
                <a:gd name="connsiteY3" fmla="*/ 384173 h 1160461"/>
                <a:gd name="connsiteX4" fmla="*/ 666750 w 1000125"/>
                <a:gd name="connsiteY4" fmla="*/ 350836 h 1160461"/>
                <a:gd name="connsiteX5" fmla="*/ 642937 w 1000125"/>
                <a:gd name="connsiteY5" fmla="*/ 150811 h 1160461"/>
                <a:gd name="connsiteX6" fmla="*/ 914400 w 1000125"/>
                <a:gd name="connsiteY6" fmla="*/ 12698 h 1160461"/>
                <a:gd name="connsiteX7" fmla="*/ 1000125 w 1000125"/>
                <a:gd name="connsiteY7" fmla="*/ 379411 h 1160461"/>
                <a:gd name="connsiteX8" fmla="*/ 828675 w 1000125"/>
                <a:gd name="connsiteY8" fmla="*/ 403223 h 1160461"/>
                <a:gd name="connsiteX9" fmla="*/ 852487 w 1000125"/>
                <a:gd name="connsiteY9" fmla="*/ 631823 h 1160461"/>
                <a:gd name="connsiteX10" fmla="*/ 638175 w 1000125"/>
                <a:gd name="connsiteY10" fmla="*/ 669923 h 1160461"/>
                <a:gd name="connsiteX11" fmla="*/ 638175 w 1000125"/>
                <a:gd name="connsiteY11" fmla="*/ 850898 h 1160461"/>
                <a:gd name="connsiteX12" fmla="*/ 0 w 1000125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76332" h="1160461">
                  <a:moveTo>
                    <a:pt x="0" y="1160461"/>
                  </a:moveTo>
                  <a:lnTo>
                    <a:pt x="228600" y="574673"/>
                  </a:lnTo>
                  <a:cubicBezTo>
                    <a:pt x="282586" y="474659"/>
                    <a:pt x="346075" y="574673"/>
                    <a:pt x="404812" y="574673"/>
                  </a:cubicBezTo>
                  <a:cubicBezTo>
                    <a:pt x="398462" y="511173"/>
                    <a:pt x="315923" y="481010"/>
                    <a:pt x="385762" y="384173"/>
                  </a:cubicBezTo>
                  <a:cubicBezTo>
                    <a:pt x="498486" y="268286"/>
                    <a:pt x="573087" y="361948"/>
                    <a:pt x="666750" y="350836"/>
                  </a:cubicBezTo>
                  <a:cubicBezTo>
                    <a:pt x="658812" y="284161"/>
                    <a:pt x="541347" y="212725"/>
                    <a:pt x="642937" y="150811"/>
                  </a:cubicBezTo>
                  <a:cubicBezTo>
                    <a:pt x="766771" y="0"/>
                    <a:pt x="823912" y="58736"/>
                    <a:pt x="914400" y="12698"/>
                  </a:cubicBezTo>
                  <a:cubicBezTo>
                    <a:pt x="942975" y="134936"/>
                    <a:pt x="1076332" y="180974"/>
                    <a:pt x="1000125" y="379411"/>
                  </a:cubicBezTo>
                  <a:cubicBezTo>
                    <a:pt x="919170" y="458786"/>
                    <a:pt x="885825" y="395286"/>
                    <a:pt x="828675" y="403223"/>
                  </a:cubicBezTo>
                  <a:cubicBezTo>
                    <a:pt x="836612" y="479423"/>
                    <a:pt x="982671" y="507997"/>
                    <a:pt x="852487" y="631823"/>
                  </a:cubicBezTo>
                  <a:cubicBezTo>
                    <a:pt x="766771" y="787396"/>
                    <a:pt x="709612" y="657223"/>
                    <a:pt x="638175" y="669923"/>
                  </a:cubicBezTo>
                  <a:cubicBezTo>
                    <a:pt x="638175" y="730248"/>
                    <a:pt x="719147" y="790570"/>
                    <a:pt x="638175" y="850898"/>
                  </a:cubicBezTo>
                  <a:lnTo>
                    <a:pt x="0" y="116046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>
                <a:rot lat="20566233" lon="4218831" rev="19705992"/>
              </a:camera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82" name="Полилиния 281"/>
            <p:cNvSpPr/>
            <p:nvPr/>
          </p:nvSpPr>
          <p:spPr>
            <a:xfrm flipH="1">
              <a:off x="214282" y="5715016"/>
              <a:ext cx="714380" cy="946147"/>
            </a:xfrm>
            <a:custGeom>
              <a:avLst/>
              <a:gdLst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60461 h 1160461"/>
                <a:gd name="connsiteX1" fmla="*/ 228600 w 1000125"/>
                <a:gd name="connsiteY1" fmla="*/ 574673 h 1160461"/>
                <a:gd name="connsiteX2" fmla="*/ 404812 w 1000125"/>
                <a:gd name="connsiteY2" fmla="*/ 574673 h 1160461"/>
                <a:gd name="connsiteX3" fmla="*/ 385762 w 1000125"/>
                <a:gd name="connsiteY3" fmla="*/ 384173 h 1160461"/>
                <a:gd name="connsiteX4" fmla="*/ 666750 w 1000125"/>
                <a:gd name="connsiteY4" fmla="*/ 350836 h 1160461"/>
                <a:gd name="connsiteX5" fmla="*/ 642937 w 1000125"/>
                <a:gd name="connsiteY5" fmla="*/ 150811 h 1160461"/>
                <a:gd name="connsiteX6" fmla="*/ 914400 w 1000125"/>
                <a:gd name="connsiteY6" fmla="*/ 12698 h 1160461"/>
                <a:gd name="connsiteX7" fmla="*/ 1000125 w 1000125"/>
                <a:gd name="connsiteY7" fmla="*/ 379411 h 1160461"/>
                <a:gd name="connsiteX8" fmla="*/ 828675 w 1000125"/>
                <a:gd name="connsiteY8" fmla="*/ 403223 h 1160461"/>
                <a:gd name="connsiteX9" fmla="*/ 852487 w 1000125"/>
                <a:gd name="connsiteY9" fmla="*/ 631823 h 1160461"/>
                <a:gd name="connsiteX10" fmla="*/ 638175 w 1000125"/>
                <a:gd name="connsiteY10" fmla="*/ 669923 h 1160461"/>
                <a:gd name="connsiteX11" fmla="*/ 638175 w 1000125"/>
                <a:gd name="connsiteY11" fmla="*/ 850898 h 1160461"/>
                <a:gd name="connsiteX12" fmla="*/ 0 w 1000125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76332" h="1160461">
                  <a:moveTo>
                    <a:pt x="0" y="1160461"/>
                  </a:moveTo>
                  <a:lnTo>
                    <a:pt x="228600" y="574673"/>
                  </a:lnTo>
                  <a:cubicBezTo>
                    <a:pt x="282586" y="474659"/>
                    <a:pt x="346075" y="574673"/>
                    <a:pt x="404812" y="574673"/>
                  </a:cubicBezTo>
                  <a:cubicBezTo>
                    <a:pt x="398462" y="511173"/>
                    <a:pt x="315923" y="481010"/>
                    <a:pt x="385762" y="384173"/>
                  </a:cubicBezTo>
                  <a:cubicBezTo>
                    <a:pt x="498486" y="268286"/>
                    <a:pt x="573087" y="361948"/>
                    <a:pt x="666750" y="350836"/>
                  </a:cubicBezTo>
                  <a:cubicBezTo>
                    <a:pt x="658812" y="284161"/>
                    <a:pt x="541347" y="212725"/>
                    <a:pt x="642937" y="150811"/>
                  </a:cubicBezTo>
                  <a:cubicBezTo>
                    <a:pt x="766771" y="0"/>
                    <a:pt x="823912" y="58736"/>
                    <a:pt x="914400" y="12698"/>
                  </a:cubicBezTo>
                  <a:cubicBezTo>
                    <a:pt x="942975" y="134936"/>
                    <a:pt x="1076332" y="180974"/>
                    <a:pt x="1000125" y="379411"/>
                  </a:cubicBezTo>
                  <a:cubicBezTo>
                    <a:pt x="919170" y="458786"/>
                    <a:pt x="885825" y="395286"/>
                    <a:pt x="828675" y="403223"/>
                  </a:cubicBezTo>
                  <a:cubicBezTo>
                    <a:pt x="836612" y="479423"/>
                    <a:pt x="982671" y="507997"/>
                    <a:pt x="852487" y="631823"/>
                  </a:cubicBezTo>
                  <a:cubicBezTo>
                    <a:pt x="766771" y="787396"/>
                    <a:pt x="709612" y="657223"/>
                    <a:pt x="638175" y="669923"/>
                  </a:cubicBezTo>
                  <a:cubicBezTo>
                    <a:pt x="638175" y="730248"/>
                    <a:pt x="719147" y="790570"/>
                    <a:pt x="638175" y="850898"/>
                  </a:cubicBezTo>
                  <a:lnTo>
                    <a:pt x="0" y="116046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>
                <a:rot lat="18000000" lon="0" rev="20099999"/>
              </a:camera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83" name="Полилиния 282"/>
            <p:cNvSpPr/>
            <p:nvPr/>
          </p:nvSpPr>
          <p:spPr>
            <a:xfrm rot="1839986">
              <a:off x="523281" y="5784561"/>
              <a:ext cx="488006" cy="785225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84" name="24-конечная звезда 283"/>
            <p:cNvSpPr/>
            <p:nvPr/>
          </p:nvSpPr>
          <p:spPr>
            <a:xfrm>
              <a:off x="571472" y="5643578"/>
              <a:ext cx="357190" cy="285752"/>
            </a:xfrm>
            <a:prstGeom prst="star24">
              <a:avLst>
                <a:gd name="adj" fmla="val 43333"/>
              </a:avLst>
            </a:prstGeom>
            <a:solidFill>
              <a:srgbClr val="FFFF00"/>
            </a:solidFill>
            <a:ln>
              <a:noFill/>
            </a:ln>
            <a:scene3d>
              <a:camera prst="orthographicFront"/>
              <a:lightRig rig="threePt" dir="t"/>
            </a:scene3d>
            <a:sp3d>
              <a:bevelT h="38100" prst="relaxedInse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</p:grpSp>
      <p:grpSp>
        <p:nvGrpSpPr>
          <p:cNvPr id="1057" name="Группа 290"/>
          <p:cNvGrpSpPr>
            <a:grpSpLocks/>
          </p:cNvGrpSpPr>
          <p:nvPr/>
        </p:nvGrpSpPr>
        <p:grpSpPr bwMode="auto">
          <a:xfrm>
            <a:off x="642938" y="6357938"/>
            <a:ext cx="571500" cy="588962"/>
            <a:chOff x="214282" y="5643578"/>
            <a:chExt cx="1285884" cy="1017585"/>
          </a:xfrm>
        </p:grpSpPr>
        <p:sp>
          <p:nvSpPr>
            <p:cNvPr id="292" name="Полилиния 291"/>
            <p:cNvSpPr/>
            <p:nvPr/>
          </p:nvSpPr>
          <p:spPr>
            <a:xfrm>
              <a:off x="785786" y="5715016"/>
              <a:ext cx="714380" cy="946147"/>
            </a:xfrm>
            <a:custGeom>
              <a:avLst/>
              <a:gdLst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60461 h 1160461"/>
                <a:gd name="connsiteX1" fmla="*/ 228600 w 1000125"/>
                <a:gd name="connsiteY1" fmla="*/ 574673 h 1160461"/>
                <a:gd name="connsiteX2" fmla="*/ 404812 w 1000125"/>
                <a:gd name="connsiteY2" fmla="*/ 574673 h 1160461"/>
                <a:gd name="connsiteX3" fmla="*/ 385762 w 1000125"/>
                <a:gd name="connsiteY3" fmla="*/ 384173 h 1160461"/>
                <a:gd name="connsiteX4" fmla="*/ 666750 w 1000125"/>
                <a:gd name="connsiteY4" fmla="*/ 350836 h 1160461"/>
                <a:gd name="connsiteX5" fmla="*/ 642937 w 1000125"/>
                <a:gd name="connsiteY5" fmla="*/ 150811 h 1160461"/>
                <a:gd name="connsiteX6" fmla="*/ 914400 w 1000125"/>
                <a:gd name="connsiteY6" fmla="*/ 12698 h 1160461"/>
                <a:gd name="connsiteX7" fmla="*/ 1000125 w 1000125"/>
                <a:gd name="connsiteY7" fmla="*/ 379411 h 1160461"/>
                <a:gd name="connsiteX8" fmla="*/ 828675 w 1000125"/>
                <a:gd name="connsiteY8" fmla="*/ 403223 h 1160461"/>
                <a:gd name="connsiteX9" fmla="*/ 852487 w 1000125"/>
                <a:gd name="connsiteY9" fmla="*/ 631823 h 1160461"/>
                <a:gd name="connsiteX10" fmla="*/ 638175 w 1000125"/>
                <a:gd name="connsiteY10" fmla="*/ 669923 h 1160461"/>
                <a:gd name="connsiteX11" fmla="*/ 638175 w 1000125"/>
                <a:gd name="connsiteY11" fmla="*/ 850898 h 1160461"/>
                <a:gd name="connsiteX12" fmla="*/ 0 w 1000125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76332" h="1160461">
                  <a:moveTo>
                    <a:pt x="0" y="1160461"/>
                  </a:moveTo>
                  <a:lnTo>
                    <a:pt x="228600" y="574673"/>
                  </a:lnTo>
                  <a:cubicBezTo>
                    <a:pt x="282586" y="474659"/>
                    <a:pt x="346075" y="574673"/>
                    <a:pt x="404812" y="574673"/>
                  </a:cubicBezTo>
                  <a:cubicBezTo>
                    <a:pt x="398462" y="511173"/>
                    <a:pt x="315923" y="481010"/>
                    <a:pt x="385762" y="384173"/>
                  </a:cubicBezTo>
                  <a:cubicBezTo>
                    <a:pt x="498486" y="268286"/>
                    <a:pt x="573087" y="361948"/>
                    <a:pt x="666750" y="350836"/>
                  </a:cubicBezTo>
                  <a:cubicBezTo>
                    <a:pt x="658812" y="284161"/>
                    <a:pt x="541347" y="212725"/>
                    <a:pt x="642937" y="150811"/>
                  </a:cubicBezTo>
                  <a:cubicBezTo>
                    <a:pt x="766771" y="0"/>
                    <a:pt x="823912" y="58736"/>
                    <a:pt x="914400" y="12698"/>
                  </a:cubicBezTo>
                  <a:cubicBezTo>
                    <a:pt x="942975" y="134936"/>
                    <a:pt x="1076332" y="180974"/>
                    <a:pt x="1000125" y="379411"/>
                  </a:cubicBezTo>
                  <a:cubicBezTo>
                    <a:pt x="919170" y="458786"/>
                    <a:pt x="885825" y="395286"/>
                    <a:pt x="828675" y="403223"/>
                  </a:cubicBezTo>
                  <a:cubicBezTo>
                    <a:pt x="836612" y="479423"/>
                    <a:pt x="982671" y="507997"/>
                    <a:pt x="852487" y="631823"/>
                  </a:cubicBezTo>
                  <a:cubicBezTo>
                    <a:pt x="766771" y="787396"/>
                    <a:pt x="709612" y="657223"/>
                    <a:pt x="638175" y="669923"/>
                  </a:cubicBezTo>
                  <a:cubicBezTo>
                    <a:pt x="638175" y="730248"/>
                    <a:pt x="719147" y="790570"/>
                    <a:pt x="638175" y="850898"/>
                  </a:cubicBezTo>
                  <a:lnTo>
                    <a:pt x="0" y="116046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>
                <a:rot lat="20566233" lon="4218831" rev="19705992"/>
              </a:camera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93" name="Полилиния 292"/>
            <p:cNvSpPr/>
            <p:nvPr/>
          </p:nvSpPr>
          <p:spPr>
            <a:xfrm flipH="1">
              <a:off x="214282" y="5715016"/>
              <a:ext cx="714380" cy="946147"/>
            </a:xfrm>
            <a:custGeom>
              <a:avLst/>
              <a:gdLst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60461 h 1160461"/>
                <a:gd name="connsiteX1" fmla="*/ 228600 w 1000125"/>
                <a:gd name="connsiteY1" fmla="*/ 574673 h 1160461"/>
                <a:gd name="connsiteX2" fmla="*/ 404812 w 1000125"/>
                <a:gd name="connsiteY2" fmla="*/ 574673 h 1160461"/>
                <a:gd name="connsiteX3" fmla="*/ 385762 w 1000125"/>
                <a:gd name="connsiteY3" fmla="*/ 384173 h 1160461"/>
                <a:gd name="connsiteX4" fmla="*/ 666750 w 1000125"/>
                <a:gd name="connsiteY4" fmla="*/ 350836 h 1160461"/>
                <a:gd name="connsiteX5" fmla="*/ 642937 w 1000125"/>
                <a:gd name="connsiteY5" fmla="*/ 150811 h 1160461"/>
                <a:gd name="connsiteX6" fmla="*/ 914400 w 1000125"/>
                <a:gd name="connsiteY6" fmla="*/ 12698 h 1160461"/>
                <a:gd name="connsiteX7" fmla="*/ 1000125 w 1000125"/>
                <a:gd name="connsiteY7" fmla="*/ 379411 h 1160461"/>
                <a:gd name="connsiteX8" fmla="*/ 828675 w 1000125"/>
                <a:gd name="connsiteY8" fmla="*/ 403223 h 1160461"/>
                <a:gd name="connsiteX9" fmla="*/ 852487 w 1000125"/>
                <a:gd name="connsiteY9" fmla="*/ 631823 h 1160461"/>
                <a:gd name="connsiteX10" fmla="*/ 638175 w 1000125"/>
                <a:gd name="connsiteY10" fmla="*/ 669923 h 1160461"/>
                <a:gd name="connsiteX11" fmla="*/ 638175 w 1000125"/>
                <a:gd name="connsiteY11" fmla="*/ 850898 h 1160461"/>
                <a:gd name="connsiteX12" fmla="*/ 0 w 1000125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76332" h="1160461">
                  <a:moveTo>
                    <a:pt x="0" y="1160461"/>
                  </a:moveTo>
                  <a:lnTo>
                    <a:pt x="228600" y="574673"/>
                  </a:lnTo>
                  <a:cubicBezTo>
                    <a:pt x="282586" y="474659"/>
                    <a:pt x="346075" y="574673"/>
                    <a:pt x="404812" y="574673"/>
                  </a:cubicBezTo>
                  <a:cubicBezTo>
                    <a:pt x="398462" y="511173"/>
                    <a:pt x="315923" y="481010"/>
                    <a:pt x="385762" y="384173"/>
                  </a:cubicBezTo>
                  <a:cubicBezTo>
                    <a:pt x="498486" y="268286"/>
                    <a:pt x="573087" y="361948"/>
                    <a:pt x="666750" y="350836"/>
                  </a:cubicBezTo>
                  <a:cubicBezTo>
                    <a:pt x="658812" y="284161"/>
                    <a:pt x="541347" y="212725"/>
                    <a:pt x="642937" y="150811"/>
                  </a:cubicBezTo>
                  <a:cubicBezTo>
                    <a:pt x="766771" y="0"/>
                    <a:pt x="823912" y="58736"/>
                    <a:pt x="914400" y="12698"/>
                  </a:cubicBezTo>
                  <a:cubicBezTo>
                    <a:pt x="942975" y="134936"/>
                    <a:pt x="1076332" y="180974"/>
                    <a:pt x="1000125" y="379411"/>
                  </a:cubicBezTo>
                  <a:cubicBezTo>
                    <a:pt x="919170" y="458786"/>
                    <a:pt x="885825" y="395286"/>
                    <a:pt x="828675" y="403223"/>
                  </a:cubicBezTo>
                  <a:cubicBezTo>
                    <a:pt x="836612" y="479423"/>
                    <a:pt x="982671" y="507997"/>
                    <a:pt x="852487" y="631823"/>
                  </a:cubicBezTo>
                  <a:cubicBezTo>
                    <a:pt x="766771" y="787396"/>
                    <a:pt x="709612" y="657223"/>
                    <a:pt x="638175" y="669923"/>
                  </a:cubicBezTo>
                  <a:cubicBezTo>
                    <a:pt x="638175" y="730248"/>
                    <a:pt x="719147" y="790570"/>
                    <a:pt x="638175" y="850898"/>
                  </a:cubicBezTo>
                  <a:lnTo>
                    <a:pt x="0" y="116046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>
                <a:rot lat="18000000" lon="0" rev="20099999"/>
              </a:camera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94" name="Полилиния 293"/>
            <p:cNvSpPr/>
            <p:nvPr/>
          </p:nvSpPr>
          <p:spPr>
            <a:xfrm rot="1839986">
              <a:off x="523281" y="5784561"/>
              <a:ext cx="488006" cy="785225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95" name="24-конечная звезда 294"/>
            <p:cNvSpPr/>
            <p:nvPr/>
          </p:nvSpPr>
          <p:spPr>
            <a:xfrm>
              <a:off x="571472" y="5643578"/>
              <a:ext cx="357190" cy="285752"/>
            </a:xfrm>
            <a:prstGeom prst="star24">
              <a:avLst>
                <a:gd name="adj" fmla="val 43333"/>
              </a:avLst>
            </a:prstGeom>
            <a:solidFill>
              <a:srgbClr val="FFFF00"/>
            </a:solidFill>
            <a:ln>
              <a:noFill/>
            </a:ln>
            <a:scene3d>
              <a:camera prst="orthographicFront"/>
              <a:lightRig rig="threePt" dir="t"/>
            </a:scene3d>
            <a:sp3d>
              <a:bevelT h="38100" prst="relaxedInse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</p:grpSp>
      <p:grpSp>
        <p:nvGrpSpPr>
          <p:cNvPr id="1058" name="Группа 295"/>
          <p:cNvGrpSpPr>
            <a:grpSpLocks/>
          </p:cNvGrpSpPr>
          <p:nvPr/>
        </p:nvGrpSpPr>
        <p:grpSpPr bwMode="auto">
          <a:xfrm>
            <a:off x="5715000" y="6197600"/>
            <a:ext cx="642938" cy="660400"/>
            <a:chOff x="214282" y="5643578"/>
            <a:chExt cx="1285884" cy="1017585"/>
          </a:xfrm>
        </p:grpSpPr>
        <p:sp>
          <p:nvSpPr>
            <p:cNvPr id="297" name="Полилиния 296"/>
            <p:cNvSpPr/>
            <p:nvPr/>
          </p:nvSpPr>
          <p:spPr>
            <a:xfrm>
              <a:off x="785786" y="5715016"/>
              <a:ext cx="714380" cy="946147"/>
            </a:xfrm>
            <a:custGeom>
              <a:avLst/>
              <a:gdLst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60461 h 1160461"/>
                <a:gd name="connsiteX1" fmla="*/ 228600 w 1000125"/>
                <a:gd name="connsiteY1" fmla="*/ 574673 h 1160461"/>
                <a:gd name="connsiteX2" fmla="*/ 404812 w 1000125"/>
                <a:gd name="connsiteY2" fmla="*/ 574673 h 1160461"/>
                <a:gd name="connsiteX3" fmla="*/ 385762 w 1000125"/>
                <a:gd name="connsiteY3" fmla="*/ 384173 h 1160461"/>
                <a:gd name="connsiteX4" fmla="*/ 666750 w 1000125"/>
                <a:gd name="connsiteY4" fmla="*/ 350836 h 1160461"/>
                <a:gd name="connsiteX5" fmla="*/ 642937 w 1000125"/>
                <a:gd name="connsiteY5" fmla="*/ 150811 h 1160461"/>
                <a:gd name="connsiteX6" fmla="*/ 914400 w 1000125"/>
                <a:gd name="connsiteY6" fmla="*/ 12698 h 1160461"/>
                <a:gd name="connsiteX7" fmla="*/ 1000125 w 1000125"/>
                <a:gd name="connsiteY7" fmla="*/ 379411 h 1160461"/>
                <a:gd name="connsiteX8" fmla="*/ 828675 w 1000125"/>
                <a:gd name="connsiteY8" fmla="*/ 403223 h 1160461"/>
                <a:gd name="connsiteX9" fmla="*/ 852487 w 1000125"/>
                <a:gd name="connsiteY9" fmla="*/ 631823 h 1160461"/>
                <a:gd name="connsiteX10" fmla="*/ 638175 w 1000125"/>
                <a:gd name="connsiteY10" fmla="*/ 669923 h 1160461"/>
                <a:gd name="connsiteX11" fmla="*/ 638175 w 1000125"/>
                <a:gd name="connsiteY11" fmla="*/ 850898 h 1160461"/>
                <a:gd name="connsiteX12" fmla="*/ 0 w 1000125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76332" h="1160461">
                  <a:moveTo>
                    <a:pt x="0" y="1160461"/>
                  </a:moveTo>
                  <a:lnTo>
                    <a:pt x="228600" y="574673"/>
                  </a:lnTo>
                  <a:cubicBezTo>
                    <a:pt x="282586" y="474659"/>
                    <a:pt x="346075" y="574673"/>
                    <a:pt x="404812" y="574673"/>
                  </a:cubicBezTo>
                  <a:cubicBezTo>
                    <a:pt x="398462" y="511173"/>
                    <a:pt x="315923" y="481010"/>
                    <a:pt x="385762" y="384173"/>
                  </a:cubicBezTo>
                  <a:cubicBezTo>
                    <a:pt x="498486" y="268286"/>
                    <a:pt x="573087" y="361948"/>
                    <a:pt x="666750" y="350836"/>
                  </a:cubicBezTo>
                  <a:cubicBezTo>
                    <a:pt x="658812" y="284161"/>
                    <a:pt x="541347" y="212725"/>
                    <a:pt x="642937" y="150811"/>
                  </a:cubicBezTo>
                  <a:cubicBezTo>
                    <a:pt x="766771" y="0"/>
                    <a:pt x="823912" y="58736"/>
                    <a:pt x="914400" y="12698"/>
                  </a:cubicBezTo>
                  <a:cubicBezTo>
                    <a:pt x="942975" y="134936"/>
                    <a:pt x="1076332" y="180974"/>
                    <a:pt x="1000125" y="379411"/>
                  </a:cubicBezTo>
                  <a:cubicBezTo>
                    <a:pt x="919170" y="458786"/>
                    <a:pt x="885825" y="395286"/>
                    <a:pt x="828675" y="403223"/>
                  </a:cubicBezTo>
                  <a:cubicBezTo>
                    <a:pt x="836612" y="479423"/>
                    <a:pt x="982671" y="507997"/>
                    <a:pt x="852487" y="631823"/>
                  </a:cubicBezTo>
                  <a:cubicBezTo>
                    <a:pt x="766771" y="787396"/>
                    <a:pt x="709612" y="657223"/>
                    <a:pt x="638175" y="669923"/>
                  </a:cubicBezTo>
                  <a:cubicBezTo>
                    <a:pt x="638175" y="730248"/>
                    <a:pt x="719147" y="790570"/>
                    <a:pt x="638175" y="850898"/>
                  </a:cubicBezTo>
                  <a:lnTo>
                    <a:pt x="0" y="116046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>
                <a:rot lat="20566233" lon="4218831" rev="19705992"/>
              </a:camera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98" name="Полилиния 297"/>
            <p:cNvSpPr/>
            <p:nvPr/>
          </p:nvSpPr>
          <p:spPr>
            <a:xfrm flipH="1">
              <a:off x="214282" y="5715016"/>
              <a:ext cx="714380" cy="946147"/>
            </a:xfrm>
            <a:custGeom>
              <a:avLst/>
              <a:gdLst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60461 h 1160461"/>
                <a:gd name="connsiteX1" fmla="*/ 228600 w 1000125"/>
                <a:gd name="connsiteY1" fmla="*/ 574673 h 1160461"/>
                <a:gd name="connsiteX2" fmla="*/ 404812 w 1000125"/>
                <a:gd name="connsiteY2" fmla="*/ 574673 h 1160461"/>
                <a:gd name="connsiteX3" fmla="*/ 385762 w 1000125"/>
                <a:gd name="connsiteY3" fmla="*/ 384173 h 1160461"/>
                <a:gd name="connsiteX4" fmla="*/ 666750 w 1000125"/>
                <a:gd name="connsiteY4" fmla="*/ 350836 h 1160461"/>
                <a:gd name="connsiteX5" fmla="*/ 642937 w 1000125"/>
                <a:gd name="connsiteY5" fmla="*/ 150811 h 1160461"/>
                <a:gd name="connsiteX6" fmla="*/ 914400 w 1000125"/>
                <a:gd name="connsiteY6" fmla="*/ 12698 h 1160461"/>
                <a:gd name="connsiteX7" fmla="*/ 1000125 w 1000125"/>
                <a:gd name="connsiteY7" fmla="*/ 379411 h 1160461"/>
                <a:gd name="connsiteX8" fmla="*/ 828675 w 1000125"/>
                <a:gd name="connsiteY8" fmla="*/ 403223 h 1160461"/>
                <a:gd name="connsiteX9" fmla="*/ 852487 w 1000125"/>
                <a:gd name="connsiteY9" fmla="*/ 631823 h 1160461"/>
                <a:gd name="connsiteX10" fmla="*/ 638175 w 1000125"/>
                <a:gd name="connsiteY10" fmla="*/ 669923 h 1160461"/>
                <a:gd name="connsiteX11" fmla="*/ 638175 w 1000125"/>
                <a:gd name="connsiteY11" fmla="*/ 850898 h 1160461"/>
                <a:gd name="connsiteX12" fmla="*/ 0 w 1000125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76332" h="1160461">
                  <a:moveTo>
                    <a:pt x="0" y="1160461"/>
                  </a:moveTo>
                  <a:lnTo>
                    <a:pt x="228600" y="574673"/>
                  </a:lnTo>
                  <a:cubicBezTo>
                    <a:pt x="282586" y="474659"/>
                    <a:pt x="346075" y="574673"/>
                    <a:pt x="404812" y="574673"/>
                  </a:cubicBezTo>
                  <a:cubicBezTo>
                    <a:pt x="398462" y="511173"/>
                    <a:pt x="315923" y="481010"/>
                    <a:pt x="385762" y="384173"/>
                  </a:cubicBezTo>
                  <a:cubicBezTo>
                    <a:pt x="498486" y="268286"/>
                    <a:pt x="573087" y="361948"/>
                    <a:pt x="666750" y="350836"/>
                  </a:cubicBezTo>
                  <a:cubicBezTo>
                    <a:pt x="658812" y="284161"/>
                    <a:pt x="541347" y="212725"/>
                    <a:pt x="642937" y="150811"/>
                  </a:cubicBezTo>
                  <a:cubicBezTo>
                    <a:pt x="766771" y="0"/>
                    <a:pt x="823912" y="58736"/>
                    <a:pt x="914400" y="12698"/>
                  </a:cubicBezTo>
                  <a:cubicBezTo>
                    <a:pt x="942975" y="134936"/>
                    <a:pt x="1076332" y="180974"/>
                    <a:pt x="1000125" y="379411"/>
                  </a:cubicBezTo>
                  <a:cubicBezTo>
                    <a:pt x="919170" y="458786"/>
                    <a:pt x="885825" y="395286"/>
                    <a:pt x="828675" y="403223"/>
                  </a:cubicBezTo>
                  <a:cubicBezTo>
                    <a:pt x="836612" y="479423"/>
                    <a:pt x="982671" y="507997"/>
                    <a:pt x="852487" y="631823"/>
                  </a:cubicBezTo>
                  <a:cubicBezTo>
                    <a:pt x="766771" y="787396"/>
                    <a:pt x="709612" y="657223"/>
                    <a:pt x="638175" y="669923"/>
                  </a:cubicBezTo>
                  <a:cubicBezTo>
                    <a:pt x="638175" y="730248"/>
                    <a:pt x="719147" y="790570"/>
                    <a:pt x="638175" y="850898"/>
                  </a:cubicBezTo>
                  <a:lnTo>
                    <a:pt x="0" y="116046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>
                <a:rot lat="18000000" lon="0" rev="20099999"/>
              </a:camera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99" name="Полилиния 298"/>
            <p:cNvSpPr/>
            <p:nvPr/>
          </p:nvSpPr>
          <p:spPr>
            <a:xfrm rot="1839986">
              <a:off x="523281" y="5784561"/>
              <a:ext cx="488006" cy="785225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00" name="24-конечная звезда 299"/>
            <p:cNvSpPr/>
            <p:nvPr/>
          </p:nvSpPr>
          <p:spPr>
            <a:xfrm>
              <a:off x="571472" y="5643578"/>
              <a:ext cx="357190" cy="285752"/>
            </a:xfrm>
            <a:prstGeom prst="star24">
              <a:avLst>
                <a:gd name="adj" fmla="val 43333"/>
              </a:avLst>
            </a:prstGeom>
            <a:solidFill>
              <a:srgbClr val="FFFF00"/>
            </a:solidFill>
            <a:ln>
              <a:noFill/>
            </a:ln>
            <a:scene3d>
              <a:camera prst="orthographicFront"/>
              <a:lightRig rig="threePt" dir="t"/>
            </a:scene3d>
            <a:sp3d>
              <a:bevelT h="38100" prst="relaxedInse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</p:grpSp>
      <p:grpSp>
        <p:nvGrpSpPr>
          <p:cNvPr id="1059" name="Группа 305"/>
          <p:cNvGrpSpPr>
            <a:grpSpLocks/>
          </p:cNvGrpSpPr>
          <p:nvPr/>
        </p:nvGrpSpPr>
        <p:grpSpPr bwMode="auto">
          <a:xfrm>
            <a:off x="1214438" y="6197600"/>
            <a:ext cx="642937" cy="660400"/>
            <a:chOff x="214282" y="5643578"/>
            <a:chExt cx="1285884" cy="1017585"/>
          </a:xfrm>
        </p:grpSpPr>
        <p:sp>
          <p:nvSpPr>
            <p:cNvPr id="307" name="Полилиния 306"/>
            <p:cNvSpPr/>
            <p:nvPr/>
          </p:nvSpPr>
          <p:spPr>
            <a:xfrm>
              <a:off x="785786" y="5715016"/>
              <a:ext cx="714380" cy="946147"/>
            </a:xfrm>
            <a:custGeom>
              <a:avLst/>
              <a:gdLst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60461 h 1160461"/>
                <a:gd name="connsiteX1" fmla="*/ 228600 w 1000125"/>
                <a:gd name="connsiteY1" fmla="*/ 574673 h 1160461"/>
                <a:gd name="connsiteX2" fmla="*/ 404812 w 1000125"/>
                <a:gd name="connsiteY2" fmla="*/ 574673 h 1160461"/>
                <a:gd name="connsiteX3" fmla="*/ 385762 w 1000125"/>
                <a:gd name="connsiteY3" fmla="*/ 384173 h 1160461"/>
                <a:gd name="connsiteX4" fmla="*/ 666750 w 1000125"/>
                <a:gd name="connsiteY4" fmla="*/ 350836 h 1160461"/>
                <a:gd name="connsiteX5" fmla="*/ 642937 w 1000125"/>
                <a:gd name="connsiteY5" fmla="*/ 150811 h 1160461"/>
                <a:gd name="connsiteX6" fmla="*/ 914400 w 1000125"/>
                <a:gd name="connsiteY6" fmla="*/ 12698 h 1160461"/>
                <a:gd name="connsiteX7" fmla="*/ 1000125 w 1000125"/>
                <a:gd name="connsiteY7" fmla="*/ 379411 h 1160461"/>
                <a:gd name="connsiteX8" fmla="*/ 828675 w 1000125"/>
                <a:gd name="connsiteY8" fmla="*/ 403223 h 1160461"/>
                <a:gd name="connsiteX9" fmla="*/ 852487 w 1000125"/>
                <a:gd name="connsiteY9" fmla="*/ 631823 h 1160461"/>
                <a:gd name="connsiteX10" fmla="*/ 638175 w 1000125"/>
                <a:gd name="connsiteY10" fmla="*/ 669923 h 1160461"/>
                <a:gd name="connsiteX11" fmla="*/ 638175 w 1000125"/>
                <a:gd name="connsiteY11" fmla="*/ 850898 h 1160461"/>
                <a:gd name="connsiteX12" fmla="*/ 0 w 1000125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76332" h="1160461">
                  <a:moveTo>
                    <a:pt x="0" y="1160461"/>
                  </a:moveTo>
                  <a:lnTo>
                    <a:pt x="228600" y="574673"/>
                  </a:lnTo>
                  <a:cubicBezTo>
                    <a:pt x="282586" y="474659"/>
                    <a:pt x="346075" y="574673"/>
                    <a:pt x="404812" y="574673"/>
                  </a:cubicBezTo>
                  <a:cubicBezTo>
                    <a:pt x="398462" y="511173"/>
                    <a:pt x="315923" y="481010"/>
                    <a:pt x="385762" y="384173"/>
                  </a:cubicBezTo>
                  <a:cubicBezTo>
                    <a:pt x="498486" y="268286"/>
                    <a:pt x="573087" y="361948"/>
                    <a:pt x="666750" y="350836"/>
                  </a:cubicBezTo>
                  <a:cubicBezTo>
                    <a:pt x="658812" y="284161"/>
                    <a:pt x="541347" y="212725"/>
                    <a:pt x="642937" y="150811"/>
                  </a:cubicBezTo>
                  <a:cubicBezTo>
                    <a:pt x="766771" y="0"/>
                    <a:pt x="823912" y="58736"/>
                    <a:pt x="914400" y="12698"/>
                  </a:cubicBezTo>
                  <a:cubicBezTo>
                    <a:pt x="942975" y="134936"/>
                    <a:pt x="1076332" y="180974"/>
                    <a:pt x="1000125" y="379411"/>
                  </a:cubicBezTo>
                  <a:cubicBezTo>
                    <a:pt x="919170" y="458786"/>
                    <a:pt x="885825" y="395286"/>
                    <a:pt x="828675" y="403223"/>
                  </a:cubicBezTo>
                  <a:cubicBezTo>
                    <a:pt x="836612" y="479423"/>
                    <a:pt x="982671" y="507997"/>
                    <a:pt x="852487" y="631823"/>
                  </a:cubicBezTo>
                  <a:cubicBezTo>
                    <a:pt x="766771" y="787396"/>
                    <a:pt x="709612" y="657223"/>
                    <a:pt x="638175" y="669923"/>
                  </a:cubicBezTo>
                  <a:cubicBezTo>
                    <a:pt x="638175" y="730248"/>
                    <a:pt x="719147" y="790570"/>
                    <a:pt x="638175" y="850898"/>
                  </a:cubicBezTo>
                  <a:lnTo>
                    <a:pt x="0" y="116046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>
                <a:rot lat="20566233" lon="4218831" rev="19705992"/>
              </a:camera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08" name="Полилиния 307"/>
            <p:cNvSpPr/>
            <p:nvPr/>
          </p:nvSpPr>
          <p:spPr>
            <a:xfrm flipH="1">
              <a:off x="214282" y="5715016"/>
              <a:ext cx="714380" cy="946147"/>
            </a:xfrm>
            <a:custGeom>
              <a:avLst/>
              <a:gdLst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60461 h 1160461"/>
                <a:gd name="connsiteX1" fmla="*/ 228600 w 1000125"/>
                <a:gd name="connsiteY1" fmla="*/ 574673 h 1160461"/>
                <a:gd name="connsiteX2" fmla="*/ 404812 w 1000125"/>
                <a:gd name="connsiteY2" fmla="*/ 574673 h 1160461"/>
                <a:gd name="connsiteX3" fmla="*/ 385762 w 1000125"/>
                <a:gd name="connsiteY3" fmla="*/ 384173 h 1160461"/>
                <a:gd name="connsiteX4" fmla="*/ 666750 w 1000125"/>
                <a:gd name="connsiteY4" fmla="*/ 350836 h 1160461"/>
                <a:gd name="connsiteX5" fmla="*/ 642937 w 1000125"/>
                <a:gd name="connsiteY5" fmla="*/ 150811 h 1160461"/>
                <a:gd name="connsiteX6" fmla="*/ 914400 w 1000125"/>
                <a:gd name="connsiteY6" fmla="*/ 12698 h 1160461"/>
                <a:gd name="connsiteX7" fmla="*/ 1000125 w 1000125"/>
                <a:gd name="connsiteY7" fmla="*/ 379411 h 1160461"/>
                <a:gd name="connsiteX8" fmla="*/ 828675 w 1000125"/>
                <a:gd name="connsiteY8" fmla="*/ 403223 h 1160461"/>
                <a:gd name="connsiteX9" fmla="*/ 852487 w 1000125"/>
                <a:gd name="connsiteY9" fmla="*/ 631823 h 1160461"/>
                <a:gd name="connsiteX10" fmla="*/ 638175 w 1000125"/>
                <a:gd name="connsiteY10" fmla="*/ 669923 h 1160461"/>
                <a:gd name="connsiteX11" fmla="*/ 638175 w 1000125"/>
                <a:gd name="connsiteY11" fmla="*/ 850898 h 1160461"/>
                <a:gd name="connsiteX12" fmla="*/ 0 w 1000125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76332" h="1160461">
                  <a:moveTo>
                    <a:pt x="0" y="1160461"/>
                  </a:moveTo>
                  <a:lnTo>
                    <a:pt x="228600" y="574673"/>
                  </a:lnTo>
                  <a:cubicBezTo>
                    <a:pt x="282586" y="474659"/>
                    <a:pt x="346075" y="574673"/>
                    <a:pt x="404812" y="574673"/>
                  </a:cubicBezTo>
                  <a:cubicBezTo>
                    <a:pt x="398462" y="511173"/>
                    <a:pt x="315923" y="481010"/>
                    <a:pt x="385762" y="384173"/>
                  </a:cubicBezTo>
                  <a:cubicBezTo>
                    <a:pt x="498486" y="268286"/>
                    <a:pt x="573087" y="361948"/>
                    <a:pt x="666750" y="350836"/>
                  </a:cubicBezTo>
                  <a:cubicBezTo>
                    <a:pt x="658812" y="284161"/>
                    <a:pt x="541347" y="212725"/>
                    <a:pt x="642937" y="150811"/>
                  </a:cubicBezTo>
                  <a:cubicBezTo>
                    <a:pt x="766771" y="0"/>
                    <a:pt x="823912" y="58736"/>
                    <a:pt x="914400" y="12698"/>
                  </a:cubicBezTo>
                  <a:cubicBezTo>
                    <a:pt x="942975" y="134936"/>
                    <a:pt x="1076332" y="180974"/>
                    <a:pt x="1000125" y="379411"/>
                  </a:cubicBezTo>
                  <a:cubicBezTo>
                    <a:pt x="919170" y="458786"/>
                    <a:pt x="885825" y="395286"/>
                    <a:pt x="828675" y="403223"/>
                  </a:cubicBezTo>
                  <a:cubicBezTo>
                    <a:pt x="836612" y="479423"/>
                    <a:pt x="982671" y="507997"/>
                    <a:pt x="852487" y="631823"/>
                  </a:cubicBezTo>
                  <a:cubicBezTo>
                    <a:pt x="766771" y="787396"/>
                    <a:pt x="709612" y="657223"/>
                    <a:pt x="638175" y="669923"/>
                  </a:cubicBezTo>
                  <a:cubicBezTo>
                    <a:pt x="638175" y="730248"/>
                    <a:pt x="719147" y="790570"/>
                    <a:pt x="638175" y="850898"/>
                  </a:cubicBezTo>
                  <a:lnTo>
                    <a:pt x="0" y="116046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>
                <a:rot lat="18000000" lon="0" rev="20099999"/>
              </a:camera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09" name="Полилиния 308"/>
            <p:cNvSpPr/>
            <p:nvPr/>
          </p:nvSpPr>
          <p:spPr>
            <a:xfrm rot="1839986">
              <a:off x="523281" y="5784561"/>
              <a:ext cx="488006" cy="785225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10" name="24-конечная звезда 309"/>
            <p:cNvSpPr/>
            <p:nvPr/>
          </p:nvSpPr>
          <p:spPr>
            <a:xfrm>
              <a:off x="571472" y="5643578"/>
              <a:ext cx="357190" cy="285752"/>
            </a:xfrm>
            <a:prstGeom prst="star24">
              <a:avLst>
                <a:gd name="adj" fmla="val 43333"/>
              </a:avLst>
            </a:prstGeom>
            <a:solidFill>
              <a:srgbClr val="FFFF00"/>
            </a:solidFill>
            <a:ln>
              <a:noFill/>
            </a:ln>
            <a:scene3d>
              <a:camera prst="orthographicFront"/>
              <a:lightRig rig="threePt" dir="t"/>
            </a:scene3d>
            <a:sp3d>
              <a:bevelT h="38100" prst="relaxedInse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</p:grpSp>
      <p:grpSp>
        <p:nvGrpSpPr>
          <p:cNvPr id="1060" name="Группа 310"/>
          <p:cNvGrpSpPr>
            <a:grpSpLocks/>
          </p:cNvGrpSpPr>
          <p:nvPr/>
        </p:nvGrpSpPr>
        <p:grpSpPr bwMode="auto">
          <a:xfrm>
            <a:off x="2500313" y="6197600"/>
            <a:ext cx="642937" cy="660400"/>
            <a:chOff x="214282" y="5643578"/>
            <a:chExt cx="1285884" cy="1017585"/>
          </a:xfrm>
        </p:grpSpPr>
        <p:sp>
          <p:nvSpPr>
            <p:cNvPr id="312" name="Полилиния 311"/>
            <p:cNvSpPr/>
            <p:nvPr/>
          </p:nvSpPr>
          <p:spPr>
            <a:xfrm>
              <a:off x="785786" y="5715016"/>
              <a:ext cx="714380" cy="946147"/>
            </a:xfrm>
            <a:custGeom>
              <a:avLst/>
              <a:gdLst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60461 h 1160461"/>
                <a:gd name="connsiteX1" fmla="*/ 228600 w 1000125"/>
                <a:gd name="connsiteY1" fmla="*/ 574673 h 1160461"/>
                <a:gd name="connsiteX2" fmla="*/ 404812 w 1000125"/>
                <a:gd name="connsiteY2" fmla="*/ 574673 h 1160461"/>
                <a:gd name="connsiteX3" fmla="*/ 385762 w 1000125"/>
                <a:gd name="connsiteY3" fmla="*/ 384173 h 1160461"/>
                <a:gd name="connsiteX4" fmla="*/ 666750 w 1000125"/>
                <a:gd name="connsiteY4" fmla="*/ 350836 h 1160461"/>
                <a:gd name="connsiteX5" fmla="*/ 642937 w 1000125"/>
                <a:gd name="connsiteY5" fmla="*/ 150811 h 1160461"/>
                <a:gd name="connsiteX6" fmla="*/ 914400 w 1000125"/>
                <a:gd name="connsiteY6" fmla="*/ 12698 h 1160461"/>
                <a:gd name="connsiteX7" fmla="*/ 1000125 w 1000125"/>
                <a:gd name="connsiteY7" fmla="*/ 379411 h 1160461"/>
                <a:gd name="connsiteX8" fmla="*/ 828675 w 1000125"/>
                <a:gd name="connsiteY8" fmla="*/ 403223 h 1160461"/>
                <a:gd name="connsiteX9" fmla="*/ 852487 w 1000125"/>
                <a:gd name="connsiteY9" fmla="*/ 631823 h 1160461"/>
                <a:gd name="connsiteX10" fmla="*/ 638175 w 1000125"/>
                <a:gd name="connsiteY10" fmla="*/ 669923 h 1160461"/>
                <a:gd name="connsiteX11" fmla="*/ 638175 w 1000125"/>
                <a:gd name="connsiteY11" fmla="*/ 850898 h 1160461"/>
                <a:gd name="connsiteX12" fmla="*/ 0 w 1000125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76332" h="1160461">
                  <a:moveTo>
                    <a:pt x="0" y="1160461"/>
                  </a:moveTo>
                  <a:lnTo>
                    <a:pt x="228600" y="574673"/>
                  </a:lnTo>
                  <a:cubicBezTo>
                    <a:pt x="282586" y="474659"/>
                    <a:pt x="346075" y="574673"/>
                    <a:pt x="404812" y="574673"/>
                  </a:cubicBezTo>
                  <a:cubicBezTo>
                    <a:pt x="398462" y="511173"/>
                    <a:pt x="315923" y="481010"/>
                    <a:pt x="385762" y="384173"/>
                  </a:cubicBezTo>
                  <a:cubicBezTo>
                    <a:pt x="498486" y="268286"/>
                    <a:pt x="573087" y="361948"/>
                    <a:pt x="666750" y="350836"/>
                  </a:cubicBezTo>
                  <a:cubicBezTo>
                    <a:pt x="658812" y="284161"/>
                    <a:pt x="541347" y="212725"/>
                    <a:pt x="642937" y="150811"/>
                  </a:cubicBezTo>
                  <a:cubicBezTo>
                    <a:pt x="766771" y="0"/>
                    <a:pt x="823912" y="58736"/>
                    <a:pt x="914400" y="12698"/>
                  </a:cubicBezTo>
                  <a:cubicBezTo>
                    <a:pt x="942975" y="134936"/>
                    <a:pt x="1076332" y="180974"/>
                    <a:pt x="1000125" y="379411"/>
                  </a:cubicBezTo>
                  <a:cubicBezTo>
                    <a:pt x="919170" y="458786"/>
                    <a:pt x="885825" y="395286"/>
                    <a:pt x="828675" y="403223"/>
                  </a:cubicBezTo>
                  <a:cubicBezTo>
                    <a:pt x="836612" y="479423"/>
                    <a:pt x="982671" y="507997"/>
                    <a:pt x="852487" y="631823"/>
                  </a:cubicBezTo>
                  <a:cubicBezTo>
                    <a:pt x="766771" y="787396"/>
                    <a:pt x="709612" y="657223"/>
                    <a:pt x="638175" y="669923"/>
                  </a:cubicBezTo>
                  <a:cubicBezTo>
                    <a:pt x="638175" y="730248"/>
                    <a:pt x="719147" y="790570"/>
                    <a:pt x="638175" y="850898"/>
                  </a:cubicBezTo>
                  <a:lnTo>
                    <a:pt x="0" y="116046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>
                <a:rot lat="20566233" lon="4218831" rev="19705992"/>
              </a:camera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13" name="Полилиния 312"/>
            <p:cNvSpPr/>
            <p:nvPr/>
          </p:nvSpPr>
          <p:spPr>
            <a:xfrm flipH="1">
              <a:off x="214282" y="5715016"/>
              <a:ext cx="714380" cy="946147"/>
            </a:xfrm>
            <a:custGeom>
              <a:avLst/>
              <a:gdLst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60461 h 1160461"/>
                <a:gd name="connsiteX1" fmla="*/ 228600 w 1000125"/>
                <a:gd name="connsiteY1" fmla="*/ 574673 h 1160461"/>
                <a:gd name="connsiteX2" fmla="*/ 404812 w 1000125"/>
                <a:gd name="connsiteY2" fmla="*/ 574673 h 1160461"/>
                <a:gd name="connsiteX3" fmla="*/ 385762 w 1000125"/>
                <a:gd name="connsiteY3" fmla="*/ 384173 h 1160461"/>
                <a:gd name="connsiteX4" fmla="*/ 666750 w 1000125"/>
                <a:gd name="connsiteY4" fmla="*/ 350836 h 1160461"/>
                <a:gd name="connsiteX5" fmla="*/ 642937 w 1000125"/>
                <a:gd name="connsiteY5" fmla="*/ 150811 h 1160461"/>
                <a:gd name="connsiteX6" fmla="*/ 914400 w 1000125"/>
                <a:gd name="connsiteY6" fmla="*/ 12698 h 1160461"/>
                <a:gd name="connsiteX7" fmla="*/ 1000125 w 1000125"/>
                <a:gd name="connsiteY7" fmla="*/ 379411 h 1160461"/>
                <a:gd name="connsiteX8" fmla="*/ 828675 w 1000125"/>
                <a:gd name="connsiteY8" fmla="*/ 403223 h 1160461"/>
                <a:gd name="connsiteX9" fmla="*/ 852487 w 1000125"/>
                <a:gd name="connsiteY9" fmla="*/ 631823 h 1160461"/>
                <a:gd name="connsiteX10" fmla="*/ 638175 w 1000125"/>
                <a:gd name="connsiteY10" fmla="*/ 669923 h 1160461"/>
                <a:gd name="connsiteX11" fmla="*/ 638175 w 1000125"/>
                <a:gd name="connsiteY11" fmla="*/ 850898 h 1160461"/>
                <a:gd name="connsiteX12" fmla="*/ 0 w 1000125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76332" h="1160461">
                  <a:moveTo>
                    <a:pt x="0" y="1160461"/>
                  </a:moveTo>
                  <a:lnTo>
                    <a:pt x="228600" y="574673"/>
                  </a:lnTo>
                  <a:cubicBezTo>
                    <a:pt x="282586" y="474659"/>
                    <a:pt x="346075" y="574673"/>
                    <a:pt x="404812" y="574673"/>
                  </a:cubicBezTo>
                  <a:cubicBezTo>
                    <a:pt x="398462" y="511173"/>
                    <a:pt x="315923" y="481010"/>
                    <a:pt x="385762" y="384173"/>
                  </a:cubicBezTo>
                  <a:cubicBezTo>
                    <a:pt x="498486" y="268286"/>
                    <a:pt x="573087" y="361948"/>
                    <a:pt x="666750" y="350836"/>
                  </a:cubicBezTo>
                  <a:cubicBezTo>
                    <a:pt x="658812" y="284161"/>
                    <a:pt x="541347" y="212725"/>
                    <a:pt x="642937" y="150811"/>
                  </a:cubicBezTo>
                  <a:cubicBezTo>
                    <a:pt x="766771" y="0"/>
                    <a:pt x="823912" y="58736"/>
                    <a:pt x="914400" y="12698"/>
                  </a:cubicBezTo>
                  <a:cubicBezTo>
                    <a:pt x="942975" y="134936"/>
                    <a:pt x="1076332" y="180974"/>
                    <a:pt x="1000125" y="379411"/>
                  </a:cubicBezTo>
                  <a:cubicBezTo>
                    <a:pt x="919170" y="458786"/>
                    <a:pt x="885825" y="395286"/>
                    <a:pt x="828675" y="403223"/>
                  </a:cubicBezTo>
                  <a:cubicBezTo>
                    <a:pt x="836612" y="479423"/>
                    <a:pt x="982671" y="507997"/>
                    <a:pt x="852487" y="631823"/>
                  </a:cubicBezTo>
                  <a:cubicBezTo>
                    <a:pt x="766771" y="787396"/>
                    <a:pt x="709612" y="657223"/>
                    <a:pt x="638175" y="669923"/>
                  </a:cubicBezTo>
                  <a:cubicBezTo>
                    <a:pt x="638175" y="730248"/>
                    <a:pt x="719147" y="790570"/>
                    <a:pt x="638175" y="850898"/>
                  </a:cubicBezTo>
                  <a:lnTo>
                    <a:pt x="0" y="116046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>
                <a:rot lat="18000000" lon="0" rev="20099999"/>
              </a:camera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14" name="Полилиния 313"/>
            <p:cNvSpPr/>
            <p:nvPr/>
          </p:nvSpPr>
          <p:spPr>
            <a:xfrm rot="1839986">
              <a:off x="523281" y="5784561"/>
              <a:ext cx="488006" cy="785225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15" name="24-конечная звезда 314"/>
            <p:cNvSpPr/>
            <p:nvPr/>
          </p:nvSpPr>
          <p:spPr>
            <a:xfrm>
              <a:off x="571472" y="5643578"/>
              <a:ext cx="357190" cy="285752"/>
            </a:xfrm>
            <a:prstGeom prst="star24">
              <a:avLst>
                <a:gd name="adj" fmla="val 43333"/>
              </a:avLst>
            </a:prstGeom>
            <a:solidFill>
              <a:srgbClr val="FFFF00"/>
            </a:solidFill>
            <a:ln>
              <a:noFill/>
            </a:ln>
            <a:scene3d>
              <a:camera prst="orthographicFront"/>
              <a:lightRig rig="threePt" dir="t"/>
            </a:scene3d>
            <a:sp3d>
              <a:bevelT h="38100" prst="relaxedInse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</p:grpSp>
      <p:sp>
        <p:nvSpPr>
          <p:cNvPr id="316" name="Овал 315"/>
          <p:cNvSpPr/>
          <p:nvPr/>
        </p:nvSpPr>
        <p:spPr>
          <a:xfrm>
            <a:off x="285720" y="5615002"/>
            <a:ext cx="71438" cy="71438"/>
          </a:xfrm>
          <a:prstGeom prst="ellipse">
            <a:avLst/>
          </a:prstGeom>
          <a:solidFill>
            <a:srgbClr val="FFFF00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/>
          </a:p>
        </p:txBody>
      </p:sp>
      <p:sp>
        <p:nvSpPr>
          <p:cNvPr id="317" name="Овал 316"/>
          <p:cNvSpPr/>
          <p:nvPr/>
        </p:nvSpPr>
        <p:spPr>
          <a:xfrm>
            <a:off x="642910" y="5757878"/>
            <a:ext cx="71438" cy="71438"/>
          </a:xfrm>
          <a:prstGeom prst="ellipse">
            <a:avLst/>
          </a:prstGeom>
          <a:solidFill>
            <a:srgbClr val="FFFF00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/>
          </a:p>
        </p:txBody>
      </p:sp>
      <p:sp>
        <p:nvSpPr>
          <p:cNvPr id="318" name="Овал 317"/>
          <p:cNvSpPr/>
          <p:nvPr/>
        </p:nvSpPr>
        <p:spPr>
          <a:xfrm>
            <a:off x="1428728" y="5615002"/>
            <a:ext cx="71438" cy="71438"/>
          </a:xfrm>
          <a:prstGeom prst="ellipse">
            <a:avLst/>
          </a:prstGeom>
          <a:solidFill>
            <a:srgbClr val="FFFF00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/>
          </a:p>
        </p:txBody>
      </p:sp>
      <p:sp>
        <p:nvSpPr>
          <p:cNvPr id="319" name="Овал 318"/>
          <p:cNvSpPr/>
          <p:nvPr/>
        </p:nvSpPr>
        <p:spPr>
          <a:xfrm>
            <a:off x="1142976" y="5829316"/>
            <a:ext cx="71438" cy="71438"/>
          </a:xfrm>
          <a:prstGeom prst="ellipse">
            <a:avLst/>
          </a:prstGeom>
          <a:solidFill>
            <a:srgbClr val="FFFF00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/>
          </a:p>
        </p:txBody>
      </p:sp>
      <p:sp>
        <p:nvSpPr>
          <p:cNvPr id="320" name="Овал 319"/>
          <p:cNvSpPr/>
          <p:nvPr/>
        </p:nvSpPr>
        <p:spPr>
          <a:xfrm>
            <a:off x="1571604" y="6043630"/>
            <a:ext cx="71438" cy="71438"/>
          </a:xfrm>
          <a:prstGeom prst="ellipse">
            <a:avLst/>
          </a:prstGeom>
          <a:solidFill>
            <a:srgbClr val="FFFF00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/>
          </a:p>
        </p:txBody>
      </p:sp>
      <p:sp>
        <p:nvSpPr>
          <p:cNvPr id="321" name="Овал 320"/>
          <p:cNvSpPr/>
          <p:nvPr/>
        </p:nvSpPr>
        <p:spPr>
          <a:xfrm>
            <a:off x="2143108" y="5829316"/>
            <a:ext cx="71438" cy="71438"/>
          </a:xfrm>
          <a:prstGeom prst="ellipse">
            <a:avLst/>
          </a:prstGeom>
          <a:solidFill>
            <a:srgbClr val="FFFF00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/>
          </a:p>
        </p:txBody>
      </p:sp>
      <p:sp>
        <p:nvSpPr>
          <p:cNvPr id="322" name="Овал 321"/>
          <p:cNvSpPr/>
          <p:nvPr/>
        </p:nvSpPr>
        <p:spPr>
          <a:xfrm>
            <a:off x="2643174" y="5686440"/>
            <a:ext cx="71438" cy="71438"/>
          </a:xfrm>
          <a:prstGeom prst="ellipse">
            <a:avLst/>
          </a:prstGeom>
          <a:solidFill>
            <a:srgbClr val="FFFF00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/>
          </a:p>
        </p:txBody>
      </p:sp>
      <p:sp>
        <p:nvSpPr>
          <p:cNvPr id="323" name="Овал 322"/>
          <p:cNvSpPr/>
          <p:nvPr/>
        </p:nvSpPr>
        <p:spPr>
          <a:xfrm>
            <a:off x="3428992" y="5757878"/>
            <a:ext cx="71438" cy="71438"/>
          </a:xfrm>
          <a:prstGeom prst="ellipse">
            <a:avLst/>
          </a:prstGeom>
          <a:solidFill>
            <a:srgbClr val="FFFF00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/>
          </a:p>
        </p:txBody>
      </p:sp>
      <p:sp>
        <p:nvSpPr>
          <p:cNvPr id="324" name="Овал 323"/>
          <p:cNvSpPr/>
          <p:nvPr/>
        </p:nvSpPr>
        <p:spPr>
          <a:xfrm>
            <a:off x="4429124" y="5686440"/>
            <a:ext cx="71438" cy="71438"/>
          </a:xfrm>
          <a:prstGeom prst="ellipse">
            <a:avLst/>
          </a:prstGeom>
          <a:solidFill>
            <a:srgbClr val="FFFF00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/>
          </a:p>
        </p:txBody>
      </p:sp>
      <p:sp>
        <p:nvSpPr>
          <p:cNvPr id="325" name="Овал 324"/>
          <p:cNvSpPr/>
          <p:nvPr/>
        </p:nvSpPr>
        <p:spPr>
          <a:xfrm>
            <a:off x="4000496" y="5829316"/>
            <a:ext cx="71438" cy="71438"/>
          </a:xfrm>
          <a:prstGeom prst="ellipse">
            <a:avLst/>
          </a:prstGeom>
          <a:solidFill>
            <a:srgbClr val="FFFF00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/>
          </a:p>
        </p:txBody>
      </p:sp>
      <p:sp>
        <p:nvSpPr>
          <p:cNvPr id="326" name="Овал 325"/>
          <p:cNvSpPr/>
          <p:nvPr/>
        </p:nvSpPr>
        <p:spPr>
          <a:xfrm>
            <a:off x="5214942" y="5757878"/>
            <a:ext cx="71438" cy="71438"/>
          </a:xfrm>
          <a:prstGeom prst="ellipse">
            <a:avLst/>
          </a:prstGeom>
          <a:solidFill>
            <a:srgbClr val="FFFF00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/>
          </a:p>
        </p:txBody>
      </p:sp>
      <p:sp>
        <p:nvSpPr>
          <p:cNvPr id="327" name="Овал 326"/>
          <p:cNvSpPr/>
          <p:nvPr/>
        </p:nvSpPr>
        <p:spPr>
          <a:xfrm>
            <a:off x="5857884" y="5615002"/>
            <a:ext cx="71438" cy="71438"/>
          </a:xfrm>
          <a:prstGeom prst="ellipse">
            <a:avLst/>
          </a:prstGeom>
          <a:solidFill>
            <a:srgbClr val="FFFF00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/>
          </a:p>
        </p:txBody>
      </p:sp>
      <p:sp>
        <p:nvSpPr>
          <p:cNvPr id="328" name="Овал 327"/>
          <p:cNvSpPr/>
          <p:nvPr/>
        </p:nvSpPr>
        <p:spPr>
          <a:xfrm>
            <a:off x="6643702" y="5829316"/>
            <a:ext cx="71438" cy="71438"/>
          </a:xfrm>
          <a:prstGeom prst="ellipse">
            <a:avLst/>
          </a:prstGeom>
          <a:solidFill>
            <a:srgbClr val="FFFF00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/>
          </a:p>
        </p:txBody>
      </p:sp>
      <p:sp>
        <p:nvSpPr>
          <p:cNvPr id="329" name="Овал 328"/>
          <p:cNvSpPr/>
          <p:nvPr/>
        </p:nvSpPr>
        <p:spPr>
          <a:xfrm>
            <a:off x="7429520" y="5972192"/>
            <a:ext cx="71438" cy="71438"/>
          </a:xfrm>
          <a:prstGeom prst="ellipse">
            <a:avLst/>
          </a:prstGeom>
          <a:solidFill>
            <a:srgbClr val="FFFF00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/>
          </a:p>
        </p:txBody>
      </p:sp>
      <p:sp>
        <p:nvSpPr>
          <p:cNvPr id="330" name="Овал 329"/>
          <p:cNvSpPr/>
          <p:nvPr/>
        </p:nvSpPr>
        <p:spPr>
          <a:xfrm>
            <a:off x="8929718" y="5686440"/>
            <a:ext cx="71438" cy="71438"/>
          </a:xfrm>
          <a:prstGeom prst="ellipse">
            <a:avLst/>
          </a:prstGeom>
          <a:solidFill>
            <a:srgbClr val="FFFF00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/>
          </a:p>
        </p:txBody>
      </p:sp>
      <p:sp>
        <p:nvSpPr>
          <p:cNvPr id="331" name="Овал 330"/>
          <p:cNvSpPr/>
          <p:nvPr/>
        </p:nvSpPr>
        <p:spPr>
          <a:xfrm>
            <a:off x="8572528" y="5829316"/>
            <a:ext cx="71438" cy="71438"/>
          </a:xfrm>
          <a:prstGeom prst="ellipse">
            <a:avLst/>
          </a:prstGeom>
          <a:solidFill>
            <a:srgbClr val="FFCCFF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/>
          </a:p>
        </p:txBody>
      </p:sp>
      <p:sp>
        <p:nvSpPr>
          <p:cNvPr id="332" name="Овал 331"/>
          <p:cNvSpPr/>
          <p:nvPr/>
        </p:nvSpPr>
        <p:spPr>
          <a:xfrm>
            <a:off x="8001024" y="5900754"/>
            <a:ext cx="71438" cy="71438"/>
          </a:xfrm>
          <a:prstGeom prst="ellipse">
            <a:avLst/>
          </a:prstGeom>
          <a:solidFill>
            <a:srgbClr val="FFCCFF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/>
          </a:p>
        </p:txBody>
      </p:sp>
      <p:sp>
        <p:nvSpPr>
          <p:cNvPr id="333" name="Овал 332"/>
          <p:cNvSpPr/>
          <p:nvPr/>
        </p:nvSpPr>
        <p:spPr>
          <a:xfrm>
            <a:off x="7072330" y="5829316"/>
            <a:ext cx="71438" cy="71438"/>
          </a:xfrm>
          <a:prstGeom prst="ellipse">
            <a:avLst/>
          </a:prstGeom>
          <a:solidFill>
            <a:srgbClr val="FFCCFF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/>
          </a:p>
        </p:txBody>
      </p:sp>
      <p:sp>
        <p:nvSpPr>
          <p:cNvPr id="334" name="Овал 333"/>
          <p:cNvSpPr/>
          <p:nvPr/>
        </p:nvSpPr>
        <p:spPr>
          <a:xfrm>
            <a:off x="6429388" y="5615002"/>
            <a:ext cx="71438" cy="71438"/>
          </a:xfrm>
          <a:prstGeom prst="ellipse">
            <a:avLst/>
          </a:prstGeom>
          <a:solidFill>
            <a:srgbClr val="FFCCFF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/>
          </a:p>
        </p:txBody>
      </p:sp>
      <p:sp>
        <p:nvSpPr>
          <p:cNvPr id="335" name="Овал 334"/>
          <p:cNvSpPr/>
          <p:nvPr/>
        </p:nvSpPr>
        <p:spPr>
          <a:xfrm>
            <a:off x="6072198" y="5829316"/>
            <a:ext cx="71438" cy="71438"/>
          </a:xfrm>
          <a:prstGeom prst="ellipse">
            <a:avLst/>
          </a:prstGeom>
          <a:solidFill>
            <a:srgbClr val="FFCCFF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/>
          </a:p>
        </p:txBody>
      </p:sp>
      <p:sp>
        <p:nvSpPr>
          <p:cNvPr id="336" name="Овал 335"/>
          <p:cNvSpPr/>
          <p:nvPr/>
        </p:nvSpPr>
        <p:spPr>
          <a:xfrm>
            <a:off x="5500694" y="5757878"/>
            <a:ext cx="71438" cy="71438"/>
          </a:xfrm>
          <a:prstGeom prst="ellipse">
            <a:avLst/>
          </a:prstGeom>
          <a:solidFill>
            <a:srgbClr val="FFCCFF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/>
          </a:p>
        </p:txBody>
      </p:sp>
      <p:sp>
        <p:nvSpPr>
          <p:cNvPr id="337" name="Овал 336"/>
          <p:cNvSpPr/>
          <p:nvPr/>
        </p:nvSpPr>
        <p:spPr>
          <a:xfrm>
            <a:off x="4786314" y="5615002"/>
            <a:ext cx="71438" cy="71438"/>
          </a:xfrm>
          <a:prstGeom prst="ellipse">
            <a:avLst/>
          </a:prstGeom>
          <a:solidFill>
            <a:srgbClr val="FFCCFF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/>
          </a:p>
        </p:txBody>
      </p:sp>
      <p:sp>
        <p:nvSpPr>
          <p:cNvPr id="338" name="Овал 337"/>
          <p:cNvSpPr/>
          <p:nvPr/>
        </p:nvSpPr>
        <p:spPr>
          <a:xfrm>
            <a:off x="3857620" y="5686440"/>
            <a:ext cx="71438" cy="71438"/>
          </a:xfrm>
          <a:prstGeom prst="ellipse">
            <a:avLst/>
          </a:prstGeom>
          <a:solidFill>
            <a:srgbClr val="FFCCFF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/>
          </a:p>
        </p:txBody>
      </p:sp>
      <p:sp>
        <p:nvSpPr>
          <p:cNvPr id="339" name="Овал 338"/>
          <p:cNvSpPr/>
          <p:nvPr/>
        </p:nvSpPr>
        <p:spPr>
          <a:xfrm>
            <a:off x="2928926" y="5829316"/>
            <a:ext cx="71438" cy="71438"/>
          </a:xfrm>
          <a:prstGeom prst="ellipse">
            <a:avLst/>
          </a:prstGeom>
          <a:solidFill>
            <a:srgbClr val="FFCCFF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/>
          </a:p>
        </p:txBody>
      </p:sp>
      <p:sp>
        <p:nvSpPr>
          <p:cNvPr id="340" name="Овал 339"/>
          <p:cNvSpPr/>
          <p:nvPr/>
        </p:nvSpPr>
        <p:spPr>
          <a:xfrm>
            <a:off x="1785918" y="5686440"/>
            <a:ext cx="71438" cy="71438"/>
          </a:xfrm>
          <a:prstGeom prst="ellipse">
            <a:avLst/>
          </a:prstGeom>
          <a:solidFill>
            <a:srgbClr val="FFCCFF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/>
          </a:p>
        </p:txBody>
      </p:sp>
      <p:sp>
        <p:nvSpPr>
          <p:cNvPr id="341" name="Овал 340"/>
          <p:cNvSpPr/>
          <p:nvPr/>
        </p:nvSpPr>
        <p:spPr>
          <a:xfrm>
            <a:off x="1000100" y="6115068"/>
            <a:ext cx="71438" cy="71438"/>
          </a:xfrm>
          <a:prstGeom prst="ellipse">
            <a:avLst/>
          </a:prstGeom>
          <a:solidFill>
            <a:srgbClr val="FFCCFF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/>
          </a:p>
        </p:txBody>
      </p:sp>
      <p:grpSp>
        <p:nvGrpSpPr>
          <p:cNvPr id="1087" name="Группа 355"/>
          <p:cNvGrpSpPr>
            <a:grpSpLocks/>
          </p:cNvGrpSpPr>
          <p:nvPr/>
        </p:nvGrpSpPr>
        <p:grpSpPr bwMode="auto">
          <a:xfrm rot="3478556">
            <a:off x="156369" y="6490494"/>
            <a:ext cx="250825" cy="341313"/>
            <a:chOff x="2857488" y="4883951"/>
            <a:chExt cx="571504" cy="903297"/>
          </a:xfrm>
        </p:grpSpPr>
        <p:sp>
          <p:nvSpPr>
            <p:cNvPr id="346" name="Овал 345"/>
            <p:cNvSpPr/>
            <p:nvPr/>
          </p:nvSpPr>
          <p:spPr>
            <a:xfrm>
              <a:off x="3001417" y="4925491"/>
              <a:ext cx="285753" cy="142847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42" name="Овал 341"/>
            <p:cNvSpPr/>
            <p:nvPr/>
          </p:nvSpPr>
          <p:spPr>
            <a:xfrm>
              <a:off x="2857488" y="5000636"/>
              <a:ext cx="571504" cy="785818"/>
            </a:xfrm>
            <a:prstGeom prst="ellipse">
              <a:avLst/>
            </a:prstGeom>
            <a:solidFill>
              <a:srgbClr val="A50021"/>
            </a:solidFill>
            <a:ln w="6350">
              <a:solidFill>
                <a:schemeClr val="tx1"/>
              </a:solidFill>
            </a:ln>
            <a:scene3d>
              <a:camera prst="orthographicFront"/>
              <a:lightRig rig="threePt" dir="t"/>
            </a:scene3d>
            <a:sp3d prstMaterial="plastic">
              <a:bevelT w="260350" h="1270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cxnSp>
          <p:nvCxnSpPr>
            <p:cNvPr id="344" name="Прямая соединительная линия 343"/>
            <p:cNvCxnSpPr>
              <a:stCxn id="0" idx="0"/>
              <a:endCxn id="0" idx="4"/>
            </p:cNvCxnSpPr>
            <p:nvPr/>
          </p:nvCxnSpPr>
          <p:spPr>
            <a:xfrm rot="16200000" flipH="1">
              <a:off x="2748861" y="5393939"/>
              <a:ext cx="785658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47" name="Овал 346"/>
            <p:cNvSpPr/>
            <p:nvPr/>
          </p:nvSpPr>
          <p:spPr>
            <a:xfrm>
              <a:off x="3067838" y="4885046"/>
              <a:ext cx="141066" cy="71425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48" name="Овал 347"/>
            <p:cNvSpPr/>
            <p:nvPr/>
          </p:nvSpPr>
          <p:spPr>
            <a:xfrm>
              <a:off x="2998115" y="5145087"/>
              <a:ext cx="68724" cy="71425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49" name="Овал 348"/>
            <p:cNvSpPr/>
            <p:nvPr/>
          </p:nvSpPr>
          <p:spPr>
            <a:xfrm>
              <a:off x="2926100" y="5287348"/>
              <a:ext cx="72342" cy="71422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50" name="Овал 349"/>
            <p:cNvSpPr/>
            <p:nvPr/>
          </p:nvSpPr>
          <p:spPr>
            <a:xfrm>
              <a:off x="2925677" y="5430749"/>
              <a:ext cx="72342" cy="71425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51" name="Овал 350"/>
            <p:cNvSpPr/>
            <p:nvPr/>
          </p:nvSpPr>
          <p:spPr>
            <a:xfrm>
              <a:off x="2998762" y="5571728"/>
              <a:ext cx="68724" cy="71425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52" name="Овал 351"/>
            <p:cNvSpPr/>
            <p:nvPr/>
          </p:nvSpPr>
          <p:spPr>
            <a:xfrm>
              <a:off x="3212551" y="5143611"/>
              <a:ext cx="72342" cy="71425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53" name="Овал 352"/>
            <p:cNvSpPr/>
            <p:nvPr/>
          </p:nvSpPr>
          <p:spPr>
            <a:xfrm>
              <a:off x="3285635" y="5284591"/>
              <a:ext cx="68726" cy="71425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54" name="Овал 353"/>
            <p:cNvSpPr/>
            <p:nvPr/>
          </p:nvSpPr>
          <p:spPr>
            <a:xfrm>
              <a:off x="3285211" y="5427992"/>
              <a:ext cx="68726" cy="71422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55" name="Овал 354"/>
            <p:cNvSpPr/>
            <p:nvPr/>
          </p:nvSpPr>
          <p:spPr>
            <a:xfrm>
              <a:off x="3211280" y="5573813"/>
              <a:ext cx="72342" cy="71422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</p:grpSp>
      <p:grpSp>
        <p:nvGrpSpPr>
          <p:cNvPr id="1088" name="Группа 369"/>
          <p:cNvGrpSpPr>
            <a:grpSpLocks/>
          </p:cNvGrpSpPr>
          <p:nvPr/>
        </p:nvGrpSpPr>
        <p:grpSpPr bwMode="auto">
          <a:xfrm rot="1300059">
            <a:off x="4697413" y="6483350"/>
            <a:ext cx="250825" cy="339725"/>
            <a:chOff x="2857488" y="4883951"/>
            <a:chExt cx="571504" cy="903297"/>
          </a:xfrm>
        </p:grpSpPr>
        <p:sp>
          <p:nvSpPr>
            <p:cNvPr id="371" name="Овал 370"/>
            <p:cNvSpPr/>
            <p:nvPr/>
          </p:nvSpPr>
          <p:spPr>
            <a:xfrm>
              <a:off x="3000700" y="4927583"/>
              <a:ext cx="285753" cy="143514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72" name="Овал 371"/>
            <p:cNvSpPr/>
            <p:nvPr/>
          </p:nvSpPr>
          <p:spPr>
            <a:xfrm>
              <a:off x="2857488" y="5000636"/>
              <a:ext cx="571504" cy="785818"/>
            </a:xfrm>
            <a:prstGeom prst="ellipse">
              <a:avLst/>
            </a:prstGeom>
            <a:solidFill>
              <a:srgbClr val="A50021"/>
            </a:solidFill>
            <a:ln w="6350">
              <a:solidFill>
                <a:schemeClr val="tx1"/>
              </a:solidFill>
            </a:ln>
            <a:scene3d>
              <a:camera prst="orthographicFront"/>
              <a:lightRig rig="threePt" dir="t"/>
            </a:scene3d>
            <a:sp3d prstMaterial="plastic">
              <a:bevelT w="260350" h="1270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cxnSp>
          <p:nvCxnSpPr>
            <p:cNvPr id="373" name="Прямая соединительная линия 372"/>
            <p:cNvCxnSpPr>
              <a:stCxn id="0" idx="0"/>
              <a:endCxn id="0" idx="4"/>
            </p:cNvCxnSpPr>
            <p:nvPr/>
          </p:nvCxnSpPr>
          <p:spPr>
            <a:xfrm rot="16200000" flipH="1">
              <a:off x="2747877" y="5395950"/>
              <a:ext cx="785109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74" name="Овал 373"/>
            <p:cNvSpPr/>
            <p:nvPr/>
          </p:nvSpPr>
          <p:spPr>
            <a:xfrm>
              <a:off x="3068504" y="4881539"/>
              <a:ext cx="141069" cy="71759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75" name="Овал 374"/>
            <p:cNvSpPr/>
            <p:nvPr/>
          </p:nvSpPr>
          <p:spPr>
            <a:xfrm>
              <a:off x="2998033" y="5139911"/>
              <a:ext cx="68726" cy="71759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76" name="Овал 375"/>
            <p:cNvSpPr/>
            <p:nvPr/>
          </p:nvSpPr>
          <p:spPr>
            <a:xfrm>
              <a:off x="2927086" y="5285515"/>
              <a:ext cx="72342" cy="71756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77" name="Овал 376"/>
            <p:cNvSpPr/>
            <p:nvPr/>
          </p:nvSpPr>
          <p:spPr>
            <a:xfrm>
              <a:off x="2928149" y="5425821"/>
              <a:ext cx="72342" cy="71759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78" name="Овал 377"/>
            <p:cNvSpPr/>
            <p:nvPr/>
          </p:nvSpPr>
          <p:spPr>
            <a:xfrm>
              <a:off x="3000531" y="5570239"/>
              <a:ext cx="68724" cy="71756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79" name="Овал 378"/>
            <p:cNvSpPr/>
            <p:nvPr/>
          </p:nvSpPr>
          <p:spPr>
            <a:xfrm>
              <a:off x="3212172" y="5139715"/>
              <a:ext cx="72342" cy="71759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80" name="Овал 379"/>
            <p:cNvSpPr/>
            <p:nvPr/>
          </p:nvSpPr>
          <p:spPr>
            <a:xfrm>
              <a:off x="3284554" y="5284133"/>
              <a:ext cx="68724" cy="71756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81" name="Овал 380"/>
            <p:cNvSpPr/>
            <p:nvPr/>
          </p:nvSpPr>
          <p:spPr>
            <a:xfrm>
              <a:off x="3286952" y="5428363"/>
              <a:ext cx="68724" cy="71756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82" name="Овал 381"/>
            <p:cNvSpPr/>
            <p:nvPr/>
          </p:nvSpPr>
          <p:spPr>
            <a:xfrm>
              <a:off x="3211308" y="5571601"/>
              <a:ext cx="72342" cy="71756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</p:grpSp>
      <p:sp>
        <p:nvSpPr>
          <p:cNvPr id="389" name="Полилиния 388"/>
          <p:cNvSpPr/>
          <p:nvPr/>
        </p:nvSpPr>
        <p:spPr>
          <a:xfrm>
            <a:off x="263525" y="3248025"/>
            <a:ext cx="307975" cy="109538"/>
          </a:xfrm>
          <a:custGeom>
            <a:avLst/>
            <a:gdLst>
              <a:gd name="connsiteX0" fmla="*/ 0 w 420413"/>
              <a:gd name="connsiteY0" fmla="*/ 0 h 287282"/>
              <a:gd name="connsiteX1" fmla="*/ 220717 w 420413"/>
              <a:gd name="connsiteY1" fmla="*/ 283779 h 287282"/>
              <a:gd name="connsiteX2" fmla="*/ 420413 w 420413"/>
              <a:gd name="connsiteY2" fmla="*/ 21020 h 287282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  <a:gd name="connsiteX0" fmla="*/ 0 w 420413"/>
              <a:gd name="connsiteY0" fmla="*/ 6132 h 289911"/>
              <a:gd name="connsiteX1" fmla="*/ 220717 w 420413"/>
              <a:gd name="connsiteY1" fmla="*/ 289911 h 289911"/>
              <a:gd name="connsiteX2" fmla="*/ 420413 w 420413"/>
              <a:gd name="connsiteY2" fmla="*/ 27152 h 289911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420413" h="283779">
                <a:moveTo>
                  <a:pt x="0" y="0"/>
                </a:moveTo>
                <a:cubicBezTo>
                  <a:pt x="149090" y="93335"/>
                  <a:pt x="163486" y="80086"/>
                  <a:pt x="220717" y="283779"/>
                </a:cubicBezTo>
                <a:cubicBezTo>
                  <a:pt x="307893" y="34541"/>
                  <a:pt x="297355" y="100451"/>
                  <a:pt x="420413" y="21020"/>
                </a:cubicBezTo>
              </a:path>
            </a:pathLst>
          </a:custGeom>
          <a:ln w="15875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/>
          </a:p>
        </p:txBody>
      </p:sp>
      <p:sp>
        <p:nvSpPr>
          <p:cNvPr id="390" name="Полилиния 389"/>
          <p:cNvSpPr/>
          <p:nvPr/>
        </p:nvSpPr>
        <p:spPr>
          <a:xfrm>
            <a:off x="928688" y="3286125"/>
            <a:ext cx="307975" cy="109538"/>
          </a:xfrm>
          <a:custGeom>
            <a:avLst/>
            <a:gdLst>
              <a:gd name="connsiteX0" fmla="*/ 0 w 420413"/>
              <a:gd name="connsiteY0" fmla="*/ 0 h 287282"/>
              <a:gd name="connsiteX1" fmla="*/ 220717 w 420413"/>
              <a:gd name="connsiteY1" fmla="*/ 283779 h 287282"/>
              <a:gd name="connsiteX2" fmla="*/ 420413 w 420413"/>
              <a:gd name="connsiteY2" fmla="*/ 21020 h 287282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  <a:gd name="connsiteX0" fmla="*/ 0 w 420413"/>
              <a:gd name="connsiteY0" fmla="*/ 6132 h 289911"/>
              <a:gd name="connsiteX1" fmla="*/ 220717 w 420413"/>
              <a:gd name="connsiteY1" fmla="*/ 289911 h 289911"/>
              <a:gd name="connsiteX2" fmla="*/ 420413 w 420413"/>
              <a:gd name="connsiteY2" fmla="*/ 27152 h 289911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420413" h="283779">
                <a:moveTo>
                  <a:pt x="0" y="0"/>
                </a:moveTo>
                <a:cubicBezTo>
                  <a:pt x="149090" y="93335"/>
                  <a:pt x="163486" y="80086"/>
                  <a:pt x="220717" y="283779"/>
                </a:cubicBezTo>
                <a:cubicBezTo>
                  <a:pt x="307893" y="34541"/>
                  <a:pt x="297355" y="100451"/>
                  <a:pt x="420413" y="21020"/>
                </a:cubicBezTo>
              </a:path>
            </a:pathLst>
          </a:custGeom>
          <a:ln w="15875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/>
          </a:p>
        </p:txBody>
      </p:sp>
      <p:sp>
        <p:nvSpPr>
          <p:cNvPr id="391" name="Полилиния 390"/>
          <p:cNvSpPr/>
          <p:nvPr/>
        </p:nvSpPr>
        <p:spPr>
          <a:xfrm>
            <a:off x="428625" y="3071813"/>
            <a:ext cx="307975" cy="109537"/>
          </a:xfrm>
          <a:custGeom>
            <a:avLst/>
            <a:gdLst>
              <a:gd name="connsiteX0" fmla="*/ 0 w 420413"/>
              <a:gd name="connsiteY0" fmla="*/ 0 h 287282"/>
              <a:gd name="connsiteX1" fmla="*/ 220717 w 420413"/>
              <a:gd name="connsiteY1" fmla="*/ 283779 h 287282"/>
              <a:gd name="connsiteX2" fmla="*/ 420413 w 420413"/>
              <a:gd name="connsiteY2" fmla="*/ 21020 h 287282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  <a:gd name="connsiteX0" fmla="*/ 0 w 420413"/>
              <a:gd name="connsiteY0" fmla="*/ 6132 h 289911"/>
              <a:gd name="connsiteX1" fmla="*/ 220717 w 420413"/>
              <a:gd name="connsiteY1" fmla="*/ 289911 h 289911"/>
              <a:gd name="connsiteX2" fmla="*/ 420413 w 420413"/>
              <a:gd name="connsiteY2" fmla="*/ 27152 h 289911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420413" h="283779">
                <a:moveTo>
                  <a:pt x="0" y="0"/>
                </a:moveTo>
                <a:cubicBezTo>
                  <a:pt x="149090" y="93335"/>
                  <a:pt x="163486" y="80086"/>
                  <a:pt x="220717" y="283779"/>
                </a:cubicBezTo>
                <a:cubicBezTo>
                  <a:pt x="307893" y="34541"/>
                  <a:pt x="297355" y="100451"/>
                  <a:pt x="420413" y="21020"/>
                </a:cubicBezTo>
              </a:path>
            </a:pathLst>
          </a:custGeom>
          <a:ln w="15875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/>
          </a:p>
        </p:txBody>
      </p:sp>
      <p:sp>
        <p:nvSpPr>
          <p:cNvPr id="392" name="Полилиния 391"/>
          <p:cNvSpPr/>
          <p:nvPr/>
        </p:nvSpPr>
        <p:spPr>
          <a:xfrm>
            <a:off x="785813" y="3071813"/>
            <a:ext cx="307975" cy="109537"/>
          </a:xfrm>
          <a:custGeom>
            <a:avLst/>
            <a:gdLst>
              <a:gd name="connsiteX0" fmla="*/ 0 w 420413"/>
              <a:gd name="connsiteY0" fmla="*/ 0 h 287282"/>
              <a:gd name="connsiteX1" fmla="*/ 220717 w 420413"/>
              <a:gd name="connsiteY1" fmla="*/ 283779 h 287282"/>
              <a:gd name="connsiteX2" fmla="*/ 420413 w 420413"/>
              <a:gd name="connsiteY2" fmla="*/ 21020 h 287282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  <a:gd name="connsiteX0" fmla="*/ 0 w 420413"/>
              <a:gd name="connsiteY0" fmla="*/ 6132 h 289911"/>
              <a:gd name="connsiteX1" fmla="*/ 220717 w 420413"/>
              <a:gd name="connsiteY1" fmla="*/ 289911 h 289911"/>
              <a:gd name="connsiteX2" fmla="*/ 420413 w 420413"/>
              <a:gd name="connsiteY2" fmla="*/ 27152 h 289911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420413" h="283779">
                <a:moveTo>
                  <a:pt x="0" y="0"/>
                </a:moveTo>
                <a:cubicBezTo>
                  <a:pt x="149090" y="93335"/>
                  <a:pt x="163486" y="80086"/>
                  <a:pt x="220717" y="283779"/>
                </a:cubicBezTo>
                <a:cubicBezTo>
                  <a:pt x="307893" y="34541"/>
                  <a:pt x="297355" y="100451"/>
                  <a:pt x="420413" y="21020"/>
                </a:cubicBezTo>
              </a:path>
            </a:pathLst>
          </a:custGeom>
          <a:ln w="15875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/>
          </a:p>
        </p:txBody>
      </p:sp>
      <p:sp>
        <p:nvSpPr>
          <p:cNvPr id="393" name="Полилиния 392"/>
          <p:cNvSpPr/>
          <p:nvPr/>
        </p:nvSpPr>
        <p:spPr>
          <a:xfrm>
            <a:off x="642938" y="2857500"/>
            <a:ext cx="307975" cy="109538"/>
          </a:xfrm>
          <a:custGeom>
            <a:avLst/>
            <a:gdLst>
              <a:gd name="connsiteX0" fmla="*/ 0 w 420413"/>
              <a:gd name="connsiteY0" fmla="*/ 0 h 287282"/>
              <a:gd name="connsiteX1" fmla="*/ 220717 w 420413"/>
              <a:gd name="connsiteY1" fmla="*/ 283779 h 287282"/>
              <a:gd name="connsiteX2" fmla="*/ 420413 w 420413"/>
              <a:gd name="connsiteY2" fmla="*/ 21020 h 287282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  <a:gd name="connsiteX0" fmla="*/ 0 w 420413"/>
              <a:gd name="connsiteY0" fmla="*/ 6132 h 289911"/>
              <a:gd name="connsiteX1" fmla="*/ 220717 w 420413"/>
              <a:gd name="connsiteY1" fmla="*/ 289911 h 289911"/>
              <a:gd name="connsiteX2" fmla="*/ 420413 w 420413"/>
              <a:gd name="connsiteY2" fmla="*/ 27152 h 289911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420413" h="283779">
                <a:moveTo>
                  <a:pt x="0" y="0"/>
                </a:moveTo>
                <a:cubicBezTo>
                  <a:pt x="149090" y="93335"/>
                  <a:pt x="163486" y="80086"/>
                  <a:pt x="220717" y="283779"/>
                </a:cubicBezTo>
                <a:cubicBezTo>
                  <a:pt x="307893" y="34541"/>
                  <a:pt x="297355" y="100451"/>
                  <a:pt x="420413" y="21020"/>
                </a:cubicBezTo>
              </a:path>
            </a:pathLst>
          </a:custGeom>
          <a:ln w="15875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/>
          </a:p>
        </p:txBody>
      </p:sp>
      <p:sp>
        <p:nvSpPr>
          <p:cNvPr id="394" name="Овал 393"/>
          <p:cNvSpPr/>
          <p:nvPr/>
        </p:nvSpPr>
        <p:spPr>
          <a:xfrm>
            <a:off x="0" y="214290"/>
            <a:ext cx="1428728" cy="1357322"/>
          </a:xfrm>
          <a:prstGeom prst="ellipse">
            <a:avLst/>
          </a:prstGeom>
          <a:gradFill flip="none" rotWithShape="1">
            <a:gsLst>
              <a:gs pos="100000">
                <a:schemeClr val="bg1"/>
              </a:gs>
              <a:gs pos="26000">
                <a:schemeClr val="bg1">
                  <a:alpha val="0"/>
                </a:schemeClr>
              </a:gs>
            </a:gsLst>
            <a:path path="circle">
              <a:fillToRect l="50000" t="50000" r="50000" b="50000"/>
            </a:path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 dirty="0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395" name="Заголовок 394"/>
          <p:cNvSpPr>
            <a:spLocks noGrp="1"/>
          </p:cNvSpPr>
          <p:nvPr>
            <p:ph type="title"/>
          </p:nvPr>
        </p:nvSpPr>
        <p:spPr>
          <a:xfrm>
            <a:off x="1113765" y="210807"/>
            <a:ext cx="5562901" cy="876365"/>
          </a:xfrm>
          <a:prstGeom prst="round2SameRect">
            <a:avLst>
              <a:gd name="adj1" fmla="val 16667"/>
              <a:gd name="adj2" fmla="val 38889"/>
            </a:avLst>
          </a:prstGeom>
          <a:gradFill>
            <a:gsLst>
              <a:gs pos="100000">
                <a:srgbClr val="FFCCCC"/>
              </a:gs>
              <a:gs pos="26000">
                <a:schemeClr val="bg1"/>
              </a:gs>
            </a:gsLst>
            <a:path path="circle">
              <a:fillToRect l="50000" t="50000" r="50000" b="50000"/>
            </a:path>
          </a:gradFill>
          <a:scene3d>
            <a:camera prst="orthographicFront"/>
            <a:lightRig rig="threePt" dir="t"/>
          </a:scene3d>
          <a:sp3d>
            <a:bevelT w="171450" h="31750"/>
          </a:sp3d>
        </p:spPr>
        <p:txBody>
          <a:bodyPr rtlCol="0">
            <a:normAutofit/>
          </a:bodyPr>
          <a:lstStyle/>
          <a:p>
            <a:pPr fontAlgn="auto">
              <a:spcAft>
                <a:spcPts val="0"/>
              </a:spcAft>
              <a:defRPr/>
            </a:pPr>
            <a:r>
              <a:rPr lang="ru-RU" sz="3600" b="1" dirty="0" smtClean="0">
                <a:ln>
                  <a:solidFill>
                    <a:sysClr val="windowText" lastClr="000000"/>
                  </a:solidFill>
                </a:ln>
                <a:solidFill>
                  <a:srgbClr val="FFCCCC"/>
                </a:solidFill>
                <a:effectLst>
                  <a:outerShdw blurRad="50800" dist="38100" dir="2700000" algn="tl" rotWithShape="0">
                    <a:prstClr val="black">
                      <a:alpha val="40000"/>
                    </a:prstClr>
                  </a:outerShdw>
                </a:effectLst>
              </a:rPr>
              <a:t>Работа по картине</a:t>
            </a:r>
            <a:endParaRPr lang="ru-RU" sz="3600" b="1" dirty="0">
              <a:ln>
                <a:solidFill>
                  <a:sysClr val="windowText" lastClr="000000"/>
                </a:solidFill>
              </a:ln>
              <a:solidFill>
                <a:srgbClr val="FFCCCC"/>
              </a:solidFill>
              <a:effectLst>
                <a:outerShdw blurRad="50800" dist="38100" dir="2700000" algn="tl" rotWithShape="0">
                  <a:prstClr val="black">
                    <a:alpha val="40000"/>
                  </a:prstClr>
                </a:outerShdw>
              </a:effectLst>
            </a:endParaRPr>
          </a:p>
        </p:txBody>
      </p:sp>
      <p:grpSp>
        <p:nvGrpSpPr>
          <p:cNvPr id="291" name="Группа 329"/>
          <p:cNvGrpSpPr/>
          <p:nvPr/>
        </p:nvGrpSpPr>
        <p:grpSpPr>
          <a:xfrm>
            <a:off x="714348" y="6143644"/>
            <a:ext cx="642942" cy="571504"/>
            <a:chOff x="3533771" y="2640017"/>
            <a:chExt cx="1789109" cy="1289049"/>
          </a:xfrm>
          <a:effectLst>
            <a:outerShdw blurRad="76200" dist="63500" dir="2700000" algn="tl" rotWithShape="0">
              <a:prstClr val="black">
                <a:alpha val="64000"/>
              </a:prstClr>
            </a:outerShdw>
          </a:effectLst>
        </p:grpSpPr>
        <p:sp>
          <p:nvSpPr>
            <p:cNvPr id="296" name="Скругленный прямоугольник 295"/>
            <p:cNvSpPr/>
            <p:nvPr/>
          </p:nvSpPr>
          <p:spPr>
            <a:xfrm>
              <a:off x="4357686" y="3357562"/>
              <a:ext cx="142876" cy="357190"/>
            </a:xfrm>
            <a:prstGeom prst="roundRect">
              <a:avLst>
                <a:gd name="adj" fmla="val 50000"/>
              </a:avLst>
            </a:prstGeom>
            <a:solidFill>
              <a:schemeClr val="accent6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01" name="Скругленный прямоугольник 300"/>
            <p:cNvSpPr/>
            <p:nvPr/>
          </p:nvSpPr>
          <p:spPr>
            <a:xfrm>
              <a:off x="4357686" y="3143248"/>
              <a:ext cx="142876" cy="285752"/>
            </a:xfrm>
            <a:prstGeom prst="roundRect">
              <a:avLst>
                <a:gd name="adj" fmla="val 30000"/>
              </a:avLst>
            </a:prstGeom>
            <a:solidFill>
              <a:srgbClr val="00B05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06" name="Полилиния 305">
              <a:hlinkClick r:id="" action="ppaction://hlinkshowjump?jump=endshow"/>
            </p:cNvPr>
            <p:cNvSpPr/>
            <p:nvPr/>
          </p:nvSpPr>
          <p:spPr>
            <a:xfrm flipV="1">
              <a:off x="4457695" y="3286124"/>
              <a:ext cx="571504" cy="642942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2"/>
            </a:lnRef>
            <a:fillRef idx="2">
              <a:schemeClr val="accent2"/>
            </a:fillRef>
            <a:effectRef idx="1">
              <a:schemeClr val="accent2"/>
            </a:effectRef>
            <a:fontRef idx="minor">
              <a:schemeClr val="dk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11" name="Полилиния 310">
              <a:hlinkClick r:id="" action="ppaction://hlinkshowjump?jump=endshow"/>
            </p:cNvPr>
            <p:cNvSpPr/>
            <p:nvPr/>
          </p:nvSpPr>
          <p:spPr>
            <a:xfrm flipH="1" flipV="1">
              <a:off x="3824286" y="3286124"/>
              <a:ext cx="571504" cy="642942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2"/>
            </a:lnRef>
            <a:fillRef idx="2">
              <a:schemeClr val="accent2"/>
            </a:fillRef>
            <a:effectRef idx="1">
              <a:schemeClr val="accent2"/>
            </a:effectRef>
            <a:fontRef idx="minor">
              <a:schemeClr val="dk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43" name="Скругленный прямоугольник 342"/>
            <p:cNvSpPr/>
            <p:nvPr/>
          </p:nvSpPr>
          <p:spPr>
            <a:xfrm>
              <a:off x="4357686" y="3071810"/>
              <a:ext cx="142876" cy="142876"/>
            </a:xfrm>
            <a:prstGeom prst="roundRect">
              <a:avLst>
                <a:gd name="adj" fmla="val 41111"/>
              </a:avLst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45" name="Полилиния 344">
              <a:hlinkClick r:id="" action="ppaction://hlinkshowjump?jump=endshow"/>
            </p:cNvPr>
            <p:cNvSpPr/>
            <p:nvPr/>
          </p:nvSpPr>
          <p:spPr>
            <a:xfrm>
              <a:off x="4457696" y="2640017"/>
              <a:ext cx="865184" cy="888998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2"/>
            </a:lnRef>
            <a:fillRef idx="2">
              <a:schemeClr val="accent2"/>
            </a:fillRef>
            <a:effectRef idx="1">
              <a:schemeClr val="accent2"/>
            </a:effectRef>
            <a:fontRef idx="minor">
              <a:schemeClr val="dk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56" name="Полилиния 355">
              <a:hlinkClick r:id="" action="ppaction://hlinkshowjump?jump=endshow"/>
            </p:cNvPr>
            <p:cNvSpPr/>
            <p:nvPr/>
          </p:nvSpPr>
          <p:spPr>
            <a:xfrm flipH="1">
              <a:off x="3533771" y="2647945"/>
              <a:ext cx="865184" cy="888998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2"/>
            </a:lnRef>
            <a:fillRef idx="2">
              <a:schemeClr val="accent2"/>
            </a:fillRef>
            <a:effectRef idx="1">
              <a:schemeClr val="accent2"/>
            </a:effectRef>
            <a:fontRef idx="minor">
              <a:schemeClr val="dk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</p:grpSp>
      <p:grpSp>
        <p:nvGrpSpPr>
          <p:cNvPr id="357" name="Группа 329"/>
          <p:cNvGrpSpPr/>
          <p:nvPr/>
        </p:nvGrpSpPr>
        <p:grpSpPr>
          <a:xfrm rot="16200000">
            <a:off x="7329611" y="6108409"/>
            <a:ext cx="635210" cy="578268"/>
            <a:chOff x="3533771" y="2640017"/>
            <a:chExt cx="1789109" cy="1289049"/>
          </a:xfrm>
          <a:effectLst>
            <a:outerShdw blurRad="76200" dist="63500" dir="2700000" algn="tl" rotWithShape="0">
              <a:prstClr val="black">
                <a:alpha val="64000"/>
              </a:prstClr>
            </a:outerShdw>
          </a:effectLst>
        </p:grpSpPr>
        <p:sp>
          <p:nvSpPr>
            <p:cNvPr id="370" name="Скругленный прямоугольник 369"/>
            <p:cNvSpPr/>
            <p:nvPr/>
          </p:nvSpPr>
          <p:spPr>
            <a:xfrm>
              <a:off x="4357686" y="3357562"/>
              <a:ext cx="142876" cy="357190"/>
            </a:xfrm>
            <a:prstGeom prst="roundRect">
              <a:avLst>
                <a:gd name="adj" fmla="val 50000"/>
              </a:avLst>
            </a:prstGeom>
            <a:solidFill>
              <a:schemeClr val="accent6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88" name="Скругленный прямоугольник 387"/>
            <p:cNvSpPr/>
            <p:nvPr/>
          </p:nvSpPr>
          <p:spPr>
            <a:xfrm>
              <a:off x="4357686" y="3143248"/>
              <a:ext cx="142876" cy="285752"/>
            </a:xfrm>
            <a:prstGeom prst="roundRect">
              <a:avLst>
                <a:gd name="adj" fmla="val 30000"/>
              </a:avLst>
            </a:prstGeom>
            <a:solidFill>
              <a:srgbClr val="00B05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97" name="Полилиния 396">
              <a:hlinkClick r:id="" action="ppaction://hlinkshowjump?jump=previousslide"/>
            </p:cNvPr>
            <p:cNvSpPr/>
            <p:nvPr/>
          </p:nvSpPr>
          <p:spPr>
            <a:xfrm flipV="1">
              <a:off x="4457695" y="3286124"/>
              <a:ext cx="571504" cy="642942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6"/>
            </a:lnRef>
            <a:fillRef idx="2">
              <a:schemeClr val="accent6"/>
            </a:fillRef>
            <a:effectRef idx="1">
              <a:schemeClr val="accent6"/>
            </a:effectRef>
            <a:fontRef idx="minor">
              <a:schemeClr val="dk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98" name="Полилиния 397">
              <a:hlinkClick r:id="" action="ppaction://hlinkshowjump?jump=previousslide"/>
            </p:cNvPr>
            <p:cNvSpPr/>
            <p:nvPr/>
          </p:nvSpPr>
          <p:spPr>
            <a:xfrm flipH="1" flipV="1">
              <a:off x="3824286" y="3286124"/>
              <a:ext cx="571504" cy="642942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6"/>
            </a:lnRef>
            <a:fillRef idx="2">
              <a:schemeClr val="accent6"/>
            </a:fillRef>
            <a:effectRef idx="1">
              <a:schemeClr val="accent6"/>
            </a:effectRef>
            <a:fontRef idx="minor">
              <a:schemeClr val="dk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99" name="Скругленный прямоугольник 398"/>
            <p:cNvSpPr/>
            <p:nvPr/>
          </p:nvSpPr>
          <p:spPr>
            <a:xfrm>
              <a:off x="4357686" y="3071810"/>
              <a:ext cx="142876" cy="142876"/>
            </a:xfrm>
            <a:prstGeom prst="roundRect">
              <a:avLst>
                <a:gd name="adj" fmla="val 41111"/>
              </a:avLst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400" name="Полилиния 399">
              <a:hlinkClick r:id="" action="ppaction://hlinkshowjump?jump=previousslide"/>
            </p:cNvPr>
            <p:cNvSpPr/>
            <p:nvPr/>
          </p:nvSpPr>
          <p:spPr>
            <a:xfrm>
              <a:off x="4457696" y="2640017"/>
              <a:ext cx="865184" cy="888998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6"/>
            </a:lnRef>
            <a:fillRef idx="2">
              <a:schemeClr val="accent6"/>
            </a:fillRef>
            <a:effectRef idx="1">
              <a:schemeClr val="accent6"/>
            </a:effectRef>
            <a:fontRef idx="minor">
              <a:schemeClr val="dk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401" name="Полилиния 400">
              <a:hlinkClick r:id="" action="ppaction://hlinkshowjump?jump=previousslide"/>
            </p:cNvPr>
            <p:cNvSpPr/>
            <p:nvPr/>
          </p:nvSpPr>
          <p:spPr>
            <a:xfrm flipH="1">
              <a:off x="3533771" y="2647945"/>
              <a:ext cx="865184" cy="888998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6"/>
            </a:lnRef>
            <a:fillRef idx="2">
              <a:schemeClr val="accent6"/>
            </a:fillRef>
            <a:effectRef idx="1">
              <a:schemeClr val="accent6"/>
            </a:effectRef>
            <a:fontRef idx="minor">
              <a:schemeClr val="dk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</p:grpSp>
      <p:grpSp>
        <p:nvGrpSpPr>
          <p:cNvPr id="402" name="Группа 329"/>
          <p:cNvGrpSpPr/>
          <p:nvPr/>
        </p:nvGrpSpPr>
        <p:grpSpPr>
          <a:xfrm rot="5400000">
            <a:off x="7897733" y="6111791"/>
            <a:ext cx="635210" cy="571504"/>
            <a:chOff x="3533771" y="2640017"/>
            <a:chExt cx="1789109" cy="1289049"/>
          </a:xfrm>
          <a:effectLst>
            <a:outerShdw blurRad="76200" dist="63500" dir="2700000" algn="tl" rotWithShape="0">
              <a:prstClr val="black">
                <a:alpha val="64000"/>
              </a:prstClr>
            </a:outerShdw>
          </a:effectLst>
        </p:grpSpPr>
        <p:sp>
          <p:nvSpPr>
            <p:cNvPr id="403" name="Скругленный прямоугольник 402"/>
            <p:cNvSpPr/>
            <p:nvPr/>
          </p:nvSpPr>
          <p:spPr>
            <a:xfrm>
              <a:off x="4357686" y="3357562"/>
              <a:ext cx="142876" cy="357190"/>
            </a:xfrm>
            <a:prstGeom prst="roundRect">
              <a:avLst>
                <a:gd name="adj" fmla="val 50000"/>
              </a:avLst>
            </a:prstGeom>
            <a:solidFill>
              <a:schemeClr val="accent6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404" name="Скругленный прямоугольник 403"/>
            <p:cNvSpPr/>
            <p:nvPr/>
          </p:nvSpPr>
          <p:spPr>
            <a:xfrm>
              <a:off x="4357686" y="3143248"/>
              <a:ext cx="142876" cy="285752"/>
            </a:xfrm>
            <a:prstGeom prst="roundRect">
              <a:avLst>
                <a:gd name="adj" fmla="val 30000"/>
              </a:avLst>
            </a:prstGeom>
            <a:solidFill>
              <a:srgbClr val="00B05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405" name="Полилиния 404">
              <a:hlinkClick r:id="" action="ppaction://hlinkshowjump?jump=nextslide"/>
            </p:cNvPr>
            <p:cNvSpPr/>
            <p:nvPr/>
          </p:nvSpPr>
          <p:spPr>
            <a:xfrm flipV="1">
              <a:off x="4457695" y="3286124"/>
              <a:ext cx="571504" cy="642942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3"/>
            </a:lnRef>
            <a:fillRef idx="2">
              <a:schemeClr val="accent3"/>
            </a:fillRef>
            <a:effectRef idx="1">
              <a:schemeClr val="accent3"/>
            </a:effectRef>
            <a:fontRef idx="minor">
              <a:schemeClr val="dk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406" name="Полилиния 405">
              <a:hlinkClick r:id="" action="ppaction://hlinkshowjump?jump=nextslide"/>
            </p:cNvPr>
            <p:cNvSpPr/>
            <p:nvPr/>
          </p:nvSpPr>
          <p:spPr>
            <a:xfrm flipH="1" flipV="1">
              <a:off x="3824286" y="3286124"/>
              <a:ext cx="571504" cy="642942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3"/>
            </a:lnRef>
            <a:fillRef idx="2">
              <a:schemeClr val="accent3"/>
            </a:fillRef>
            <a:effectRef idx="1">
              <a:schemeClr val="accent3"/>
            </a:effectRef>
            <a:fontRef idx="minor">
              <a:schemeClr val="dk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407" name="Скругленный прямоугольник 406"/>
            <p:cNvSpPr/>
            <p:nvPr/>
          </p:nvSpPr>
          <p:spPr>
            <a:xfrm>
              <a:off x="4357686" y="3071810"/>
              <a:ext cx="142876" cy="142876"/>
            </a:xfrm>
            <a:prstGeom prst="roundRect">
              <a:avLst>
                <a:gd name="adj" fmla="val 41111"/>
              </a:avLst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408" name="Полилиния 407">
              <a:hlinkClick r:id="" action="ppaction://hlinkshowjump?jump=nextslide"/>
            </p:cNvPr>
            <p:cNvSpPr/>
            <p:nvPr/>
          </p:nvSpPr>
          <p:spPr>
            <a:xfrm>
              <a:off x="4457696" y="2640017"/>
              <a:ext cx="865184" cy="888998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3"/>
            </a:lnRef>
            <a:fillRef idx="2">
              <a:schemeClr val="accent3"/>
            </a:fillRef>
            <a:effectRef idx="1">
              <a:schemeClr val="accent3"/>
            </a:effectRef>
            <a:fontRef idx="minor">
              <a:schemeClr val="dk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409" name="Полилиния 408">
              <a:hlinkClick r:id="" action="ppaction://hlinkshowjump?jump=nextslide"/>
            </p:cNvPr>
            <p:cNvSpPr/>
            <p:nvPr/>
          </p:nvSpPr>
          <p:spPr>
            <a:xfrm flipH="1">
              <a:off x="3533771" y="2647945"/>
              <a:ext cx="865184" cy="888998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3"/>
            </a:lnRef>
            <a:fillRef idx="2">
              <a:schemeClr val="accent3"/>
            </a:fillRef>
            <a:effectRef idx="1">
              <a:schemeClr val="accent3"/>
            </a:effectRef>
            <a:fontRef idx="minor">
              <a:schemeClr val="dk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</p:grpSp>
      <p:grpSp>
        <p:nvGrpSpPr>
          <p:cNvPr id="1101" name="Группа 285"/>
          <p:cNvGrpSpPr>
            <a:grpSpLocks/>
          </p:cNvGrpSpPr>
          <p:nvPr/>
        </p:nvGrpSpPr>
        <p:grpSpPr bwMode="auto">
          <a:xfrm>
            <a:off x="1428750" y="5929313"/>
            <a:ext cx="1000125" cy="1017587"/>
            <a:chOff x="214282" y="5643578"/>
            <a:chExt cx="1285884" cy="1017585"/>
          </a:xfrm>
        </p:grpSpPr>
        <p:sp>
          <p:nvSpPr>
            <p:cNvPr id="287" name="Полилиния 286"/>
            <p:cNvSpPr/>
            <p:nvPr/>
          </p:nvSpPr>
          <p:spPr>
            <a:xfrm>
              <a:off x="785786" y="5715016"/>
              <a:ext cx="714380" cy="946147"/>
            </a:xfrm>
            <a:custGeom>
              <a:avLst/>
              <a:gdLst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60461 h 1160461"/>
                <a:gd name="connsiteX1" fmla="*/ 228600 w 1000125"/>
                <a:gd name="connsiteY1" fmla="*/ 574673 h 1160461"/>
                <a:gd name="connsiteX2" fmla="*/ 404812 w 1000125"/>
                <a:gd name="connsiteY2" fmla="*/ 574673 h 1160461"/>
                <a:gd name="connsiteX3" fmla="*/ 385762 w 1000125"/>
                <a:gd name="connsiteY3" fmla="*/ 384173 h 1160461"/>
                <a:gd name="connsiteX4" fmla="*/ 666750 w 1000125"/>
                <a:gd name="connsiteY4" fmla="*/ 350836 h 1160461"/>
                <a:gd name="connsiteX5" fmla="*/ 642937 w 1000125"/>
                <a:gd name="connsiteY5" fmla="*/ 150811 h 1160461"/>
                <a:gd name="connsiteX6" fmla="*/ 914400 w 1000125"/>
                <a:gd name="connsiteY6" fmla="*/ 12698 h 1160461"/>
                <a:gd name="connsiteX7" fmla="*/ 1000125 w 1000125"/>
                <a:gd name="connsiteY7" fmla="*/ 379411 h 1160461"/>
                <a:gd name="connsiteX8" fmla="*/ 828675 w 1000125"/>
                <a:gd name="connsiteY8" fmla="*/ 403223 h 1160461"/>
                <a:gd name="connsiteX9" fmla="*/ 852487 w 1000125"/>
                <a:gd name="connsiteY9" fmla="*/ 631823 h 1160461"/>
                <a:gd name="connsiteX10" fmla="*/ 638175 w 1000125"/>
                <a:gd name="connsiteY10" fmla="*/ 669923 h 1160461"/>
                <a:gd name="connsiteX11" fmla="*/ 638175 w 1000125"/>
                <a:gd name="connsiteY11" fmla="*/ 850898 h 1160461"/>
                <a:gd name="connsiteX12" fmla="*/ 0 w 1000125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76332" h="1160461">
                  <a:moveTo>
                    <a:pt x="0" y="1160461"/>
                  </a:moveTo>
                  <a:lnTo>
                    <a:pt x="228600" y="574673"/>
                  </a:lnTo>
                  <a:cubicBezTo>
                    <a:pt x="282586" y="474659"/>
                    <a:pt x="346075" y="574673"/>
                    <a:pt x="404812" y="574673"/>
                  </a:cubicBezTo>
                  <a:cubicBezTo>
                    <a:pt x="398462" y="511173"/>
                    <a:pt x="315923" y="481010"/>
                    <a:pt x="385762" y="384173"/>
                  </a:cubicBezTo>
                  <a:cubicBezTo>
                    <a:pt x="498486" y="268286"/>
                    <a:pt x="573087" y="361948"/>
                    <a:pt x="666750" y="350836"/>
                  </a:cubicBezTo>
                  <a:cubicBezTo>
                    <a:pt x="658812" y="284161"/>
                    <a:pt x="541347" y="212725"/>
                    <a:pt x="642937" y="150811"/>
                  </a:cubicBezTo>
                  <a:cubicBezTo>
                    <a:pt x="766771" y="0"/>
                    <a:pt x="823912" y="58736"/>
                    <a:pt x="914400" y="12698"/>
                  </a:cubicBezTo>
                  <a:cubicBezTo>
                    <a:pt x="942975" y="134936"/>
                    <a:pt x="1076332" y="180974"/>
                    <a:pt x="1000125" y="379411"/>
                  </a:cubicBezTo>
                  <a:cubicBezTo>
                    <a:pt x="919170" y="458786"/>
                    <a:pt x="885825" y="395286"/>
                    <a:pt x="828675" y="403223"/>
                  </a:cubicBezTo>
                  <a:cubicBezTo>
                    <a:pt x="836612" y="479423"/>
                    <a:pt x="982671" y="507997"/>
                    <a:pt x="852487" y="631823"/>
                  </a:cubicBezTo>
                  <a:cubicBezTo>
                    <a:pt x="766771" y="787396"/>
                    <a:pt x="709612" y="657223"/>
                    <a:pt x="638175" y="669923"/>
                  </a:cubicBezTo>
                  <a:cubicBezTo>
                    <a:pt x="638175" y="730248"/>
                    <a:pt x="719147" y="790570"/>
                    <a:pt x="638175" y="850898"/>
                  </a:cubicBezTo>
                  <a:lnTo>
                    <a:pt x="0" y="116046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>
                <a:rot lat="20566233" lon="4218831" rev="19705992"/>
              </a:camera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88" name="Полилиния 287"/>
            <p:cNvSpPr/>
            <p:nvPr/>
          </p:nvSpPr>
          <p:spPr>
            <a:xfrm flipH="1">
              <a:off x="214282" y="5715016"/>
              <a:ext cx="714380" cy="946147"/>
            </a:xfrm>
            <a:custGeom>
              <a:avLst/>
              <a:gdLst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60461 h 1160461"/>
                <a:gd name="connsiteX1" fmla="*/ 228600 w 1000125"/>
                <a:gd name="connsiteY1" fmla="*/ 574673 h 1160461"/>
                <a:gd name="connsiteX2" fmla="*/ 404812 w 1000125"/>
                <a:gd name="connsiteY2" fmla="*/ 574673 h 1160461"/>
                <a:gd name="connsiteX3" fmla="*/ 385762 w 1000125"/>
                <a:gd name="connsiteY3" fmla="*/ 384173 h 1160461"/>
                <a:gd name="connsiteX4" fmla="*/ 666750 w 1000125"/>
                <a:gd name="connsiteY4" fmla="*/ 350836 h 1160461"/>
                <a:gd name="connsiteX5" fmla="*/ 642937 w 1000125"/>
                <a:gd name="connsiteY5" fmla="*/ 150811 h 1160461"/>
                <a:gd name="connsiteX6" fmla="*/ 914400 w 1000125"/>
                <a:gd name="connsiteY6" fmla="*/ 12698 h 1160461"/>
                <a:gd name="connsiteX7" fmla="*/ 1000125 w 1000125"/>
                <a:gd name="connsiteY7" fmla="*/ 379411 h 1160461"/>
                <a:gd name="connsiteX8" fmla="*/ 828675 w 1000125"/>
                <a:gd name="connsiteY8" fmla="*/ 403223 h 1160461"/>
                <a:gd name="connsiteX9" fmla="*/ 852487 w 1000125"/>
                <a:gd name="connsiteY9" fmla="*/ 631823 h 1160461"/>
                <a:gd name="connsiteX10" fmla="*/ 638175 w 1000125"/>
                <a:gd name="connsiteY10" fmla="*/ 669923 h 1160461"/>
                <a:gd name="connsiteX11" fmla="*/ 638175 w 1000125"/>
                <a:gd name="connsiteY11" fmla="*/ 850898 h 1160461"/>
                <a:gd name="connsiteX12" fmla="*/ 0 w 1000125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76332" h="1160461">
                  <a:moveTo>
                    <a:pt x="0" y="1160461"/>
                  </a:moveTo>
                  <a:lnTo>
                    <a:pt x="228600" y="574673"/>
                  </a:lnTo>
                  <a:cubicBezTo>
                    <a:pt x="282586" y="474659"/>
                    <a:pt x="346075" y="574673"/>
                    <a:pt x="404812" y="574673"/>
                  </a:cubicBezTo>
                  <a:cubicBezTo>
                    <a:pt x="398462" y="511173"/>
                    <a:pt x="315923" y="481010"/>
                    <a:pt x="385762" y="384173"/>
                  </a:cubicBezTo>
                  <a:cubicBezTo>
                    <a:pt x="498486" y="268286"/>
                    <a:pt x="573087" y="361948"/>
                    <a:pt x="666750" y="350836"/>
                  </a:cubicBezTo>
                  <a:cubicBezTo>
                    <a:pt x="658812" y="284161"/>
                    <a:pt x="541347" y="212725"/>
                    <a:pt x="642937" y="150811"/>
                  </a:cubicBezTo>
                  <a:cubicBezTo>
                    <a:pt x="766771" y="0"/>
                    <a:pt x="823912" y="58736"/>
                    <a:pt x="914400" y="12698"/>
                  </a:cubicBezTo>
                  <a:cubicBezTo>
                    <a:pt x="942975" y="134936"/>
                    <a:pt x="1076332" y="180974"/>
                    <a:pt x="1000125" y="379411"/>
                  </a:cubicBezTo>
                  <a:cubicBezTo>
                    <a:pt x="919170" y="458786"/>
                    <a:pt x="885825" y="395286"/>
                    <a:pt x="828675" y="403223"/>
                  </a:cubicBezTo>
                  <a:cubicBezTo>
                    <a:pt x="836612" y="479423"/>
                    <a:pt x="982671" y="507997"/>
                    <a:pt x="852487" y="631823"/>
                  </a:cubicBezTo>
                  <a:cubicBezTo>
                    <a:pt x="766771" y="787396"/>
                    <a:pt x="709612" y="657223"/>
                    <a:pt x="638175" y="669923"/>
                  </a:cubicBezTo>
                  <a:cubicBezTo>
                    <a:pt x="638175" y="730248"/>
                    <a:pt x="719147" y="790570"/>
                    <a:pt x="638175" y="850898"/>
                  </a:cubicBezTo>
                  <a:lnTo>
                    <a:pt x="0" y="116046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>
                <a:rot lat="18000000" lon="0" rev="20099999"/>
              </a:camera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89" name="Полилиния 288"/>
            <p:cNvSpPr/>
            <p:nvPr/>
          </p:nvSpPr>
          <p:spPr>
            <a:xfrm rot="1839986">
              <a:off x="523281" y="5784561"/>
              <a:ext cx="488006" cy="785225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90" name="24-конечная звезда 289"/>
            <p:cNvSpPr/>
            <p:nvPr/>
          </p:nvSpPr>
          <p:spPr>
            <a:xfrm>
              <a:off x="571472" y="5643578"/>
              <a:ext cx="357190" cy="285752"/>
            </a:xfrm>
            <a:prstGeom prst="star24">
              <a:avLst>
                <a:gd name="adj" fmla="val 43333"/>
              </a:avLst>
            </a:prstGeom>
            <a:solidFill>
              <a:srgbClr val="FFFF00"/>
            </a:solidFill>
            <a:ln>
              <a:noFill/>
            </a:ln>
            <a:scene3d>
              <a:camera prst="orthographicFront"/>
              <a:lightRig rig="threePt" dir="t"/>
            </a:scene3d>
            <a:sp3d>
              <a:bevelT h="38100" prst="relaxedInse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</p:grpSp>
      <p:grpSp>
        <p:nvGrpSpPr>
          <p:cNvPr id="1102" name="Группа 356"/>
          <p:cNvGrpSpPr>
            <a:grpSpLocks/>
          </p:cNvGrpSpPr>
          <p:nvPr/>
        </p:nvGrpSpPr>
        <p:grpSpPr bwMode="auto">
          <a:xfrm rot="-1531300">
            <a:off x="1657350" y="6384925"/>
            <a:ext cx="250825" cy="339725"/>
            <a:chOff x="2857488" y="4883951"/>
            <a:chExt cx="571504" cy="903297"/>
          </a:xfrm>
        </p:grpSpPr>
        <p:sp>
          <p:nvSpPr>
            <p:cNvPr id="358" name="Овал 357"/>
            <p:cNvSpPr/>
            <p:nvPr/>
          </p:nvSpPr>
          <p:spPr>
            <a:xfrm>
              <a:off x="2999959" y="4926842"/>
              <a:ext cx="285751" cy="143514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59" name="Овал 358"/>
            <p:cNvSpPr/>
            <p:nvPr/>
          </p:nvSpPr>
          <p:spPr>
            <a:xfrm>
              <a:off x="2857488" y="5000636"/>
              <a:ext cx="571504" cy="785818"/>
            </a:xfrm>
            <a:prstGeom prst="ellipse">
              <a:avLst/>
            </a:prstGeom>
            <a:solidFill>
              <a:srgbClr val="A50021"/>
            </a:solidFill>
            <a:ln w="6350">
              <a:solidFill>
                <a:schemeClr val="tx1"/>
              </a:solidFill>
            </a:ln>
            <a:scene3d>
              <a:camera prst="orthographicFront"/>
              <a:lightRig rig="threePt" dir="t"/>
            </a:scene3d>
            <a:sp3d prstMaterial="plastic">
              <a:bevelT w="260350" h="1270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cxnSp>
          <p:nvCxnSpPr>
            <p:cNvPr id="360" name="Прямая соединительная линия 359"/>
            <p:cNvCxnSpPr>
              <a:stCxn id="0" idx="0"/>
              <a:endCxn id="0" idx="4"/>
            </p:cNvCxnSpPr>
            <p:nvPr/>
          </p:nvCxnSpPr>
          <p:spPr>
            <a:xfrm rot="16200000" flipH="1">
              <a:off x="2751569" y="5392222"/>
              <a:ext cx="785109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61" name="Овал 360"/>
            <p:cNvSpPr/>
            <p:nvPr/>
          </p:nvSpPr>
          <p:spPr>
            <a:xfrm>
              <a:off x="3070195" y="4879694"/>
              <a:ext cx="141069" cy="71756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62" name="Овал 361"/>
            <p:cNvSpPr/>
            <p:nvPr/>
          </p:nvSpPr>
          <p:spPr>
            <a:xfrm>
              <a:off x="3000392" y="5138715"/>
              <a:ext cx="68726" cy="71756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63" name="Овал 362"/>
            <p:cNvSpPr/>
            <p:nvPr/>
          </p:nvSpPr>
          <p:spPr>
            <a:xfrm>
              <a:off x="2929645" y="5282724"/>
              <a:ext cx="72342" cy="71759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64" name="Овал 363"/>
            <p:cNvSpPr/>
            <p:nvPr/>
          </p:nvSpPr>
          <p:spPr>
            <a:xfrm>
              <a:off x="2930295" y="5428088"/>
              <a:ext cx="72342" cy="71756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65" name="Овал 364"/>
            <p:cNvSpPr/>
            <p:nvPr/>
          </p:nvSpPr>
          <p:spPr>
            <a:xfrm>
              <a:off x="3000639" y="5569176"/>
              <a:ext cx="68726" cy="71756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66" name="Овал 365"/>
            <p:cNvSpPr/>
            <p:nvPr/>
          </p:nvSpPr>
          <p:spPr>
            <a:xfrm>
              <a:off x="3217000" y="5138793"/>
              <a:ext cx="72342" cy="71756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67" name="Овал 366"/>
            <p:cNvSpPr/>
            <p:nvPr/>
          </p:nvSpPr>
          <p:spPr>
            <a:xfrm>
              <a:off x="3287344" y="5279881"/>
              <a:ext cx="68726" cy="71756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68" name="Овал 367"/>
            <p:cNvSpPr/>
            <p:nvPr/>
          </p:nvSpPr>
          <p:spPr>
            <a:xfrm>
              <a:off x="3287996" y="5425243"/>
              <a:ext cx="68724" cy="71759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69" name="Овал 368"/>
            <p:cNvSpPr/>
            <p:nvPr/>
          </p:nvSpPr>
          <p:spPr>
            <a:xfrm>
              <a:off x="3217247" y="5569254"/>
              <a:ext cx="72342" cy="71756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</p:grpSp>
      <p:grpSp>
        <p:nvGrpSpPr>
          <p:cNvPr id="1103" name="Группа 300"/>
          <p:cNvGrpSpPr>
            <a:grpSpLocks/>
          </p:cNvGrpSpPr>
          <p:nvPr/>
        </p:nvGrpSpPr>
        <p:grpSpPr bwMode="auto">
          <a:xfrm>
            <a:off x="6000750" y="5929313"/>
            <a:ext cx="1000125" cy="928687"/>
            <a:chOff x="214282" y="5643578"/>
            <a:chExt cx="1285884" cy="1017585"/>
          </a:xfrm>
        </p:grpSpPr>
        <p:sp>
          <p:nvSpPr>
            <p:cNvPr id="302" name="Полилиния 301"/>
            <p:cNvSpPr/>
            <p:nvPr/>
          </p:nvSpPr>
          <p:spPr>
            <a:xfrm>
              <a:off x="785786" y="5715016"/>
              <a:ext cx="714380" cy="946147"/>
            </a:xfrm>
            <a:custGeom>
              <a:avLst/>
              <a:gdLst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60461 h 1160461"/>
                <a:gd name="connsiteX1" fmla="*/ 228600 w 1000125"/>
                <a:gd name="connsiteY1" fmla="*/ 574673 h 1160461"/>
                <a:gd name="connsiteX2" fmla="*/ 404812 w 1000125"/>
                <a:gd name="connsiteY2" fmla="*/ 574673 h 1160461"/>
                <a:gd name="connsiteX3" fmla="*/ 385762 w 1000125"/>
                <a:gd name="connsiteY3" fmla="*/ 384173 h 1160461"/>
                <a:gd name="connsiteX4" fmla="*/ 666750 w 1000125"/>
                <a:gd name="connsiteY4" fmla="*/ 350836 h 1160461"/>
                <a:gd name="connsiteX5" fmla="*/ 642937 w 1000125"/>
                <a:gd name="connsiteY5" fmla="*/ 150811 h 1160461"/>
                <a:gd name="connsiteX6" fmla="*/ 914400 w 1000125"/>
                <a:gd name="connsiteY6" fmla="*/ 12698 h 1160461"/>
                <a:gd name="connsiteX7" fmla="*/ 1000125 w 1000125"/>
                <a:gd name="connsiteY7" fmla="*/ 379411 h 1160461"/>
                <a:gd name="connsiteX8" fmla="*/ 828675 w 1000125"/>
                <a:gd name="connsiteY8" fmla="*/ 403223 h 1160461"/>
                <a:gd name="connsiteX9" fmla="*/ 852487 w 1000125"/>
                <a:gd name="connsiteY9" fmla="*/ 631823 h 1160461"/>
                <a:gd name="connsiteX10" fmla="*/ 638175 w 1000125"/>
                <a:gd name="connsiteY10" fmla="*/ 669923 h 1160461"/>
                <a:gd name="connsiteX11" fmla="*/ 638175 w 1000125"/>
                <a:gd name="connsiteY11" fmla="*/ 850898 h 1160461"/>
                <a:gd name="connsiteX12" fmla="*/ 0 w 1000125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76332" h="1160461">
                  <a:moveTo>
                    <a:pt x="0" y="1160461"/>
                  </a:moveTo>
                  <a:lnTo>
                    <a:pt x="228600" y="574673"/>
                  </a:lnTo>
                  <a:cubicBezTo>
                    <a:pt x="282586" y="474659"/>
                    <a:pt x="346075" y="574673"/>
                    <a:pt x="404812" y="574673"/>
                  </a:cubicBezTo>
                  <a:cubicBezTo>
                    <a:pt x="398462" y="511173"/>
                    <a:pt x="315923" y="481010"/>
                    <a:pt x="385762" y="384173"/>
                  </a:cubicBezTo>
                  <a:cubicBezTo>
                    <a:pt x="498486" y="268286"/>
                    <a:pt x="573087" y="361948"/>
                    <a:pt x="666750" y="350836"/>
                  </a:cubicBezTo>
                  <a:cubicBezTo>
                    <a:pt x="658812" y="284161"/>
                    <a:pt x="541347" y="212725"/>
                    <a:pt x="642937" y="150811"/>
                  </a:cubicBezTo>
                  <a:cubicBezTo>
                    <a:pt x="766771" y="0"/>
                    <a:pt x="823912" y="58736"/>
                    <a:pt x="914400" y="12698"/>
                  </a:cubicBezTo>
                  <a:cubicBezTo>
                    <a:pt x="942975" y="134936"/>
                    <a:pt x="1076332" y="180974"/>
                    <a:pt x="1000125" y="379411"/>
                  </a:cubicBezTo>
                  <a:cubicBezTo>
                    <a:pt x="919170" y="458786"/>
                    <a:pt x="885825" y="395286"/>
                    <a:pt x="828675" y="403223"/>
                  </a:cubicBezTo>
                  <a:cubicBezTo>
                    <a:pt x="836612" y="479423"/>
                    <a:pt x="982671" y="507997"/>
                    <a:pt x="852487" y="631823"/>
                  </a:cubicBezTo>
                  <a:cubicBezTo>
                    <a:pt x="766771" y="787396"/>
                    <a:pt x="709612" y="657223"/>
                    <a:pt x="638175" y="669923"/>
                  </a:cubicBezTo>
                  <a:cubicBezTo>
                    <a:pt x="638175" y="730248"/>
                    <a:pt x="719147" y="790570"/>
                    <a:pt x="638175" y="850898"/>
                  </a:cubicBezTo>
                  <a:lnTo>
                    <a:pt x="0" y="116046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>
                <a:rot lat="20566233" lon="4218831" rev="19705992"/>
              </a:camera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03" name="Полилиния 302"/>
            <p:cNvSpPr/>
            <p:nvPr/>
          </p:nvSpPr>
          <p:spPr>
            <a:xfrm flipH="1">
              <a:off x="214282" y="5715016"/>
              <a:ext cx="714380" cy="946147"/>
            </a:xfrm>
            <a:custGeom>
              <a:avLst/>
              <a:gdLst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60461 h 1160461"/>
                <a:gd name="connsiteX1" fmla="*/ 228600 w 1000125"/>
                <a:gd name="connsiteY1" fmla="*/ 574673 h 1160461"/>
                <a:gd name="connsiteX2" fmla="*/ 404812 w 1000125"/>
                <a:gd name="connsiteY2" fmla="*/ 574673 h 1160461"/>
                <a:gd name="connsiteX3" fmla="*/ 385762 w 1000125"/>
                <a:gd name="connsiteY3" fmla="*/ 384173 h 1160461"/>
                <a:gd name="connsiteX4" fmla="*/ 666750 w 1000125"/>
                <a:gd name="connsiteY4" fmla="*/ 350836 h 1160461"/>
                <a:gd name="connsiteX5" fmla="*/ 642937 w 1000125"/>
                <a:gd name="connsiteY5" fmla="*/ 150811 h 1160461"/>
                <a:gd name="connsiteX6" fmla="*/ 914400 w 1000125"/>
                <a:gd name="connsiteY6" fmla="*/ 12698 h 1160461"/>
                <a:gd name="connsiteX7" fmla="*/ 1000125 w 1000125"/>
                <a:gd name="connsiteY7" fmla="*/ 379411 h 1160461"/>
                <a:gd name="connsiteX8" fmla="*/ 828675 w 1000125"/>
                <a:gd name="connsiteY8" fmla="*/ 403223 h 1160461"/>
                <a:gd name="connsiteX9" fmla="*/ 852487 w 1000125"/>
                <a:gd name="connsiteY9" fmla="*/ 631823 h 1160461"/>
                <a:gd name="connsiteX10" fmla="*/ 638175 w 1000125"/>
                <a:gd name="connsiteY10" fmla="*/ 669923 h 1160461"/>
                <a:gd name="connsiteX11" fmla="*/ 638175 w 1000125"/>
                <a:gd name="connsiteY11" fmla="*/ 850898 h 1160461"/>
                <a:gd name="connsiteX12" fmla="*/ 0 w 1000125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76332" h="1160461">
                  <a:moveTo>
                    <a:pt x="0" y="1160461"/>
                  </a:moveTo>
                  <a:lnTo>
                    <a:pt x="228600" y="574673"/>
                  </a:lnTo>
                  <a:cubicBezTo>
                    <a:pt x="282586" y="474659"/>
                    <a:pt x="346075" y="574673"/>
                    <a:pt x="404812" y="574673"/>
                  </a:cubicBezTo>
                  <a:cubicBezTo>
                    <a:pt x="398462" y="511173"/>
                    <a:pt x="315923" y="481010"/>
                    <a:pt x="385762" y="384173"/>
                  </a:cubicBezTo>
                  <a:cubicBezTo>
                    <a:pt x="498486" y="268286"/>
                    <a:pt x="573087" y="361948"/>
                    <a:pt x="666750" y="350836"/>
                  </a:cubicBezTo>
                  <a:cubicBezTo>
                    <a:pt x="658812" y="284161"/>
                    <a:pt x="541347" y="212725"/>
                    <a:pt x="642937" y="150811"/>
                  </a:cubicBezTo>
                  <a:cubicBezTo>
                    <a:pt x="766771" y="0"/>
                    <a:pt x="823912" y="58736"/>
                    <a:pt x="914400" y="12698"/>
                  </a:cubicBezTo>
                  <a:cubicBezTo>
                    <a:pt x="942975" y="134936"/>
                    <a:pt x="1076332" y="180974"/>
                    <a:pt x="1000125" y="379411"/>
                  </a:cubicBezTo>
                  <a:cubicBezTo>
                    <a:pt x="919170" y="458786"/>
                    <a:pt x="885825" y="395286"/>
                    <a:pt x="828675" y="403223"/>
                  </a:cubicBezTo>
                  <a:cubicBezTo>
                    <a:pt x="836612" y="479423"/>
                    <a:pt x="982671" y="507997"/>
                    <a:pt x="852487" y="631823"/>
                  </a:cubicBezTo>
                  <a:cubicBezTo>
                    <a:pt x="766771" y="787396"/>
                    <a:pt x="709612" y="657223"/>
                    <a:pt x="638175" y="669923"/>
                  </a:cubicBezTo>
                  <a:cubicBezTo>
                    <a:pt x="638175" y="730248"/>
                    <a:pt x="719147" y="790570"/>
                    <a:pt x="638175" y="850898"/>
                  </a:cubicBezTo>
                  <a:lnTo>
                    <a:pt x="0" y="116046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>
                <a:rot lat="18000000" lon="0" rev="20099999"/>
              </a:camera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04" name="Полилиния 303"/>
            <p:cNvSpPr/>
            <p:nvPr/>
          </p:nvSpPr>
          <p:spPr>
            <a:xfrm rot="1839986">
              <a:off x="523281" y="5784561"/>
              <a:ext cx="488006" cy="785225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05" name="24-конечная звезда 304"/>
            <p:cNvSpPr/>
            <p:nvPr/>
          </p:nvSpPr>
          <p:spPr>
            <a:xfrm>
              <a:off x="571472" y="5643578"/>
              <a:ext cx="357190" cy="285752"/>
            </a:xfrm>
            <a:prstGeom prst="star24">
              <a:avLst>
                <a:gd name="adj" fmla="val 43333"/>
              </a:avLst>
            </a:prstGeom>
            <a:solidFill>
              <a:srgbClr val="FFFF00"/>
            </a:solidFill>
            <a:ln>
              <a:noFill/>
            </a:ln>
            <a:scene3d>
              <a:camera prst="orthographicFront"/>
              <a:lightRig rig="threePt" dir="t"/>
            </a:scene3d>
            <a:sp3d>
              <a:bevelT h="38100" prst="relaxedInse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</p:grpSp>
      <p:pic>
        <p:nvPicPr>
          <p:cNvPr id="1104" name="Рисунок 4"/>
          <p:cNvPicPr>
            <a:picLocks noChangeAspect="1" noChangeArrowheads="1"/>
          </p:cNvPicPr>
          <p:nvPr/>
        </p:nvPicPr>
        <p:blipFill>
          <a:blip r:embed="rId5" cstate="print"/>
          <a:srcRect/>
          <a:stretch>
            <a:fillRect/>
          </a:stretch>
        </p:blipFill>
        <p:spPr bwMode="auto">
          <a:xfrm>
            <a:off x="495300" y="2500313"/>
            <a:ext cx="4087813" cy="295116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1105" name="Прямоугольник 226"/>
          <p:cNvSpPr>
            <a:spLocks noChangeArrowheads="1"/>
          </p:cNvSpPr>
          <p:nvPr/>
        </p:nvSpPr>
        <p:spPr bwMode="auto">
          <a:xfrm>
            <a:off x="939800" y="1465263"/>
            <a:ext cx="4303713" cy="83026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r>
              <a:rPr lang="ru-RU" sz="1600" b="1">
                <a:solidFill>
                  <a:srgbClr val="002060"/>
                </a:solidFill>
              </a:rPr>
              <a:t>Сочинение  в жанре репортажа  по картине А.В.Сайкиной «Детская спортивная     школа»</a:t>
            </a:r>
            <a:endParaRPr lang="ru-RU" sz="1600">
              <a:solidFill>
                <a:srgbClr val="002060"/>
              </a:solidFill>
            </a:endParaRPr>
          </a:p>
        </p:txBody>
      </p:sp>
      <p:graphicFrame>
        <p:nvGraphicFramePr>
          <p:cNvPr id="1035" name="Object 11">
            <a:hlinkClick r:id="rId6" action="ppaction://hlinkpres?slideindex=1&amp;slidetitle="/>
          </p:cNvPr>
          <p:cNvGraphicFramePr>
            <a:graphicFrameLocks noChangeAspect="1"/>
          </p:cNvGraphicFramePr>
          <p:nvPr/>
        </p:nvGraphicFramePr>
        <p:xfrm>
          <a:off x="5370513" y="3117850"/>
          <a:ext cx="3633787" cy="2725738"/>
        </p:xfrm>
        <a:graphic>
          <a:graphicData uri="http://schemas.openxmlformats.org/presentationml/2006/ole">
            <p:oleObj spid="_x0000_s1035" name="Презентация" r:id="rId7" imgW="4570530" imgH="3427618" progId="PowerPoint.Show.8">
              <p:embed/>
            </p:oleObj>
          </a:graphicData>
        </a:graphic>
      </p:graphicFrame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9" name="Овал 108"/>
          <p:cNvSpPr/>
          <p:nvPr/>
        </p:nvSpPr>
        <p:spPr>
          <a:xfrm>
            <a:off x="163482" y="387328"/>
            <a:ext cx="1053703" cy="1006623"/>
          </a:xfrm>
          <a:prstGeom prst="ellipse">
            <a:avLst/>
          </a:prstGeom>
          <a:gradFill flip="none" rotWithShape="1">
            <a:gsLst>
              <a:gs pos="100000">
                <a:schemeClr val="bg1">
                  <a:alpha val="0"/>
                </a:schemeClr>
              </a:gs>
              <a:gs pos="46000">
                <a:schemeClr val="bg1"/>
              </a:gs>
            </a:gsLst>
            <a:path path="circle">
              <a:fillToRect l="50000" t="50000" r="50000" b="50000"/>
            </a:path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/>
          </a:p>
        </p:txBody>
      </p:sp>
      <p:grpSp>
        <p:nvGrpSpPr>
          <p:cNvPr id="39940" name="Группа 387"/>
          <p:cNvGrpSpPr>
            <a:grpSpLocks/>
          </p:cNvGrpSpPr>
          <p:nvPr/>
        </p:nvGrpSpPr>
        <p:grpSpPr bwMode="auto">
          <a:xfrm>
            <a:off x="-679450" y="1790700"/>
            <a:ext cx="6650038" cy="5227638"/>
            <a:chOff x="-836391" y="302553"/>
            <a:chExt cx="9285264" cy="7124638"/>
          </a:xfrm>
        </p:grpSpPr>
        <p:sp>
          <p:nvSpPr>
            <p:cNvPr id="383" name="Полилиния 382"/>
            <p:cNvSpPr/>
            <p:nvPr/>
          </p:nvSpPr>
          <p:spPr>
            <a:xfrm rot="1219034">
              <a:off x="208762" y="2054135"/>
              <a:ext cx="8240111" cy="621713"/>
            </a:xfrm>
            <a:custGeom>
              <a:avLst/>
              <a:gdLst>
                <a:gd name="connsiteX0" fmla="*/ 63062 w 8240111"/>
                <a:gd name="connsiteY0" fmla="*/ 0 h 809297"/>
                <a:gd name="connsiteX1" fmla="*/ 8240111 w 8240111"/>
                <a:gd name="connsiteY1" fmla="*/ 42041 h 809297"/>
                <a:gd name="connsiteX2" fmla="*/ 8219090 w 8240111"/>
                <a:gd name="connsiteY2" fmla="*/ 809297 h 809297"/>
                <a:gd name="connsiteX3" fmla="*/ 0 w 8240111"/>
                <a:gd name="connsiteY3" fmla="*/ 315310 h 809297"/>
                <a:gd name="connsiteX4" fmla="*/ 63062 w 8240111"/>
                <a:gd name="connsiteY4" fmla="*/ 0 h 809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40111" h="809297">
                  <a:moveTo>
                    <a:pt x="63062" y="0"/>
                  </a:moveTo>
                  <a:lnTo>
                    <a:pt x="8240111" y="42041"/>
                  </a:lnTo>
                  <a:lnTo>
                    <a:pt x="8219090" y="809297"/>
                  </a:lnTo>
                  <a:lnTo>
                    <a:pt x="0" y="315310"/>
                  </a:lnTo>
                  <a:lnTo>
                    <a:pt x="63062" y="0"/>
                  </a:lnTo>
                  <a:close/>
                </a:path>
              </a:pathLst>
            </a:custGeom>
            <a:gradFill flip="none" rotWithShape="1">
              <a:gsLst>
                <a:gs pos="100000">
                  <a:schemeClr val="bg1">
                    <a:alpha val="54000"/>
                  </a:schemeClr>
                </a:gs>
                <a:gs pos="0">
                  <a:schemeClr val="bg1">
                    <a:alpha val="0"/>
                  </a:schemeClr>
                </a:gs>
              </a:gsLst>
              <a:lin ang="9000000" scaled="0"/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84" name="Полилиния 383"/>
            <p:cNvSpPr/>
            <p:nvPr/>
          </p:nvSpPr>
          <p:spPr>
            <a:xfrm rot="1635534">
              <a:off x="184862" y="2709745"/>
              <a:ext cx="8240111" cy="621713"/>
            </a:xfrm>
            <a:custGeom>
              <a:avLst/>
              <a:gdLst>
                <a:gd name="connsiteX0" fmla="*/ 63062 w 8240111"/>
                <a:gd name="connsiteY0" fmla="*/ 0 h 809297"/>
                <a:gd name="connsiteX1" fmla="*/ 8240111 w 8240111"/>
                <a:gd name="connsiteY1" fmla="*/ 42041 h 809297"/>
                <a:gd name="connsiteX2" fmla="*/ 8219090 w 8240111"/>
                <a:gd name="connsiteY2" fmla="*/ 809297 h 809297"/>
                <a:gd name="connsiteX3" fmla="*/ 0 w 8240111"/>
                <a:gd name="connsiteY3" fmla="*/ 315310 h 809297"/>
                <a:gd name="connsiteX4" fmla="*/ 63062 w 8240111"/>
                <a:gd name="connsiteY4" fmla="*/ 0 h 809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40111" h="809297">
                  <a:moveTo>
                    <a:pt x="63062" y="0"/>
                  </a:moveTo>
                  <a:lnTo>
                    <a:pt x="8240111" y="42041"/>
                  </a:lnTo>
                  <a:lnTo>
                    <a:pt x="8219090" y="809297"/>
                  </a:lnTo>
                  <a:lnTo>
                    <a:pt x="0" y="315310"/>
                  </a:lnTo>
                  <a:lnTo>
                    <a:pt x="63062" y="0"/>
                  </a:lnTo>
                  <a:close/>
                </a:path>
              </a:pathLst>
            </a:custGeom>
            <a:gradFill flip="none" rotWithShape="1">
              <a:gsLst>
                <a:gs pos="100000">
                  <a:schemeClr val="bg1">
                    <a:alpha val="54000"/>
                  </a:schemeClr>
                </a:gs>
                <a:gs pos="0">
                  <a:schemeClr val="bg1">
                    <a:alpha val="0"/>
                  </a:schemeClr>
                </a:gs>
              </a:gsLst>
              <a:lin ang="9000000" scaled="0"/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85" name="Полилиния 384"/>
            <p:cNvSpPr/>
            <p:nvPr/>
          </p:nvSpPr>
          <p:spPr>
            <a:xfrm rot="2120141">
              <a:off x="-7745" y="3397179"/>
              <a:ext cx="8240111" cy="621713"/>
            </a:xfrm>
            <a:custGeom>
              <a:avLst/>
              <a:gdLst>
                <a:gd name="connsiteX0" fmla="*/ 63062 w 8240111"/>
                <a:gd name="connsiteY0" fmla="*/ 0 h 809297"/>
                <a:gd name="connsiteX1" fmla="*/ 8240111 w 8240111"/>
                <a:gd name="connsiteY1" fmla="*/ 42041 h 809297"/>
                <a:gd name="connsiteX2" fmla="*/ 8219090 w 8240111"/>
                <a:gd name="connsiteY2" fmla="*/ 809297 h 809297"/>
                <a:gd name="connsiteX3" fmla="*/ 0 w 8240111"/>
                <a:gd name="connsiteY3" fmla="*/ 315310 h 809297"/>
                <a:gd name="connsiteX4" fmla="*/ 63062 w 8240111"/>
                <a:gd name="connsiteY4" fmla="*/ 0 h 809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40111" h="809297">
                  <a:moveTo>
                    <a:pt x="63062" y="0"/>
                  </a:moveTo>
                  <a:lnTo>
                    <a:pt x="8240111" y="42041"/>
                  </a:lnTo>
                  <a:lnTo>
                    <a:pt x="8219090" y="809297"/>
                  </a:lnTo>
                  <a:lnTo>
                    <a:pt x="0" y="315310"/>
                  </a:lnTo>
                  <a:lnTo>
                    <a:pt x="63062" y="0"/>
                  </a:lnTo>
                  <a:close/>
                </a:path>
              </a:pathLst>
            </a:custGeom>
            <a:gradFill flip="none" rotWithShape="1">
              <a:gsLst>
                <a:gs pos="100000">
                  <a:schemeClr val="bg1">
                    <a:alpha val="54000"/>
                  </a:schemeClr>
                </a:gs>
                <a:gs pos="0">
                  <a:schemeClr val="bg1">
                    <a:alpha val="0"/>
                  </a:schemeClr>
                </a:gs>
              </a:gsLst>
              <a:lin ang="9000000" scaled="0"/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86" name="Полилиния 385"/>
            <p:cNvSpPr/>
            <p:nvPr/>
          </p:nvSpPr>
          <p:spPr>
            <a:xfrm rot="2683881">
              <a:off x="-836391" y="3656663"/>
              <a:ext cx="8240111" cy="621713"/>
            </a:xfrm>
            <a:custGeom>
              <a:avLst/>
              <a:gdLst>
                <a:gd name="connsiteX0" fmla="*/ 63062 w 8240111"/>
                <a:gd name="connsiteY0" fmla="*/ 0 h 809297"/>
                <a:gd name="connsiteX1" fmla="*/ 8240111 w 8240111"/>
                <a:gd name="connsiteY1" fmla="*/ 42041 h 809297"/>
                <a:gd name="connsiteX2" fmla="*/ 8219090 w 8240111"/>
                <a:gd name="connsiteY2" fmla="*/ 809297 h 809297"/>
                <a:gd name="connsiteX3" fmla="*/ 0 w 8240111"/>
                <a:gd name="connsiteY3" fmla="*/ 315310 h 809297"/>
                <a:gd name="connsiteX4" fmla="*/ 63062 w 8240111"/>
                <a:gd name="connsiteY4" fmla="*/ 0 h 809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40111" h="809297">
                  <a:moveTo>
                    <a:pt x="63062" y="0"/>
                  </a:moveTo>
                  <a:lnTo>
                    <a:pt x="8240111" y="42041"/>
                  </a:lnTo>
                  <a:lnTo>
                    <a:pt x="8219090" y="809297"/>
                  </a:lnTo>
                  <a:lnTo>
                    <a:pt x="0" y="315310"/>
                  </a:lnTo>
                  <a:lnTo>
                    <a:pt x="63062" y="0"/>
                  </a:lnTo>
                  <a:close/>
                </a:path>
              </a:pathLst>
            </a:custGeom>
            <a:gradFill flip="none" rotWithShape="1">
              <a:gsLst>
                <a:gs pos="100000">
                  <a:schemeClr val="bg1">
                    <a:alpha val="54000"/>
                  </a:schemeClr>
                </a:gs>
                <a:gs pos="0">
                  <a:schemeClr val="bg1">
                    <a:alpha val="0"/>
                  </a:schemeClr>
                </a:gs>
              </a:gsLst>
              <a:lin ang="9000000" scaled="0"/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87" name="Полилиния 386"/>
            <p:cNvSpPr/>
            <p:nvPr/>
          </p:nvSpPr>
          <p:spPr>
            <a:xfrm rot="3406944">
              <a:off x="-1350748" y="3554015"/>
              <a:ext cx="7124638" cy="621713"/>
            </a:xfrm>
            <a:custGeom>
              <a:avLst/>
              <a:gdLst>
                <a:gd name="connsiteX0" fmla="*/ 63062 w 8240111"/>
                <a:gd name="connsiteY0" fmla="*/ 0 h 809297"/>
                <a:gd name="connsiteX1" fmla="*/ 8240111 w 8240111"/>
                <a:gd name="connsiteY1" fmla="*/ 42041 h 809297"/>
                <a:gd name="connsiteX2" fmla="*/ 8219090 w 8240111"/>
                <a:gd name="connsiteY2" fmla="*/ 809297 h 809297"/>
                <a:gd name="connsiteX3" fmla="*/ 0 w 8240111"/>
                <a:gd name="connsiteY3" fmla="*/ 315310 h 809297"/>
                <a:gd name="connsiteX4" fmla="*/ 63062 w 8240111"/>
                <a:gd name="connsiteY4" fmla="*/ 0 h 809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40111" h="809297">
                  <a:moveTo>
                    <a:pt x="63062" y="0"/>
                  </a:moveTo>
                  <a:lnTo>
                    <a:pt x="8240111" y="42041"/>
                  </a:lnTo>
                  <a:lnTo>
                    <a:pt x="8219090" y="809297"/>
                  </a:lnTo>
                  <a:lnTo>
                    <a:pt x="0" y="315310"/>
                  </a:lnTo>
                  <a:lnTo>
                    <a:pt x="63062" y="0"/>
                  </a:lnTo>
                  <a:close/>
                </a:path>
              </a:pathLst>
            </a:custGeom>
            <a:gradFill flip="none" rotWithShape="1">
              <a:gsLst>
                <a:gs pos="100000">
                  <a:schemeClr val="bg1">
                    <a:alpha val="54000"/>
                  </a:schemeClr>
                </a:gs>
                <a:gs pos="0">
                  <a:schemeClr val="bg1">
                    <a:alpha val="0"/>
                  </a:schemeClr>
                </a:gs>
              </a:gsLst>
              <a:lin ang="9000000" scaled="0"/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</p:grpSp>
      <p:sp>
        <p:nvSpPr>
          <p:cNvPr id="107" name="Облако 106"/>
          <p:cNvSpPr/>
          <p:nvPr/>
        </p:nvSpPr>
        <p:spPr>
          <a:xfrm>
            <a:off x="2571736" y="571480"/>
            <a:ext cx="5000660" cy="857256"/>
          </a:xfrm>
          <a:prstGeom prst="cloud">
            <a:avLst/>
          </a:prstGeom>
          <a:gradFill flip="none" rotWithShape="1">
            <a:gsLst>
              <a:gs pos="0">
                <a:srgbClr val="AAE1F4"/>
              </a:gs>
              <a:gs pos="100000">
                <a:schemeClr val="accent1">
                  <a:lumMod val="20000"/>
                  <a:lumOff val="80000"/>
                </a:schemeClr>
              </a:gs>
            </a:gsLst>
            <a:lin ang="10200000" scaled="0"/>
            <a:tileRect/>
          </a:gradFill>
          <a:ln>
            <a:noFill/>
          </a:ln>
          <a:scene3d>
            <a:camera prst="orthographicFront"/>
            <a:lightRig rig="threePt" dir="t"/>
          </a:scene3d>
          <a:sp3d>
            <a:bevelT w="18415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/>
          </a:p>
        </p:txBody>
      </p:sp>
      <p:sp>
        <p:nvSpPr>
          <p:cNvPr id="108" name="Облако 107"/>
          <p:cNvSpPr/>
          <p:nvPr/>
        </p:nvSpPr>
        <p:spPr>
          <a:xfrm>
            <a:off x="5429256" y="1928802"/>
            <a:ext cx="3429024" cy="714380"/>
          </a:xfrm>
          <a:prstGeom prst="cloud">
            <a:avLst/>
          </a:prstGeom>
          <a:gradFill flip="none" rotWithShape="1">
            <a:gsLst>
              <a:gs pos="0">
                <a:srgbClr val="AAE1F4"/>
              </a:gs>
              <a:gs pos="100000">
                <a:schemeClr val="accent1">
                  <a:lumMod val="20000"/>
                  <a:lumOff val="80000"/>
                </a:schemeClr>
              </a:gs>
            </a:gsLst>
            <a:lin ang="10200000" scaled="0"/>
            <a:tileRect/>
          </a:gradFill>
          <a:ln>
            <a:noFill/>
          </a:ln>
          <a:scene3d>
            <a:camera prst="orthographicFront"/>
            <a:lightRig rig="threePt" dir="t"/>
          </a:scene3d>
          <a:sp3d>
            <a:bevelT w="18415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/>
          </a:p>
        </p:txBody>
      </p:sp>
      <p:grpSp>
        <p:nvGrpSpPr>
          <p:cNvPr id="39947" name="Группа 56"/>
          <p:cNvGrpSpPr>
            <a:grpSpLocks/>
          </p:cNvGrpSpPr>
          <p:nvPr/>
        </p:nvGrpSpPr>
        <p:grpSpPr bwMode="auto">
          <a:xfrm>
            <a:off x="5072063" y="0"/>
            <a:ext cx="4762500" cy="3000375"/>
            <a:chOff x="5214942" y="-71462"/>
            <a:chExt cx="4191236" cy="2724650"/>
          </a:xfrm>
        </p:grpSpPr>
        <p:sp>
          <p:nvSpPr>
            <p:cNvPr id="4" name="Полилиния 3"/>
            <p:cNvSpPr/>
            <p:nvPr/>
          </p:nvSpPr>
          <p:spPr>
            <a:xfrm>
              <a:off x="5318235" y="785794"/>
              <a:ext cx="3825765" cy="1734207"/>
            </a:xfrm>
            <a:custGeom>
              <a:avLst/>
              <a:gdLst>
                <a:gd name="connsiteX0" fmla="*/ 3825765 w 3825765"/>
                <a:gd name="connsiteY0" fmla="*/ 546538 h 1734207"/>
                <a:gd name="connsiteX1" fmla="*/ 2816772 w 3825765"/>
                <a:gd name="connsiteY1" fmla="*/ 714703 h 1734207"/>
                <a:gd name="connsiteX2" fmla="*/ 2028496 w 3825765"/>
                <a:gd name="connsiteY2" fmla="*/ 767255 h 1734207"/>
                <a:gd name="connsiteX3" fmla="*/ 1334813 w 3825765"/>
                <a:gd name="connsiteY3" fmla="*/ 31531 h 1734207"/>
                <a:gd name="connsiteX4" fmla="*/ 1902372 w 3825765"/>
                <a:gd name="connsiteY4" fmla="*/ 767255 h 1734207"/>
                <a:gd name="connsiteX5" fmla="*/ 935420 w 3825765"/>
                <a:gd name="connsiteY5" fmla="*/ 567559 h 1734207"/>
                <a:gd name="connsiteX6" fmla="*/ 945931 w 3825765"/>
                <a:gd name="connsiteY6" fmla="*/ 0 h 1734207"/>
                <a:gd name="connsiteX7" fmla="*/ 819806 w 3825765"/>
                <a:gd name="connsiteY7" fmla="*/ 536028 h 1734207"/>
                <a:gd name="connsiteX8" fmla="*/ 0 w 3825765"/>
                <a:gd name="connsiteY8" fmla="*/ 430924 h 1734207"/>
                <a:gd name="connsiteX9" fmla="*/ 746234 w 3825765"/>
                <a:gd name="connsiteY9" fmla="*/ 630621 h 1734207"/>
                <a:gd name="connsiteX10" fmla="*/ 262758 w 3825765"/>
                <a:gd name="connsiteY10" fmla="*/ 893379 h 1734207"/>
                <a:gd name="connsiteX11" fmla="*/ 914400 w 3825765"/>
                <a:gd name="connsiteY11" fmla="*/ 683172 h 1734207"/>
                <a:gd name="connsiteX12" fmla="*/ 1965434 w 3825765"/>
                <a:gd name="connsiteY12" fmla="*/ 956441 h 1734207"/>
                <a:gd name="connsiteX13" fmla="*/ 1566041 w 3825765"/>
                <a:gd name="connsiteY13" fmla="*/ 1303283 h 1734207"/>
                <a:gd name="connsiteX14" fmla="*/ 882868 w 3825765"/>
                <a:gd name="connsiteY14" fmla="*/ 1208690 h 1734207"/>
                <a:gd name="connsiteX15" fmla="*/ 1492468 w 3825765"/>
                <a:gd name="connsiteY15" fmla="*/ 1355834 h 1734207"/>
                <a:gd name="connsiteX16" fmla="*/ 998482 w 3825765"/>
                <a:gd name="connsiteY16" fmla="*/ 1692166 h 1734207"/>
                <a:gd name="connsiteX17" fmla="*/ 1597572 w 3825765"/>
                <a:gd name="connsiteY17" fmla="*/ 1429407 h 1734207"/>
                <a:gd name="connsiteX18" fmla="*/ 2028496 w 3825765"/>
                <a:gd name="connsiteY18" fmla="*/ 1734207 h 1734207"/>
                <a:gd name="connsiteX19" fmla="*/ 1713186 w 3825765"/>
                <a:gd name="connsiteY19" fmla="*/ 1366345 h 1734207"/>
                <a:gd name="connsiteX20" fmla="*/ 2133600 w 3825765"/>
                <a:gd name="connsiteY20" fmla="*/ 966952 h 1734207"/>
                <a:gd name="connsiteX21" fmla="*/ 2900855 w 3825765"/>
                <a:gd name="connsiteY21" fmla="*/ 935421 h 1734207"/>
                <a:gd name="connsiteX22" fmla="*/ 3815255 w 3825765"/>
                <a:gd name="connsiteY22" fmla="*/ 809297 h 1734207"/>
                <a:gd name="connsiteX23" fmla="*/ 3825765 w 3825765"/>
                <a:gd name="connsiteY23" fmla="*/ 546538 h 17342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3825765" h="1734207">
                  <a:moveTo>
                    <a:pt x="3825765" y="546538"/>
                  </a:moveTo>
                  <a:lnTo>
                    <a:pt x="2816772" y="714703"/>
                  </a:lnTo>
                  <a:lnTo>
                    <a:pt x="2028496" y="767255"/>
                  </a:lnTo>
                  <a:lnTo>
                    <a:pt x="1334813" y="31531"/>
                  </a:lnTo>
                  <a:lnTo>
                    <a:pt x="1902372" y="767255"/>
                  </a:lnTo>
                  <a:lnTo>
                    <a:pt x="935420" y="567559"/>
                  </a:lnTo>
                  <a:lnTo>
                    <a:pt x="945931" y="0"/>
                  </a:lnTo>
                  <a:lnTo>
                    <a:pt x="819806" y="536028"/>
                  </a:lnTo>
                  <a:lnTo>
                    <a:pt x="0" y="430924"/>
                  </a:lnTo>
                  <a:lnTo>
                    <a:pt x="746234" y="630621"/>
                  </a:lnTo>
                  <a:lnTo>
                    <a:pt x="262758" y="893379"/>
                  </a:lnTo>
                  <a:lnTo>
                    <a:pt x="914400" y="683172"/>
                  </a:lnTo>
                  <a:lnTo>
                    <a:pt x="1965434" y="956441"/>
                  </a:lnTo>
                  <a:lnTo>
                    <a:pt x="1566041" y="1303283"/>
                  </a:lnTo>
                  <a:lnTo>
                    <a:pt x="882868" y="1208690"/>
                  </a:lnTo>
                  <a:lnTo>
                    <a:pt x="1492468" y="1355834"/>
                  </a:lnTo>
                  <a:lnTo>
                    <a:pt x="998482" y="1692166"/>
                  </a:lnTo>
                  <a:lnTo>
                    <a:pt x="1597572" y="1429407"/>
                  </a:lnTo>
                  <a:lnTo>
                    <a:pt x="2028496" y="1734207"/>
                  </a:lnTo>
                  <a:lnTo>
                    <a:pt x="1713186" y="1366345"/>
                  </a:lnTo>
                  <a:lnTo>
                    <a:pt x="2133600" y="966952"/>
                  </a:lnTo>
                  <a:cubicBezTo>
                    <a:pt x="2389346" y="956296"/>
                    <a:pt x="2644887" y="935421"/>
                    <a:pt x="2900855" y="935421"/>
                  </a:cubicBezTo>
                  <a:lnTo>
                    <a:pt x="3815255" y="809297"/>
                  </a:lnTo>
                  <a:lnTo>
                    <a:pt x="3825765" y="546538"/>
                  </a:lnTo>
                  <a:close/>
                </a:path>
              </a:pathLst>
            </a:custGeom>
            <a:blipFill>
              <a:blip r:embed="rId3" cstate="print"/>
              <a:tile tx="0" ty="0" sx="100000" sy="100000" flip="none" algn="tl"/>
            </a:blipFill>
            <a:ln>
              <a:noFill/>
            </a:ln>
            <a:scene3d>
              <a:camera prst="orthographicFront"/>
              <a:lightRig rig="threePt" dir="t"/>
            </a:scene3d>
            <a:sp3d>
              <a:bevelT w="133350" h="444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11" name="Полилиния 10"/>
            <p:cNvSpPr/>
            <p:nvPr/>
          </p:nvSpPr>
          <p:spPr>
            <a:xfrm rot="860733" flipV="1">
              <a:off x="6909393" y="3183"/>
              <a:ext cx="2496785" cy="1305578"/>
            </a:xfrm>
            <a:custGeom>
              <a:avLst/>
              <a:gdLst>
                <a:gd name="connsiteX0" fmla="*/ 3825765 w 3825765"/>
                <a:gd name="connsiteY0" fmla="*/ 546538 h 1734207"/>
                <a:gd name="connsiteX1" fmla="*/ 2816772 w 3825765"/>
                <a:gd name="connsiteY1" fmla="*/ 714703 h 1734207"/>
                <a:gd name="connsiteX2" fmla="*/ 2028496 w 3825765"/>
                <a:gd name="connsiteY2" fmla="*/ 767255 h 1734207"/>
                <a:gd name="connsiteX3" fmla="*/ 1334813 w 3825765"/>
                <a:gd name="connsiteY3" fmla="*/ 31531 h 1734207"/>
                <a:gd name="connsiteX4" fmla="*/ 1902372 w 3825765"/>
                <a:gd name="connsiteY4" fmla="*/ 767255 h 1734207"/>
                <a:gd name="connsiteX5" fmla="*/ 935420 w 3825765"/>
                <a:gd name="connsiteY5" fmla="*/ 567559 h 1734207"/>
                <a:gd name="connsiteX6" fmla="*/ 945931 w 3825765"/>
                <a:gd name="connsiteY6" fmla="*/ 0 h 1734207"/>
                <a:gd name="connsiteX7" fmla="*/ 819806 w 3825765"/>
                <a:gd name="connsiteY7" fmla="*/ 536028 h 1734207"/>
                <a:gd name="connsiteX8" fmla="*/ 0 w 3825765"/>
                <a:gd name="connsiteY8" fmla="*/ 430924 h 1734207"/>
                <a:gd name="connsiteX9" fmla="*/ 746234 w 3825765"/>
                <a:gd name="connsiteY9" fmla="*/ 630621 h 1734207"/>
                <a:gd name="connsiteX10" fmla="*/ 262758 w 3825765"/>
                <a:gd name="connsiteY10" fmla="*/ 893379 h 1734207"/>
                <a:gd name="connsiteX11" fmla="*/ 914400 w 3825765"/>
                <a:gd name="connsiteY11" fmla="*/ 683172 h 1734207"/>
                <a:gd name="connsiteX12" fmla="*/ 1965434 w 3825765"/>
                <a:gd name="connsiteY12" fmla="*/ 956441 h 1734207"/>
                <a:gd name="connsiteX13" fmla="*/ 1566041 w 3825765"/>
                <a:gd name="connsiteY13" fmla="*/ 1303283 h 1734207"/>
                <a:gd name="connsiteX14" fmla="*/ 882868 w 3825765"/>
                <a:gd name="connsiteY14" fmla="*/ 1208690 h 1734207"/>
                <a:gd name="connsiteX15" fmla="*/ 1492468 w 3825765"/>
                <a:gd name="connsiteY15" fmla="*/ 1355834 h 1734207"/>
                <a:gd name="connsiteX16" fmla="*/ 998482 w 3825765"/>
                <a:gd name="connsiteY16" fmla="*/ 1692166 h 1734207"/>
                <a:gd name="connsiteX17" fmla="*/ 1597572 w 3825765"/>
                <a:gd name="connsiteY17" fmla="*/ 1429407 h 1734207"/>
                <a:gd name="connsiteX18" fmla="*/ 2028496 w 3825765"/>
                <a:gd name="connsiteY18" fmla="*/ 1734207 h 1734207"/>
                <a:gd name="connsiteX19" fmla="*/ 1713186 w 3825765"/>
                <a:gd name="connsiteY19" fmla="*/ 1366345 h 1734207"/>
                <a:gd name="connsiteX20" fmla="*/ 2133600 w 3825765"/>
                <a:gd name="connsiteY20" fmla="*/ 966952 h 1734207"/>
                <a:gd name="connsiteX21" fmla="*/ 2900855 w 3825765"/>
                <a:gd name="connsiteY21" fmla="*/ 935421 h 1734207"/>
                <a:gd name="connsiteX22" fmla="*/ 3815255 w 3825765"/>
                <a:gd name="connsiteY22" fmla="*/ 809297 h 1734207"/>
                <a:gd name="connsiteX23" fmla="*/ 3825765 w 3825765"/>
                <a:gd name="connsiteY23" fmla="*/ 546538 h 17342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3825765" h="1734207">
                  <a:moveTo>
                    <a:pt x="3825765" y="546538"/>
                  </a:moveTo>
                  <a:lnTo>
                    <a:pt x="2816772" y="714703"/>
                  </a:lnTo>
                  <a:lnTo>
                    <a:pt x="2028496" y="767255"/>
                  </a:lnTo>
                  <a:lnTo>
                    <a:pt x="1334813" y="31531"/>
                  </a:lnTo>
                  <a:lnTo>
                    <a:pt x="1902372" y="767255"/>
                  </a:lnTo>
                  <a:lnTo>
                    <a:pt x="935420" y="567559"/>
                  </a:lnTo>
                  <a:lnTo>
                    <a:pt x="945931" y="0"/>
                  </a:lnTo>
                  <a:lnTo>
                    <a:pt x="819806" y="536028"/>
                  </a:lnTo>
                  <a:lnTo>
                    <a:pt x="0" y="430924"/>
                  </a:lnTo>
                  <a:lnTo>
                    <a:pt x="746234" y="630621"/>
                  </a:lnTo>
                  <a:lnTo>
                    <a:pt x="262758" y="893379"/>
                  </a:lnTo>
                  <a:lnTo>
                    <a:pt x="914400" y="683172"/>
                  </a:lnTo>
                  <a:lnTo>
                    <a:pt x="1965434" y="956441"/>
                  </a:lnTo>
                  <a:lnTo>
                    <a:pt x="1566041" y="1303283"/>
                  </a:lnTo>
                  <a:lnTo>
                    <a:pt x="882868" y="1208690"/>
                  </a:lnTo>
                  <a:lnTo>
                    <a:pt x="1492468" y="1355834"/>
                  </a:lnTo>
                  <a:lnTo>
                    <a:pt x="998482" y="1692166"/>
                  </a:lnTo>
                  <a:lnTo>
                    <a:pt x="1597572" y="1429407"/>
                  </a:lnTo>
                  <a:lnTo>
                    <a:pt x="2028496" y="1734207"/>
                  </a:lnTo>
                  <a:lnTo>
                    <a:pt x="1713186" y="1366345"/>
                  </a:lnTo>
                  <a:lnTo>
                    <a:pt x="2133600" y="966952"/>
                  </a:lnTo>
                  <a:cubicBezTo>
                    <a:pt x="2389346" y="956296"/>
                    <a:pt x="2644887" y="935421"/>
                    <a:pt x="2900855" y="935421"/>
                  </a:cubicBezTo>
                  <a:lnTo>
                    <a:pt x="3815255" y="809297"/>
                  </a:lnTo>
                  <a:lnTo>
                    <a:pt x="3825765" y="546538"/>
                  </a:lnTo>
                  <a:close/>
                </a:path>
              </a:pathLst>
            </a:custGeom>
            <a:blipFill>
              <a:blip r:embed="rId3" cstate="print"/>
              <a:tile tx="0" ty="0" sx="100000" sy="100000" flip="none" algn="tl"/>
            </a:blipFill>
            <a:ln>
              <a:noFill/>
            </a:ln>
            <a:scene3d>
              <a:camera prst="orthographicFront"/>
              <a:lightRig rig="threePt" dir="t"/>
            </a:scene3d>
            <a:sp3d>
              <a:bevelT w="133350" h="444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10" name="Полилиния 9"/>
            <p:cNvSpPr/>
            <p:nvPr/>
          </p:nvSpPr>
          <p:spPr>
            <a:xfrm>
              <a:off x="7000892" y="214290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12" name="Полилиния 11"/>
            <p:cNvSpPr/>
            <p:nvPr/>
          </p:nvSpPr>
          <p:spPr>
            <a:xfrm rot="19708205">
              <a:off x="7500958" y="71414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13" name="Полилиния 12"/>
            <p:cNvSpPr/>
            <p:nvPr/>
          </p:nvSpPr>
          <p:spPr>
            <a:xfrm>
              <a:off x="8143900" y="-71462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14" name="Полилиния 13"/>
            <p:cNvSpPr/>
            <p:nvPr/>
          </p:nvSpPr>
          <p:spPr>
            <a:xfrm>
              <a:off x="7786710" y="-71462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15" name="Полилиния 14"/>
            <p:cNvSpPr/>
            <p:nvPr/>
          </p:nvSpPr>
          <p:spPr>
            <a:xfrm>
              <a:off x="7358082" y="428604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16" name="Полилиния 15"/>
            <p:cNvSpPr/>
            <p:nvPr/>
          </p:nvSpPr>
          <p:spPr>
            <a:xfrm>
              <a:off x="6715140" y="500042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17" name="Полилиния 16"/>
            <p:cNvSpPr/>
            <p:nvPr/>
          </p:nvSpPr>
          <p:spPr>
            <a:xfrm>
              <a:off x="7286644" y="928670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18" name="Полилиния 17"/>
            <p:cNvSpPr/>
            <p:nvPr/>
          </p:nvSpPr>
          <p:spPr>
            <a:xfrm>
              <a:off x="7215206" y="642918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19" name="Полилиния 18"/>
            <p:cNvSpPr/>
            <p:nvPr/>
          </p:nvSpPr>
          <p:spPr>
            <a:xfrm>
              <a:off x="7572396" y="1000108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0" name="Полилиния 19"/>
            <p:cNvSpPr/>
            <p:nvPr/>
          </p:nvSpPr>
          <p:spPr>
            <a:xfrm rot="1969772">
              <a:off x="7844062" y="911072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1" name="Полилиния 20"/>
            <p:cNvSpPr/>
            <p:nvPr/>
          </p:nvSpPr>
          <p:spPr>
            <a:xfrm>
              <a:off x="7786710" y="428604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2" name="Полилиния 21"/>
            <p:cNvSpPr/>
            <p:nvPr/>
          </p:nvSpPr>
          <p:spPr>
            <a:xfrm>
              <a:off x="8286776" y="500042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3" name="Полилиния 22"/>
            <p:cNvSpPr/>
            <p:nvPr/>
          </p:nvSpPr>
          <p:spPr>
            <a:xfrm>
              <a:off x="6572264" y="785794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4" name="Полилиния 23"/>
            <p:cNvSpPr/>
            <p:nvPr/>
          </p:nvSpPr>
          <p:spPr>
            <a:xfrm rot="20410928">
              <a:off x="6072198" y="714356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5" name="Полилиния 24"/>
            <p:cNvSpPr/>
            <p:nvPr/>
          </p:nvSpPr>
          <p:spPr>
            <a:xfrm rot="587691">
              <a:off x="5214942" y="1071546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6" name="Полилиния 25"/>
            <p:cNvSpPr/>
            <p:nvPr/>
          </p:nvSpPr>
          <p:spPr>
            <a:xfrm rot="20411730">
              <a:off x="5429256" y="1500174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7" name="Полилиния 26"/>
            <p:cNvSpPr/>
            <p:nvPr/>
          </p:nvSpPr>
          <p:spPr>
            <a:xfrm rot="1771934">
              <a:off x="6072198" y="1857364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8" name="Полилиния 27"/>
            <p:cNvSpPr/>
            <p:nvPr/>
          </p:nvSpPr>
          <p:spPr>
            <a:xfrm rot="1666315">
              <a:off x="6215074" y="2285992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9" name="Полилиния 28"/>
            <p:cNvSpPr/>
            <p:nvPr/>
          </p:nvSpPr>
          <p:spPr>
            <a:xfrm>
              <a:off x="7143768" y="2357430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0" name="Полилиния 29"/>
            <p:cNvSpPr/>
            <p:nvPr/>
          </p:nvSpPr>
          <p:spPr>
            <a:xfrm>
              <a:off x="7215206" y="1785926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1" name="Полилиния 30"/>
            <p:cNvSpPr/>
            <p:nvPr/>
          </p:nvSpPr>
          <p:spPr>
            <a:xfrm>
              <a:off x="6072198" y="1071546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2" name="Полилиния 31"/>
            <p:cNvSpPr/>
            <p:nvPr/>
          </p:nvSpPr>
          <p:spPr>
            <a:xfrm rot="1065905">
              <a:off x="5500694" y="1000108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3" name="Полилиния 32"/>
            <p:cNvSpPr/>
            <p:nvPr/>
          </p:nvSpPr>
          <p:spPr>
            <a:xfrm rot="19191918">
              <a:off x="5715008" y="1500174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4" name="Полилиния 33"/>
            <p:cNvSpPr/>
            <p:nvPr/>
          </p:nvSpPr>
          <p:spPr>
            <a:xfrm rot="1361292">
              <a:off x="5857884" y="1214422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5" name="Полилиния 34"/>
            <p:cNvSpPr/>
            <p:nvPr/>
          </p:nvSpPr>
          <p:spPr>
            <a:xfrm rot="1099206">
              <a:off x="6000760" y="1428736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6" name="Полилиния 35"/>
            <p:cNvSpPr/>
            <p:nvPr/>
          </p:nvSpPr>
          <p:spPr>
            <a:xfrm rot="20247737">
              <a:off x="6689470" y="1043576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7" name="Полилиния 36"/>
            <p:cNvSpPr/>
            <p:nvPr/>
          </p:nvSpPr>
          <p:spPr>
            <a:xfrm>
              <a:off x="6929454" y="1000108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8" name="Полилиния 37"/>
            <p:cNvSpPr/>
            <p:nvPr/>
          </p:nvSpPr>
          <p:spPr>
            <a:xfrm>
              <a:off x="6858016" y="1357298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9" name="Полилиния 38"/>
            <p:cNvSpPr/>
            <p:nvPr/>
          </p:nvSpPr>
          <p:spPr>
            <a:xfrm>
              <a:off x="7215206" y="1285860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40" name="Полилиния 39"/>
            <p:cNvSpPr/>
            <p:nvPr/>
          </p:nvSpPr>
          <p:spPr>
            <a:xfrm>
              <a:off x="5643570" y="1214422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41" name="Полилиния 40"/>
            <p:cNvSpPr/>
            <p:nvPr/>
          </p:nvSpPr>
          <p:spPr>
            <a:xfrm rot="20716111">
              <a:off x="6286512" y="1285860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42" name="Полилиния 41"/>
            <p:cNvSpPr/>
            <p:nvPr/>
          </p:nvSpPr>
          <p:spPr>
            <a:xfrm>
              <a:off x="5857884" y="1000108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43" name="Полилиния 42"/>
            <p:cNvSpPr/>
            <p:nvPr/>
          </p:nvSpPr>
          <p:spPr>
            <a:xfrm>
              <a:off x="6286512" y="1714488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44" name="Полилиния 43"/>
            <p:cNvSpPr/>
            <p:nvPr/>
          </p:nvSpPr>
          <p:spPr>
            <a:xfrm rot="1666315">
              <a:off x="6410397" y="1978341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45" name="Полилиния 44"/>
            <p:cNvSpPr/>
            <p:nvPr/>
          </p:nvSpPr>
          <p:spPr>
            <a:xfrm>
              <a:off x="6500826" y="2214554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46" name="Полилиния 45"/>
            <p:cNvSpPr/>
            <p:nvPr/>
          </p:nvSpPr>
          <p:spPr>
            <a:xfrm>
              <a:off x="6572264" y="1785926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47" name="Полилиния 46"/>
            <p:cNvSpPr/>
            <p:nvPr/>
          </p:nvSpPr>
          <p:spPr>
            <a:xfrm rot="1771934">
              <a:off x="6698031" y="2051454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48" name="Полилиния 47"/>
            <p:cNvSpPr/>
            <p:nvPr/>
          </p:nvSpPr>
          <p:spPr>
            <a:xfrm rot="1771934">
              <a:off x="7055221" y="2051454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49" name="Полилиния 48"/>
            <p:cNvSpPr/>
            <p:nvPr/>
          </p:nvSpPr>
          <p:spPr>
            <a:xfrm>
              <a:off x="6858016" y="1785926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50" name="Полилиния 49"/>
            <p:cNvSpPr/>
            <p:nvPr/>
          </p:nvSpPr>
          <p:spPr>
            <a:xfrm rot="1874304">
              <a:off x="7556933" y="552698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51" name="Полилиния 50"/>
            <p:cNvSpPr/>
            <p:nvPr/>
          </p:nvSpPr>
          <p:spPr>
            <a:xfrm rot="1874304">
              <a:off x="6985430" y="481260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52" name="Полилиния 51"/>
            <p:cNvSpPr/>
            <p:nvPr/>
          </p:nvSpPr>
          <p:spPr>
            <a:xfrm>
              <a:off x="7929586" y="142852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53" name="Полилиния 52"/>
            <p:cNvSpPr/>
            <p:nvPr/>
          </p:nvSpPr>
          <p:spPr>
            <a:xfrm>
              <a:off x="7643834" y="214290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54" name="Полилиния 53"/>
            <p:cNvSpPr/>
            <p:nvPr/>
          </p:nvSpPr>
          <p:spPr>
            <a:xfrm>
              <a:off x="7929586" y="642918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55" name="Полилиния 54"/>
            <p:cNvSpPr/>
            <p:nvPr/>
          </p:nvSpPr>
          <p:spPr>
            <a:xfrm rot="1874304">
              <a:off x="8056999" y="409823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56" name="Полилиния 55"/>
            <p:cNvSpPr/>
            <p:nvPr/>
          </p:nvSpPr>
          <p:spPr>
            <a:xfrm>
              <a:off x="6572264" y="1357298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</p:grpSp>
      <p:grpSp>
        <p:nvGrpSpPr>
          <p:cNvPr id="39948" name="Группа 218"/>
          <p:cNvGrpSpPr>
            <a:grpSpLocks/>
          </p:cNvGrpSpPr>
          <p:nvPr/>
        </p:nvGrpSpPr>
        <p:grpSpPr bwMode="auto">
          <a:xfrm>
            <a:off x="-55563" y="3786188"/>
            <a:ext cx="9248776" cy="3082925"/>
            <a:chOff x="-65581" y="3302758"/>
            <a:chExt cx="9247681" cy="3555242"/>
          </a:xfrm>
        </p:grpSpPr>
        <p:sp>
          <p:nvSpPr>
            <p:cNvPr id="117" name="Полилиния 116"/>
            <p:cNvSpPr/>
            <p:nvPr/>
          </p:nvSpPr>
          <p:spPr>
            <a:xfrm>
              <a:off x="-12700" y="5146130"/>
              <a:ext cx="9156700" cy="1711869"/>
            </a:xfrm>
            <a:custGeom>
              <a:avLst/>
              <a:gdLst>
                <a:gd name="connsiteX0" fmla="*/ 0 w 7531100"/>
                <a:gd name="connsiteY0" fmla="*/ 0 h 1384300"/>
                <a:gd name="connsiteX1" fmla="*/ 3200400 w 7531100"/>
                <a:gd name="connsiteY1" fmla="*/ 12700 h 1384300"/>
                <a:gd name="connsiteX2" fmla="*/ 6070600 w 7531100"/>
                <a:gd name="connsiteY2" fmla="*/ 241300 h 1384300"/>
                <a:gd name="connsiteX3" fmla="*/ 7531100 w 7531100"/>
                <a:gd name="connsiteY3" fmla="*/ 1371600 h 1384300"/>
                <a:gd name="connsiteX4" fmla="*/ 0 w 7531100"/>
                <a:gd name="connsiteY4" fmla="*/ 1384300 h 1384300"/>
                <a:gd name="connsiteX5" fmla="*/ 0 w 7531100"/>
                <a:gd name="connsiteY5" fmla="*/ 0 h 1384300"/>
                <a:gd name="connsiteX0" fmla="*/ 0 w 7531100"/>
                <a:gd name="connsiteY0" fmla="*/ 327569 h 1711869"/>
                <a:gd name="connsiteX1" fmla="*/ 3200400 w 7531100"/>
                <a:gd name="connsiteY1" fmla="*/ 340269 h 1711869"/>
                <a:gd name="connsiteX2" fmla="*/ 6070600 w 7531100"/>
                <a:gd name="connsiteY2" fmla="*/ 568869 h 1711869"/>
                <a:gd name="connsiteX3" fmla="*/ 7531100 w 7531100"/>
                <a:gd name="connsiteY3" fmla="*/ 1699169 h 1711869"/>
                <a:gd name="connsiteX4" fmla="*/ 0 w 7531100"/>
                <a:gd name="connsiteY4" fmla="*/ 1711869 h 1711869"/>
                <a:gd name="connsiteX5" fmla="*/ 0 w 7531100"/>
                <a:gd name="connsiteY5" fmla="*/ 327569 h 1711869"/>
                <a:gd name="connsiteX0" fmla="*/ 0 w 7531100"/>
                <a:gd name="connsiteY0" fmla="*/ 327569 h 1711869"/>
                <a:gd name="connsiteX1" fmla="*/ 3200400 w 7531100"/>
                <a:gd name="connsiteY1" fmla="*/ 340269 h 1711869"/>
                <a:gd name="connsiteX2" fmla="*/ 6070600 w 7531100"/>
                <a:gd name="connsiteY2" fmla="*/ 568869 h 1711869"/>
                <a:gd name="connsiteX3" fmla="*/ 7531100 w 7531100"/>
                <a:gd name="connsiteY3" fmla="*/ 1699169 h 1711869"/>
                <a:gd name="connsiteX4" fmla="*/ 0 w 7531100"/>
                <a:gd name="connsiteY4" fmla="*/ 1711869 h 1711869"/>
                <a:gd name="connsiteX5" fmla="*/ 0 w 7531100"/>
                <a:gd name="connsiteY5" fmla="*/ 327569 h 1711869"/>
                <a:gd name="connsiteX0" fmla="*/ 0 w 7531100"/>
                <a:gd name="connsiteY0" fmla="*/ 327569 h 1711869"/>
                <a:gd name="connsiteX1" fmla="*/ 3200400 w 7531100"/>
                <a:gd name="connsiteY1" fmla="*/ 340269 h 1711869"/>
                <a:gd name="connsiteX2" fmla="*/ 6070600 w 7531100"/>
                <a:gd name="connsiteY2" fmla="*/ 568869 h 1711869"/>
                <a:gd name="connsiteX3" fmla="*/ 7531100 w 7531100"/>
                <a:gd name="connsiteY3" fmla="*/ 1699169 h 1711869"/>
                <a:gd name="connsiteX4" fmla="*/ 0 w 7531100"/>
                <a:gd name="connsiteY4" fmla="*/ 1711869 h 1711869"/>
                <a:gd name="connsiteX5" fmla="*/ 0 w 7531100"/>
                <a:gd name="connsiteY5" fmla="*/ 327569 h 1711869"/>
                <a:gd name="connsiteX0" fmla="*/ 0 w 7531100"/>
                <a:gd name="connsiteY0" fmla="*/ 327569 h 1711869"/>
                <a:gd name="connsiteX1" fmla="*/ 3200400 w 7531100"/>
                <a:gd name="connsiteY1" fmla="*/ 340269 h 1711869"/>
                <a:gd name="connsiteX2" fmla="*/ 6070600 w 7531100"/>
                <a:gd name="connsiteY2" fmla="*/ 568869 h 1711869"/>
                <a:gd name="connsiteX3" fmla="*/ 7531100 w 7531100"/>
                <a:gd name="connsiteY3" fmla="*/ 1699169 h 1711869"/>
                <a:gd name="connsiteX4" fmla="*/ 0 w 7531100"/>
                <a:gd name="connsiteY4" fmla="*/ 1711869 h 1711869"/>
                <a:gd name="connsiteX5" fmla="*/ 0 w 7531100"/>
                <a:gd name="connsiteY5" fmla="*/ 327569 h 1711869"/>
                <a:gd name="connsiteX0" fmla="*/ 0 w 7531100"/>
                <a:gd name="connsiteY0" fmla="*/ 327569 h 1711869"/>
                <a:gd name="connsiteX1" fmla="*/ 3200400 w 7531100"/>
                <a:gd name="connsiteY1" fmla="*/ 340269 h 1711869"/>
                <a:gd name="connsiteX2" fmla="*/ 6070600 w 7531100"/>
                <a:gd name="connsiteY2" fmla="*/ 568869 h 1711869"/>
                <a:gd name="connsiteX3" fmla="*/ 7518023 w 7531100"/>
                <a:gd name="connsiteY3" fmla="*/ 311666 h 1711869"/>
                <a:gd name="connsiteX4" fmla="*/ 7531100 w 7531100"/>
                <a:gd name="connsiteY4" fmla="*/ 1699169 h 1711869"/>
                <a:gd name="connsiteX5" fmla="*/ 0 w 7531100"/>
                <a:gd name="connsiteY5" fmla="*/ 1711869 h 1711869"/>
                <a:gd name="connsiteX6" fmla="*/ 0 w 7531100"/>
                <a:gd name="connsiteY6" fmla="*/ 327569 h 1711869"/>
                <a:gd name="connsiteX0" fmla="*/ 0 w 7531100"/>
                <a:gd name="connsiteY0" fmla="*/ 327569 h 1711869"/>
                <a:gd name="connsiteX1" fmla="*/ 3200400 w 7531100"/>
                <a:gd name="connsiteY1" fmla="*/ 340269 h 1711869"/>
                <a:gd name="connsiteX2" fmla="*/ 6070600 w 7531100"/>
                <a:gd name="connsiteY2" fmla="*/ 568869 h 1711869"/>
                <a:gd name="connsiteX3" fmla="*/ 7518023 w 7531100"/>
                <a:gd name="connsiteY3" fmla="*/ 311666 h 1711869"/>
                <a:gd name="connsiteX4" fmla="*/ 7531100 w 7531100"/>
                <a:gd name="connsiteY4" fmla="*/ 1699169 h 1711869"/>
                <a:gd name="connsiteX5" fmla="*/ 0 w 7531100"/>
                <a:gd name="connsiteY5" fmla="*/ 1711869 h 1711869"/>
                <a:gd name="connsiteX6" fmla="*/ 0 w 7531100"/>
                <a:gd name="connsiteY6" fmla="*/ 327569 h 1711869"/>
                <a:gd name="connsiteX0" fmla="*/ 0 w 7531100"/>
                <a:gd name="connsiteY0" fmla="*/ 327569 h 1711869"/>
                <a:gd name="connsiteX1" fmla="*/ 3200400 w 7531100"/>
                <a:gd name="connsiteY1" fmla="*/ 340269 h 1711869"/>
                <a:gd name="connsiteX2" fmla="*/ 6070600 w 7531100"/>
                <a:gd name="connsiteY2" fmla="*/ 568869 h 1711869"/>
                <a:gd name="connsiteX3" fmla="*/ 7518023 w 7531100"/>
                <a:gd name="connsiteY3" fmla="*/ 311666 h 1711869"/>
                <a:gd name="connsiteX4" fmla="*/ 7531100 w 7531100"/>
                <a:gd name="connsiteY4" fmla="*/ 1699169 h 1711869"/>
                <a:gd name="connsiteX5" fmla="*/ 0 w 7531100"/>
                <a:gd name="connsiteY5" fmla="*/ 1711869 h 1711869"/>
                <a:gd name="connsiteX6" fmla="*/ 0 w 7531100"/>
                <a:gd name="connsiteY6" fmla="*/ 327569 h 17118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531100" h="1711869">
                  <a:moveTo>
                    <a:pt x="0" y="327569"/>
                  </a:moveTo>
                  <a:cubicBezTo>
                    <a:pt x="998562" y="0"/>
                    <a:pt x="2157430" y="512234"/>
                    <a:pt x="3200400" y="340269"/>
                  </a:cubicBezTo>
                  <a:cubicBezTo>
                    <a:pt x="4225399" y="178329"/>
                    <a:pt x="5274201" y="94191"/>
                    <a:pt x="6070600" y="568869"/>
                  </a:cubicBezTo>
                  <a:cubicBezTo>
                    <a:pt x="6563499" y="668857"/>
                    <a:pt x="7177844" y="446598"/>
                    <a:pt x="7518023" y="311666"/>
                  </a:cubicBezTo>
                  <a:lnTo>
                    <a:pt x="7531100" y="1699169"/>
                  </a:lnTo>
                  <a:lnTo>
                    <a:pt x="0" y="1711869"/>
                  </a:lnTo>
                  <a:lnTo>
                    <a:pt x="0" y="327569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 prstMaterial="matte">
              <a:bevelT w="488950" h="1016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grpSp>
          <p:nvGrpSpPr>
            <p:cNvPr id="40390" name="Группа 119"/>
            <p:cNvGrpSpPr>
              <a:grpSpLocks/>
            </p:cNvGrpSpPr>
            <p:nvPr/>
          </p:nvGrpSpPr>
          <p:grpSpPr bwMode="auto">
            <a:xfrm>
              <a:off x="428596" y="3632354"/>
              <a:ext cx="1109662" cy="1971543"/>
              <a:chOff x="428596" y="3632354"/>
              <a:chExt cx="1109662" cy="1971543"/>
            </a:xfrm>
          </p:grpSpPr>
          <p:sp>
            <p:nvSpPr>
              <p:cNvPr id="118" name="Равнобедренный треугольник 117"/>
              <p:cNvSpPr/>
              <p:nvPr/>
            </p:nvSpPr>
            <p:spPr>
              <a:xfrm>
                <a:off x="859577" y="4460889"/>
                <a:ext cx="214314" cy="1143008"/>
              </a:xfrm>
              <a:prstGeom prst="triangle">
                <a:avLst/>
              </a:prstGeom>
              <a:blipFill>
                <a:blip r:embed="rId3" cstate="print"/>
                <a:tile tx="0" ty="0" sx="100000" sy="100000" flip="none" algn="tl"/>
              </a:blip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9050" h="190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  <p:sp>
            <p:nvSpPr>
              <p:cNvPr id="119" name="Полилиния 118"/>
              <p:cNvSpPr/>
              <p:nvPr/>
            </p:nvSpPr>
            <p:spPr>
              <a:xfrm>
                <a:off x="428596" y="3632354"/>
                <a:ext cx="1109662" cy="1812775"/>
              </a:xfrm>
              <a:custGeom>
                <a:avLst/>
                <a:gdLst>
                  <a:gd name="connsiteX0" fmla="*/ 0 w 642942"/>
                  <a:gd name="connsiteY0" fmla="*/ 1143008 h 1143008"/>
                  <a:gd name="connsiteX1" fmla="*/ 321471 w 642942"/>
                  <a:gd name="connsiteY1" fmla="*/ 0 h 1143008"/>
                  <a:gd name="connsiteX2" fmla="*/ 642942 w 642942"/>
                  <a:gd name="connsiteY2" fmla="*/ 1143008 h 1143008"/>
                  <a:gd name="connsiteX3" fmla="*/ 0 w 642942"/>
                  <a:gd name="connsiteY3" fmla="*/ 1143008 h 1143008"/>
                  <a:gd name="connsiteX0" fmla="*/ 0 w 642942"/>
                  <a:gd name="connsiteY0" fmla="*/ 1225565 h 1225565"/>
                  <a:gd name="connsiteX1" fmla="*/ 321471 w 642942"/>
                  <a:gd name="connsiteY1" fmla="*/ 82557 h 1225565"/>
                  <a:gd name="connsiteX2" fmla="*/ 642942 w 642942"/>
                  <a:gd name="connsiteY2" fmla="*/ 1225565 h 1225565"/>
                  <a:gd name="connsiteX3" fmla="*/ 0 w 642942"/>
                  <a:gd name="connsiteY3" fmla="*/ 1225565 h 1225565"/>
                  <a:gd name="connsiteX0" fmla="*/ 0 w 642942"/>
                  <a:gd name="connsiteY0" fmla="*/ 1246203 h 1246203"/>
                  <a:gd name="connsiteX1" fmla="*/ 321471 w 642942"/>
                  <a:gd name="connsiteY1" fmla="*/ 103195 h 1246203"/>
                  <a:gd name="connsiteX2" fmla="*/ 642942 w 642942"/>
                  <a:gd name="connsiteY2" fmla="*/ 1246203 h 1246203"/>
                  <a:gd name="connsiteX3" fmla="*/ 0 w 642942"/>
                  <a:gd name="connsiteY3" fmla="*/ 1246203 h 1246203"/>
                  <a:gd name="connsiteX0" fmla="*/ 0 w 892995"/>
                  <a:gd name="connsiteY0" fmla="*/ 1246203 h 1390650"/>
                  <a:gd name="connsiteX1" fmla="*/ 321471 w 892995"/>
                  <a:gd name="connsiteY1" fmla="*/ 103195 h 1390650"/>
                  <a:gd name="connsiteX2" fmla="*/ 642942 w 892995"/>
                  <a:gd name="connsiteY2" fmla="*/ 1246203 h 1390650"/>
                  <a:gd name="connsiteX3" fmla="*/ 0 w 892995"/>
                  <a:gd name="connsiteY3" fmla="*/ 1246203 h 1390650"/>
                  <a:gd name="connsiteX0" fmla="*/ 216667 w 1109662"/>
                  <a:gd name="connsiteY0" fmla="*/ 1246203 h 1428750"/>
                  <a:gd name="connsiteX1" fmla="*/ 538138 w 1109662"/>
                  <a:gd name="connsiteY1" fmla="*/ 103195 h 1428750"/>
                  <a:gd name="connsiteX2" fmla="*/ 859609 w 1109662"/>
                  <a:gd name="connsiteY2" fmla="*/ 1246203 h 1428750"/>
                  <a:gd name="connsiteX3" fmla="*/ 216667 w 1109662"/>
                  <a:gd name="connsiteY3" fmla="*/ 1246203 h 1428750"/>
                  <a:gd name="connsiteX0" fmla="*/ 216667 w 1109662"/>
                  <a:gd name="connsiteY0" fmla="*/ 1246203 h 1444625"/>
                  <a:gd name="connsiteX1" fmla="*/ 538138 w 1109662"/>
                  <a:gd name="connsiteY1" fmla="*/ 103195 h 1444625"/>
                  <a:gd name="connsiteX2" fmla="*/ 859609 w 1109662"/>
                  <a:gd name="connsiteY2" fmla="*/ 1246203 h 1444625"/>
                  <a:gd name="connsiteX3" fmla="*/ 216667 w 1109662"/>
                  <a:gd name="connsiteY3" fmla="*/ 1246203 h 1444625"/>
                  <a:gd name="connsiteX0" fmla="*/ 216667 w 1109662"/>
                  <a:gd name="connsiteY0" fmla="*/ 1246203 h 1444625"/>
                  <a:gd name="connsiteX1" fmla="*/ 538138 w 1109662"/>
                  <a:gd name="connsiteY1" fmla="*/ 103195 h 1444625"/>
                  <a:gd name="connsiteX2" fmla="*/ 859609 w 1109662"/>
                  <a:gd name="connsiteY2" fmla="*/ 1246203 h 1444625"/>
                  <a:gd name="connsiteX3" fmla="*/ 216667 w 1109662"/>
                  <a:gd name="connsiteY3" fmla="*/ 1246203 h 14446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09662" h="1444625">
                    <a:moveTo>
                      <a:pt x="216667" y="1246203"/>
                    </a:moveTo>
                    <a:cubicBezTo>
                      <a:pt x="0" y="1428750"/>
                      <a:pt x="396081" y="0"/>
                      <a:pt x="538138" y="103195"/>
                    </a:cubicBezTo>
                    <a:cubicBezTo>
                      <a:pt x="675481" y="20638"/>
                      <a:pt x="1109662" y="1390650"/>
                      <a:pt x="859609" y="1246203"/>
                    </a:cubicBezTo>
                    <a:cubicBezTo>
                      <a:pt x="650081" y="1444625"/>
                      <a:pt x="523081" y="1406525"/>
                      <a:pt x="216667" y="1246203"/>
                    </a:cubicBezTo>
                    <a:close/>
                  </a:path>
                </a:pathLst>
              </a:custGeom>
              <a:gradFill>
                <a:gsLst>
                  <a:gs pos="100000">
                    <a:srgbClr val="92D050"/>
                  </a:gs>
                  <a:gs pos="0">
                    <a:schemeClr val="accent3">
                      <a:lumMod val="50000"/>
                    </a:schemeClr>
                  </a:gs>
                </a:gsLst>
                <a:lin ang="16200000" scaled="1"/>
              </a:gradFill>
              <a:ln>
                <a:noFill/>
              </a:ln>
              <a:effectLst>
                <a:outerShdw blurRad="266700" dist="165100" dir="3960000" sx="90000" sy="-19000" rotWithShape="0">
                  <a:prstClr val="black">
                    <a:alpha val="39000"/>
                  </a:prstClr>
                </a:outerShdw>
              </a:effectLst>
              <a:scene3d>
                <a:camera prst="orthographicFront"/>
                <a:lightRig rig="threePt" dir="t"/>
              </a:scene3d>
              <a:sp3d prstMaterial="matte">
                <a:bevelT w="4318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</p:grpSp>
        <p:grpSp>
          <p:nvGrpSpPr>
            <p:cNvPr id="40391" name="Группа 120"/>
            <p:cNvGrpSpPr>
              <a:grpSpLocks/>
            </p:cNvGrpSpPr>
            <p:nvPr/>
          </p:nvGrpSpPr>
          <p:grpSpPr bwMode="auto">
            <a:xfrm>
              <a:off x="7858148" y="4209144"/>
              <a:ext cx="928694" cy="1537629"/>
              <a:chOff x="428596" y="3829035"/>
              <a:chExt cx="1109662" cy="1774862"/>
            </a:xfrm>
          </p:grpSpPr>
          <p:sp>
            <p:nvSpPr>
              <p:cNvPr id="122" name="Равнобедренный треугольник 121"/>
              <p:cNvSpPr/>
              <p:nvPr/>
            </p:nvSpPr>
            <p:spPr>
              <a:xfrm>
                <a:off x="859577" y="4460889"/>
                <a:ext cx="214314" cy="1143008"/>
              </a:xfrm>
              <a:prstGeom prst="triangle">
                <a:avLst/>
              </a:prstGeom>
              <a:blipFill>
                <a:blip r:embed="rId3" cstate="print"/>
                <a:tile tx="0" ty="0" sx="100000" sy="100000" flip="none" algn="tl"/>
              </a:blip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9050" h="190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  <p:sp>
            <p:nvSpPr>
              <p:cNvPr id="123" name="Полилиния 122"/>
              <p:cNvSpPr/>
              <p:nvPr/>
            </p:nvSpPr>
            <p:spPr>
              <a:xfrm>
                <a:off x="428596" y="3829035"/>
                <a:ext cx="1109662" cy="1616093"/>
              </a:xfrm>
              <a:custGeom>
                <a:avLst/>
                <a:gdLst>
                  <a:gd name="connsiteX0" fmla="*/ 0 w 642942"/>
                  <a:gd name="connsiteY0" fmla="*/ 1143008 h 1143008"/>
                  <a:gd name="connsiteX1" fmla="*/ 321471 w 642942"/>
                  <a:gd name="connsiteY1" fmla="*/ 0 h 1143008"/>
                  <a:gd name="connsiteX2" fmla="*/ 642942 w 642942"/>
                  <a:gd name="connsiteY2" fmla="*/ 1143008 h 1143008"/>
                  <a:gd name="connsiteX3" fmla="*/ 0 w 642942"/>
                  <a:gd name="connsiteY3" fmla="*/ 1143008 h 1143008"/>
                  <a:gd name="connsiteX0" fmla="*/ 0 w 642942"/>
                  <a:gd name="connsiteY0" fmla="*/ 1225565 h 1225565"/>
                  <a:gd name="connsiteX1" fmla="*/ 321471 w 642942"/>
                  <a:gd name="connsiteY1" fmla="*/ 82557 h 1225565"/>
                  <a:gd name="connsiteX2" fmla="*/ 642942 w 642942"/>
                  <a:gd name="connsiteY2" fmla="*/ 1225565 h 1225565"/>
                  <a:gd name="connsiteX3" fmla="*/ 0 w 642942"/>
                  <a:gd name="connsiteY3" fmla="*/ 1225565 h 1225565"/>
                  <a:gd name="connsiteX0" fmla="*/ 0 w 642942"/>
                  <a:gd name="connsiteY0" fmla="*/ 1246203 h 1246203"/>
                  <a:gd name="connsiteX1" fmla="*/ 321471 w 642942"/>
                  <a:gd name="connsiteY1" fmla="*/ 103195 h 1246203"/>
                  <a:gd name="connsiteX2" fmla="*/ 642942 w 642942"/>
                  <a:gd name="connsiteY2" fmla="*/ 1246203 h 1246203"/>
                  <a:gd name="connsiteX3" fmla="*/ 0 w 642942"/>
                  <a:gd name="connsiteY3" fmla="*/ 1246203 h 1246203"/>
                  <a:gd name="connsiteX0" fmla="*/ 0 w 892995"/>
                  <a:gd name="connsiteY0" fmla="*/ 1246203 h 1390650"/>
                  <a:gd name="connsiteX1" fmla="*/ 321471 w 892995"/>
                  <a:gd name="connsiteY1" fmla="*/ 103195 h 1390650"/>
                  <a:gd name="connsiteX2" fmla="*/ 642942 w 892995"/>
                  <a:gd name="connsiteY2" fmla="*/ 1246203 h 1390650"/>
                  <a:gd name="connsiteX3" fmla="*/ 0 w 892995"/>
                  <a:gd name="connsiteY3" fmla="*/ 1246203 h 1390650"/>
                  <a:gd name="connsiteX0" fmla="*/ 216667 w 1109662"/>
                  <a:gd name="connsiteY0" fmla="*/ 1246203 h 1428750"/>
                  <a:gd name="connsiteX1" fmla="*/ 538138 w 1109662"/>
                  <a:gd name="connsiteY1" fmla="*/ 103195 h 1428750"/>
                  <a:gd name="connsiteX2" fmla="*/ 859609 w 1109662"/>
                  <a:gd name="connsiteY2" fmla="*/ 1246203 h 1428750"/>
                  <a:gd name="connsiteX3" fmla="*/ 216667 w 1109662"/>
                  <a:gd name="connsiteY3" fmla="*/ 1246203 h 1428750"/>
                  <a:gd name="connsiteX0" fmla="*/ 216667 w 1109662"/>
                  <a:gd name="connsiteY0" fmla="*/ 1246203 h 1444625"/>
                  <a:gd name="connsiteX1" fmla="*/ 538138 w 1109662"/>
                  <a:gd name="connsiteY1" fmla="*/ 103195 h 1444625"/>
                  <a:gd name="connsiteX2" fmla="*/ 859609 w 1109662"/>
                  <a:gd name="connsiteY2" fmla="*/ 1246203 h 1444625"/>
                  <a:gd name="connsiteX3" fmla="*/ 216667 w 1109662"/>
                  <a:gd name="connsiteY3" fmla="*/ 1246203 h 1444625"/>
                  <a:gd name="connsiteX0" fmla="*/ 216667 w 1109662"/>
                  <a:gd name="connsiteY0" fmla="*/ 1246203 h 1444625"/>
                  <a:gd name="connsiteX1" fmla="*/ 538138 w 1109662"/>
                  <a:gd name="connsiteY1" fmla="*/ 103195 h 1444625"/>
                  <a:gd name="connsiteX2" fmla="*/ 859609 w 1109662"/>
                  <a:gd name="connsiteY2" fmla="*/ 1246203 h 1444625"/>
                  <a:gd name="connsiteX3" fmla="*/ 216667 w 1109662"/>
                  <a:gd name="connsiteY3" fmla="*/ 1246203 h 14446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09662" h="1444625">
                    <a:moveTo>
                      <a:pt x="216667" y="1246203"/>
                    </a:moveTo>
                    <a:cubicBezTo>
                      <a:pt x="0" y="1428750"/>
                      <a:pt x="396081" y="0"/>
                      <a:pt x="538138" y="103195"/>
                    </a:cubicBezTo>
                    <a:cubicBezTo>
                      <a:pt x="675481" y="20638"/>
                      <a:pt x="1109662" y="1390650"/>
                      <a:pt x="859609" y="1246203"/>
                    </a:cubicBezTo>
                    <a:cubicBezTo>
                      <a:pt x="650081" y="1444625"/>
                      <a:pt x="523081" y="1406525"/>
                      <a:pt x="216667" y="1246203"/>
                    </a:cubicBezTo>
                    <a:close/>
                  </a:path>
                </a:pathLst>
              </a:custGeom>
              <a:gradFill>
                <a:gsLst>
                  <a:gs pos="100000">
                    <a:srgbClr val="92D050"/>
                  </a:gs>
                  <a:gs pos="0">
                    <a:schemeClr val="accent3">
                      <a:lumMod val="50000"/>
                    </a:schemeClr>
                  </a:gs>
                </a:gsLst>
                <a:lin ang="16200000" scaled="1"/>
              </a:gradFill>
              <a:ln>
                <a:noFill/>
              </a:ln>
              <a:effectLst>
                <a:outerShdw blurRad="266700" dist="165100" dir="3960000" sx="90000" sy="-19000" rotWithShape="0">
                  <a:prstClr val="black">
                    <a:alpha val="39000"/>
                  </a:prstClr>
                </a:outerShdw>
              </a:effectLst>
              <a:scene3d>
                <a:camera prst="orthographicFront"/>
                <a:lightRig rig="threePt" dir="t"/>
              </a:scene3d>
              <a:sp3d prstMaterial="matte">
                <a:bevelT w="4318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</p:grpSp>
        <p:grpSp>
          <p:nvGrpSpPr>
            <p:cNvPr id="40392" name="Группа 123"/>
            <p:cNvGrpSpPr>
              <a:grpSpLocks/>
            </p:cNvGrpSpPr>
            <p:nvPr/>
          </p:nvGrpSpPr>
          <p:grpSpPr bwMode="auto">
            <a:xfrm>
              <a:off x="4500562" y="3302758"/>
              <a:ext cx="1357322" cy="2269381"/>
              <a:chOff x="428596" y="3644850"/>
              <a:chExt cx="1109662" cy="1959047"/>
            </a:xfrm>
          </p:grpSpPr>
          <p:sp>
            <p:nvSpPr>
              <p:cNvPr id="125" name="Равнобедренный треугольник 124"/>
              <p:cNvSpPr/>
              <p:nvPr/>
            </p:nvSpPr>
            <p:spPr>
              <a:xfrm>
                <a:off x="859577" y="4460889"/>
                <a:ext cx="214314" cy="1143008"/>
              </a:xfrm>
              <a:prstGeom prst="triangle">
                <a:avLst/>
              </a:prstGeom>
              <a:blipFill>
                <a:blip r:embed="rId3" cstate="print"/>
                <a:tile tx="0" ty="0" sx="100000" sy="100000" flip="none" algn="tl"/>
              </a:blip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9050" h="190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  <p:sp>
            <p:nvSpPr>
              <p:cNvPr id="126" name="Полилиния 125"/>
              <p:cNvSpPr/>
              <p:nvPr/>
            </p:nvSpPr>
            <p:spPr>
              <a:xfrm>
                <a:off x="428596" y="3644850"/>
                <a:ext cx="1109662" cy="1800279"/>
              </a:xfrm>
              <a:custGeom>
                <a:avLst/>
                <a:gdLst>
                  <a:gd name="connsiteX0" fmla="*/ 0 w 642942"/>
                  <a:gd name="connsiteY0" fmla="*/ 1143008 h 1143008"/>
                  <a:gd name="connsiteX1" fmla="*/ 321471 w 642942"/>
                  <a:gd name="connsiteY1" fmla="*/ 0 h 1143008"/>
                  <a:gd name="connsiteX2" fmla="*/ 642942 w 642942"/>
                  <a:gd name="connsiteY2" fmla="*/ 1143008 h 1143008"/>
                  <a:gd name="connsiteX3" fmla="*/ 0 w 642942"/>
                  <a:gd name="connsiteY3" fmla="*/ 1143008 h 1143008"/>
                  <a:gd name="connsiteX0" fmla="*/ 0 w 642942"/>
                  <a:gd name="connsiteY0" fmla="*/ 1225565 h 1225565"/>
                  <a:gd name="connsiteX1" fmla="*/ 321471 w 642942"/>
                  <a:gd name="connsiteY1" fmla="*/ 82557 h 1225565"/>
                  <a:gd name="connsiteX2" fmla="*/ 642942 w 642942"/>
                  <a:gd name="connsiteY2" fmla="*/ 1225565 h 1225565"/>
                  <a:gd name="connsiteX3" fmla="*/ 0 w 642942"/>
                  <a:gd name="connsiteY3" fmla="*/ 1225565 h 1225565"/>
                  <a:gd name="connsiteX0" fmla="*/ 0 w 642942"/>
                  <a:gd name="connsiteY0" fmla="*/ 1246203 h 1246203"/>
                  <a:gd name="connsiteX1" fmla="*/ 321471 w 642942"/>
                  <a:gd name="connsiteY1" fmla="*/ 103195 h 1246203"/>
                  <a:gd name="connsiteX2" fmla="*/ 642942 w 642942"/>
                  <a:gd name="connsiteY2" fmla="*/ 1246203 h 1246203"/>
                  <a:gd name="connsiteX3" fmla="*/ 0 w 642942"/>
                  <a:gd name="connsiteY3" fmla="*/ 1246203 h 1246203"/>
                  <a:gd name="connsiteX0" fmla="*/ 0 w 892995"/>
                  <a:gd name="connsiteY0" fmla="*/ 1246203 h 1390650"/>
                  <a:gd name="connsiteX1" fmla="*/ 321471 w 892995"/>
                  <a:gd name="connsiteY1" fmla="*/ 103195 h 1390650"/>
                  <a:gd name="connsiteX2" fmla="*/ 642942 w 892995"/>
                  <a:gd name="connsiteY2" fmla="*/ 1246203 h 1390650"/>
                  <a:gd name="connsiteX3" fmla="*/ 0 w 892995"/>
                  <a:gd name="connsiteY3" fmla="*/ 1246203 h 1390650"/>
                  <a:gd name="connsiteX0" fmla="*/ 216667 w 1109662"/>
                  <a:gd name="connsiteY0" fmla="*/ 1246203 h 1428750"/>
                  <a:gd name="connsiteX1" fmla="*/ 538138 w 1109662"/>
                  <a:gd name="connsiteY1" fmla="*/ 103195 h 1428750"/>
                  <a:gd name="connsiteX2" fmla="*/ 859609 w 1109662"/>
                  <a:gd name="connsiteY2" fmla="*/ 1246203 h 1428750"/>
                  <a:gd name="connsiteX3" fmla="*/ 216667 w 1109662"/>
                  <a:gd name="connsiteY3" fmla="*/ 1246203 h 1428750"/>
                  <a:gd name="connsiteX0" fmla="*/ 216667 w 1109662"/>
                  <a:gd name="connsiteY0" fmla="*/ 1246203 h 1444625"/>
                  <a:gd name="connsiteX1" fmla="*/ 538138 w 1109662"/>
                  <a:gd name="connsiteY1" fmla="*/ 103195 h 1444625"/>
                  <a:gd name="connsiteX2" fmla="*/ 859609 w 1109662"/>
                  <a:gd name="connsiteY2" fmla="*/ 1246203 h 1444625"/>
                  <a:gd name="connsiteX3" fmla="*/ 216667 w 1109662"/>
                  <a:gd name="connsiteY3" fmla="*/ 1246203 h 1444625"/>
                  <a:gd name="connsiteX0" fmla="*/ 216667 w 1109662"/>
                  <a:gd name="connsiteY0" fmla="*/ 1246203 h 1444625"/>
                  <a:gd name="connsiteX1" fmla="*/ 538138 w 1109662"/>
                  <a:gd name="connsiteY1" fmla="*/ 103195 h 1444625"/>
                  <a:gd name="connsiteX2" fmla="*/ 859609 w 1109662"/>
                  <a:gd name="connsiteY2" fmla="*/ 1246203 h 1444625"/>
                  <a:gd name="connsiteX3" fmla="*/ 216667 w 1109662"/>
                  <a:gd name="connsiteY3" fmla="*/ 1246203 h 14446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09662" h="1444625">
                    <a:moveTo>
                      <a:pt x="216667" y="1246203"/>
                    </a:moveTo>
                    <a:cubicBezTo>
                      <a:pt x="0" y="1428750"/>
                      <a:pt x="396081" y="0"/>
                      <a:pt x="538138" y="103195"/>
                    </a:cubicBezTo>
                    <a:cubicBezTo>
                      <a:pt x="675481" y="20638"/>
                      <a:pt x="1109662" y="1390650"/>
                      <a:pt x="859609" y="1246203"/>
                    </a:cubicBezTo>
                    <a:cubicBezTo>
                      <a:pt x="650081" y="1444625"/>
                      <a:pt x="523081" y="1406525"/>
                      <a:pt x="216667" y="1246203"/>
                    </a:cubicBezTo>
                    <a:close/>
                  </a:path>
                </a:pathLst>
              </a:custGeom>
              <a:gradFill>
                <a:gsLst>
                  <a:gs pos="100000">
                    <a:srgbClr val="92D050"/>
                  </a:gs>
                  <a:gs pos="0">
                    <a:schemeClr val="accent3">
                      <a:lumMod val="50000"/>
                    </a:schemeClr>
                  </a:gs>
                </a:gsLst>
                <a:lin ang="16200000" scaled="1"/>
              </a:gradFill>
              <a:ln>
                <a:noFill/>
              </a:ln>
              <a:effectLst>
                <a:outerShdw blurRad="266700" dist="165100" dir="3960000" sx="90000" sy="-19000" rotWithShape="0">
                  <a:prstClr val="black">
                    <a:alpha val="39000"/>
                  </a:prstClr>
                </a:outerShdw>
              </a:effectLst>
              <a:scene3d>
                <a:camera prst="orthographicFront"/>
                <a:lightRig rig="threePt" dir="t"/>
              </a:scene3d>
              <a:sp3d prstMaterial="matte">
                <a:bevelT w="4318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</p:grpSp>
        <p:sp>
          <p:nvSpPr>
            <p:cNvPr id="116" name="Полилиния 115"/>
            <p:cNvSpPr/>
            <p:nvPr/>
          </p:nvSpPr>
          <p:spPr>
            <a:xfrm>
              <a:off x="-65581" y="5715016"/>
              <a:ext cx="9247681" cy="1142984"/>
            </a:xfrm>
            <a:custGeom>
              <a:avLst/>
              <a:gdLst>
                <a:gd name="connsiteX0" fmla="*/ 9194800 w 9781117"/>
                <a:gd name="connsiteY0" fmla="*/ 511588 h 2492788"/>
                <a:gd name="connsiteX1" fmla="*/ 5715000 w 9781117"/>
                <a:gd name="connsiteY1" fmla="*/ 295688 h 2492788"/>
                <a:gd name="connsiteX2" fmla="*/ 1765300 w 9781117"/>
                <a:gd name="connsiteY2" fmla="*/ 943388 h 2492788"/>
                <a:gd name="connsiteX3" fmla="*/ 63500 w 9781117"/>
                <a:gd name="connsiteY3" fmla="*/ 816388 h 2492788"/>
                <a:gd name="connsiteX4" fmla="*/ 0 w 9781117"/>
                <a:gd name="connsiteY4" fmla="*/ 2480088 h 2492788"/>
                <a:gd name="connsiteX5" fmla="*/ 9232900 w 9781117"/>
                <a:gd name="connsiteY5" fmla="*/ 2492788 h 2492788"/>
                <a:gd name="connsiteX6" fmla="*/ 9194800 w 9781117"/>
                <a:gd name="connsiteY6" fmla="*/ 511588 h 2492788"/>
                <a:gd name="connsiteX0" fmla="*/ 9194800 w 9247681"/>
                <a:gd name="connsiteY0" fmla="*/ 511588 h 2492788"/>
                <a:gd name="connsiteX1" fmla="*/ 5715000 w 9247681"/>
                <a:gd name="connsiteY1" fmla="*/ 295688 h 2492788"/>
                <a:gd name="connsiteX2" fmla="*/ 1765300 w 9247681"/>
                <a:gd name="connsiteY2" fmla="*/ 943388 h 2492788"/>
                <a:gd name="connsiteX3" fmla="*/ 63500 w 9247681"/>
                <a:gd name="connsiteY3" fmla="*/ 816388 h 2492788"/>
                <a:gd name="connsiteX4" fmla="*/ 0 w 9247681"/>
                <a:gd name="connsiteY4" fmla="*/ 2480088 h 2492788"/>
                <a:gd name="connsiteX5" fmla="*/ 9232900 w 9247681"/>
                <a:gd name="connsiteY5" fmla="*/ 2492788 h 2492788"/>
                <a:gd name="connsiteX6" fmla="*/ 9194800 w 9247681"/>
                <a:gd name="connsiteY6" fmla="*/ 511588 h 2492788"/>
                <a:gd name="connsiteX0" fmla="*/ 9194800 w 9247681"/>
                <a:gd name="connsiteY0" fmla="*/ 511588 h 2492788"/>
                <a:gd name="connsiteX1" fmla="*/ 5715000 w 9247681"/>
                <a:gd name="connsiteY1" fmla="*/ 295688 h 2492788"/>
                <a:gd name="connsiteX2" fmla="*/ 1765300 w 9247681"/>
                <a:gd name="connsiteY2" fmla="*/ 943388 h 2492788"/>
                <a:gd name="connsiteX3" fmla="*/ 63500 w 9247681"/>
                <a:gd name="connsiteY3" fmla="*/ 816388 h 2492788"/>
                <a:gd name="connsiteX4" fmla="*/ 0 w 9247681"/>
                <a:gd name="connsiteY4" fmla="*/ 2480088 h 2492788"/>
                <a:gd name="connsiteX5" fmla="*/ 9232900 w 9247681"/>
                <a:gd name="connsiteY5" fmla="*/ 2492788 h 2492788"/>
                <a:gd name="connsiteX6" fmla="*/ 9194800 w 9247681"/>
                <a:gd name="connsiteY6" fmla="*/ 511588 h 2492788"/>
                <a:gd name="connsiteX0" fmla="*/ 9194800 w 9247681"/>
                <a:gd name="connsiteY0" fmla="*/ 511588 h 2492788"/>
                <a:gd name="connsiteX1" fmla="*/ 5715000 w 9247681"/>
                <a:gd name="connsiteY1" fmla="*/ 295688 h 2492788"/>
                <a:gd name="connsiteX2" fmla="*/ 1765300 w 9247681"/>
                <a:gd name="connsiteY2" fmla="*/ 943388 h 2492788"/>
                <a:gd name="connsiteX3" fmla="*/ 63500 w 9247681"/>
                <a:gd name="connsiteY3" fmla="*/ 816388 h 2492788"/>
                <a:gd name="connsiteX4" fmla="*/ 0 w 9247681"/>
                <a:gd name="connsiteY4" fmla="*/ 2480088 h 2492788"/>
                <a:gd name="connsiteX5" fmla="*/ 9232900 w 9247681"/>
                <a:gd name="connsiteY5" fmla="*/ 2492788 h 2492788"/>
                <a:gd name="connsiteX6" fmla="*/ 9194800 w 9247681"/>
                <a:gd name="connsiteY6" fmla="*/ 511588 h 2492788"/>
                <a:gd name="connsiteX0" fmla="*/ 9194800 w 9247681"/>
                <a:gd name="connsiteY0" fmla="*/ 487658 h 2468858"/>
                <a:gd name="connsiteX1" fmla="*/ 5715000 w 9247681"/>
                <a:gd name="connsiteY1" fmla="*/ 271758 h 2468858"/>
                <a:gd name="connsiteX2" fmla="*/ 1765300 w 9247681"/>
                <a:gd name="connsiteY2" fmla="*/ 919458 h 2468858"/>
                <a:gd name="connsiteX3" fmla="*/ 63500 w 9247681"/>
                <a:gd name="connsiteY3" fmla="*/ 792458 h 2468858"/>
                <a:gd name="connsiteX4" fmla="*/ 0 w 9247681"/>
                <a:gd name="connsiteY4" fmla="*/ 2456158 h 2468858"/>
                <a:gd name="connsiteX5" fmla="*/ 9232900 w 9247681"/>
                <a:gd name="connsiteY5" fmla="*/ 2468858 h 2468858"/>
                <a:gd name="connsiteX6" fmla="*/ 9194800 w 9247681"/>
                <a:gd name="connsiteY6" fmla="*/ 487658 h 2468858"/>
                <a:gd name="connsiteX0" fmla="*/ 9194800 w 9247681"/>
                <a:gd name="connsiteY0" fmla="*/ 487658 h 2468858"/>
                <a:gd name="connsiteX1" fmla="*/ 5715000 w 9247681"/>
                <a:gd name="connsiteY1" fmla="*/ 271758 h 2468858"/>
                <a:gd name="connsiteX2" fmla="*/ 1765300 w 9247681"/>
                <a:gd name="connsiteY2" fmla="*/ 919458 h 2468858"/>
                <a:gd name="connsiteX3" fmla="*/ 63500 w 9247681"/>
                <a:gd name="connsiteY3" fmla="*/ 792458 h 2468858"/>
                <a:gd name="connsiteX4" fmla="*/ 0 w 9247681"/>
                <a:gd name="connsiteY4" fmla="*/ 2456158 h 2468858"/>
                <a:gd name="connsiteX5" fmla="*/ 9232900 w 9247681"/>
                <a:gd name="connsiteY5" fmla="*/ 2468858 h 2468858"/>
                <a:gd name="connsiteX6" fmla="*/ 9194800 w 9247681"/>
                <a:gd name="connsiteY6" fmla="*/ 487658 h 2468858"/>
                <a:gd name="connsiteX0" fmla="*/ 9194800 w 9247681"/>
                <a:gd name="connsiteY0" fmla="*/ 487658 h 2468858"/>
                <a:gd name="connsiteX1" fmla="*/ 5715000 w 9247681"/>
                <a:gd name="connsiteY1" fmla="*/ 271758 h 2468858"/>
                <a:gd name="connsiteX2" fmla="*/ 1765300 w 9247681"/>
                <a:gd name="connsiteY2" fmla="*/ 919458 h 2468858"/>
                <a:gd name="connsiteX3" fmla="*/ 63500 w 9247681"/>
                <a:gd name="connsiteY3" fmla="*/ 792458 h 2468858"/>
                <a:gd name="connsiteX4" fmla="*/ 0 w 9247681"/>
                <a:gd name="connsiteY4" fmla="*/ 2456158 h 2468858"/>
                <a:gd name="connsiteX5" fmla="*/ 9232900 w 9247681"/>
                <a:gd name="connsiteY5" fmla="*/ 2468858 h 2468858"/>
                <a:gd name="connsiteX6" fmla="*/ 9194800 w 9247681"/>
                <a:gd name="connsiteY6" fmla="*/ 487658 h 24688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247681" h="2468858">
                  <a:moveTo>
                    <a:pt x="9194800" y="487658"/>
                  </a:moveTo>
                  <a:cubicBezTo>
                    <a:pt x="8608483" y="121475"/>
                    <a:pt x="6832055" y="802503"/>
                    <a:pt x="5715000" y="271758"/>
                  </a:cubicBezTo>
                  <a:cubicBezTo>
                    <a:pt x="5445623" y="0"/>
                    <a:pt x="2116574" y="444364"/>
                    <a:pt x="1765300" y="919458"/>
                  </a:cubicBezTo>
                  <a:cubicBezTo>
                    <a:pt x="1117095" y="1140637"/>
                    <a:pt x="630767" y="834791"/>
                    <a:pt x="63500" y="792458"/>
                  </a:cubicBezTo>
                  <a:lnTo>
                    <a:pt x="0" y="2456158"/>
                  </a:lnTo>
                  <a:lnTo>
                    <a:pt x="9232900" y="2468858"/>
                  </a:lnTo>
                  <a:cubicBezTo>
                    <a:pt x="9215861" y="1804322"/>
                    <a:pt x="9247681" y="1320553"/>
                    <a:pt x="9194800" y="487658"/>
                  </a:cubicBez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 prstMaterial="matte">
              <a:bevelT w="488950" h="1016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</p:grpSp>
      <p:grpSp>
        <p:nvGrpSpPr>
          <p:cNvPr id="39949" name="Группа 143"/>
          <p:cNvGrpSpPr>
            <a:grpSpLocks/>
          </p:cNvGrpSpPr>
          <p:nvPr/>
        </p:nvGrpSpPr>
        <p:grpSpPr bwMode="auto">
          <a:xfrm rot="626960">
            <a:off x="7869238" y="5934075"/>
            <a:ext cx="928687" cy="1000125"/>
            <a:chOff x="5898071" y="4400554"/>
            <a:chExt cx="2324143" cy="2470145"/>
          </a:xfrm>
        </p:grpSpPr>
        <p:sp>
          <p:nvSpPr>
            <p:cNvPr id="145" name="Полилиния 144"/>
            <p:cNvSpPr/>
            <p:nvPr/>
          </p:nvSpPr>
          <p:spPr>
            <a:xfrm>
              <a:off x="5898071" y="4931288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146" name="Полилиния 145"/>
            <p:cNvSpPr/>
            <p:nvPr/>
          </p:nvSpPr>
          <p:spPr>
            <a:xfrm>
              <a:off x="6357950" y="4918589"/>
              <a:ext cx="79269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147" name="Полилиния 146"/>
            <p:cNvSpPr/>
            <p:nvPr/>
          </p:nvSpPr>
          <p:spPr>
            <a:xfrm>
              <a:off x="6072198" y="4918589"/>
              <a:ext cx="114988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148" name="Полилиния 147"/>
            <p:cNvSpPr/>
            <p:nvPr/>
          </p:nvSpPr>
          <p:spPr>
            <a:xfrm flipH="1">
              <a:off x="7000892" y="4918589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149" name="Полилиния 148"/>
            <p:cNvSpPr/>
            <p:nvPr/>
          </p:nvSpPr>
          <p:spPr>
            <a:xfrm flipH="1">
              <a:off x="7000892" y="4918589"/>
              <a:ext cx="785818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150" name="Полилиния 149"/>
            <p:cNvSpPr/>
            <p:nvPr/>
          </p:nvSpPr>
          <p:spPr>
            <a:xfrm flipH="1">
              <a:off x="6929454" y="4918589"/>
              <a:ext cx="500066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grpSp>
          <p:nvGrpSpPr>
            <p:cNvPr id="40367" name="Группа 137"/>
            <p:cNvGrpSpPr>
              <a:grpSpLocks/>
            </p:cNvGrpSpPr>
            <p:nvPr/>
          </p:nvGrpSpPr>
          <p:grpSpPr bwMode="auto">
            <a:xfrm rot="-169710">
              <a:off x="6560974" y="4400554"/>
              <a:ext cx="798923" cy="2457470"/>
              <a:chOff x="6586553" y="4400554"/>
              <a:chExt cx="798923" cy="2457470"/>
            </a:xfrm>
          </p:grpSpPr>
          <p:sp>
            <p:nvSpPr>
              <p:cNvPr id="156" name="Полилиния 155"/>
              <p:cNvSpPr/>
              <p:nvPr/>
            </p:nvSpPr>
            <p:spPr>
              <a:xfrm flipH="1">
                <a:off x="6929454" y="5143512"/>
                <a:ext cx="142905" cy="1714512"/>
              </a:xfrm>
              <a:custGeom>
                <a:avLst/>
                <a:gdLst>
                  <a:gd name="connsiteX0" fmla="*/ 1016000 w 1016000"/>
                  <a:gd name="connsiteY0" fmla="*/ 1778000 h 1803400"/>
                  <a:gd name="connsiteX1" fmla="*/ 0 w 1016000"/>
                  <a:gd name="connsiteY1" fmla="*/ 0 h 1803400"/>
                  <a:gd name="connsiteX2" fmla="*/ 901700 w 1016000"/>
                  <a:gd name="connsiteY2" fmla="*/ 1803400 h 1803400"/>
                  <a:gd name="connsiteX3" fmla="*/ 1016000 w 1016000"/>
                  <a:gd name="connsiteY3" fmla="*/ 1778000 h 1803400"/>
                  <a:gd name="connsiteX0" fmla="*/ 1016000 w 1016000"/>
                  <a:gd name="connsiteY0" fmla="*/ 1914011 h 1939411"/>
                  <a:gd name="connsiteX1" fmla="*/ 0 w 1016000"/>
                  <a:gd name="connsiteY1" fmla="*/ 136011 h 1939411"/>
                  <a:gd name="connsiteX2" fmla="*/ 901700 w 1016000"/>
                  <a:gd name="connsiteY2" fmla="*/ 1939411 h 1939411"/>
                  <a:gd name="connsiteX3" fmla="*/ 1016000 w 1016000"/>
                  <a:gd name="connsiteY3" fmla="*/ 1914011 h 1939411"/>
                  <a:gd name="connsiteX0" fmla="*/ 1269483 w 1269483"/>
                  <a:gd name="connsiteY0" fmla="*/ 2019845 h 2045245"/>
                  <a:gd name="connsiteX1" fmla="*/ 253483 w 1269483"/>
                  <a:gd name="connsiteY1" fmla="*/ 241845 h 2045245"/>
                  <a:gd name="connsiteX2" fmla="*/ 1155183 w 1269483"/>
                  <a:gd name="connsiteY2" fmla="*/ 2045245 h 2045245"/>
                  <a:gd name="connsiteX3" fmla="*/ 1269483 w 1269483"/>
                  <a:gd name="connsiteY3" fmla="*/ 2019845 h 2045245"/>
                  <a:gd name="connsiteX0" fmla="*/ 1175829 w 1175829"/>
                  <a:gd name="connsiteY0" fmla="*/ 1914011 h 1939411"/>
                  <a:gd name="connsiteX1" fmla="*/ 159829 w 1175829"/>
                  <a:gd name="connsiteY1" fmla="*/ 136011 h 1939411"/>
                  <a:gd name="connsiteX2" fmla="*/ 1061529 w 1175829"/>
                  <a:gd name="connsiteY2" fmla="*/ 1939411 h 1939411"/>
                  <a:gd name="connsiteX3" fmla="*/ 1175829 w 1175829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538181 w 697974"/>
                  <a:gd name="connsiteY2" fmla="*/ 1939411 h 1939411"/>
                  <a:gd name="connsiteX3" fmla="*/ 652481 w 697974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363701 w 697974"/>
                  <a:gd name="connsiteY2" fmla="*/ 1939411 h 1939411"/>
                  <a:gd name="connsiteX3" fmla="*/ 652481 w 697974"/>
                  <a:gd name="connsiteY3" fmla="*/ 1914011 h 1939411"/>
                  <a:gd name="connsiteX0" fmla="*/ 477999 w 523492"/>
                  <a:gd name="connsiteY0" fmla="*/ 1914011 h 1939411"/>
                  <a:gd name="connsiteX1" fmla="*/ 159828 w 523492"/>
                  <a:gd name="connsiteY1" fmla="*/ 136011 h 1939411"/>
                  <a:gd name="connsiteX2" fmla="*/ 363701 w 523492"/>
                  <a:gd name="connsiteY2" fmla="*/ 1939411 h 1939411"/>
                  <a:gd name="connsiteX3" fmla="*/ 477999 w 523492"/>
                  <a:gd name="connsiteY3" fmla="*/ 1914011 h 1939411"/>
                  <a:gd name="connsiteX0" fmla="*/ 129045 w 215906"/>
                  <a:gd name="connsiteY0" fmla="*/ 1914011 h 1939411"/>
                  <a:gd name="connsiteX1" fmla="*/ 159828 w 215906"/>
                  <a:gd name="connsiteY1" fmla="*/ 136011 h 1939411"/>
                  <a:gd name="connsiteX2" fmla="*/ 14747 w 215906"/>
                  <a:gd name="connsiteY2" fmla="*/ 1939411 h 1939411"/>
                  <a:gd name="connsiteX3" fmla="*/ 129045 w 215906"/>
                  <a:gd name="connsiteY3" fmla="*/ 1914011 h 1939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5906" h="1939411">
                    <a:moveTo>
                      <a:pt x="129045" y="1914011"/>
                    </a:moveTo>
                    <a:cubicBezTo>
                      <a:pt x="174538" y="948262"/>
                      <a:pt x="215907" y="0"/>
                      <a:pt x="159828" y="136011"/>
                    </a:cubicBezTo>
                    <a:cubicBezTo>
                      <a:pt x="-1" y="124344"/>
                      <a:pt x="106262" y="806428"/>
                      <a:pt x="14747" y="1939411"/>
                    </a:cubicBezTo>
                    <a:lnTo>
                      <a:pt x="129045" y="1914011"/>
                    </a:lnTo>
                    <a:close/>
                  </a:path>
                </a:pathLst>
              </a:custGeom>
              <a:gradFill>
                <a:gsLst>
                  <a:gs pos="100000">
                    <a:srgbClr val="92D050"/>
                  </a:gs>
                  <a:gs pos="0">
                    <a:schemeClr val="accent3">
                      <a:lumMod val="50000"/>
                    </a:schemeClr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9050" h="190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  <p:sp>
            <p:nvSpPr>
              <p:cNvPr id="157" name="Полилиния 156"/>
              <p:cNvSpPr/>
              <p:nvPr/>
            </p:nvSpPr>
            <p:spPr>
              <a:xfrm>
                <a:off x="6586553" y="440522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  <p:sp>
            <p:nvSpPr>
              <p:cNvPr id="158" name="Полилиния 157"/>
              <p:cNvSpPr/>
              <p:nvPr/>
            </p:nvSpPr>
            <p:spPr>
              <a:xfrm>
                <a:off x="6663958" y="440055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</p:grpSp>
        <p:grpSp>
          <p:nvGrpSpPr>
            <p:cNvPr id="40368" name="Группа 138"/>
            <p:cNvGrpSpPr>
              <a:grpSpLocks/>
            </p:cNvGrpSpPr>
            <p:nvPr/>
          </p:nvGrpSpPr>
          <p:grpSpPr bwMode="auto">
            <a:xfrm rot="639347">
              <a:off x="6792579" y="4410371"/>
              <a:ext cx="798923" cy="2457470"/>
              <a:chOff x="6586553" y="4400554"/>
              <a:chExt cx="798923" cy="2457470"/>
            </a:xfrm>
          </p:grpSpPr>
          <p:sp>
            <p:nvSpPr>
              <p:cNvPr id="153" name="Полилиния 152"/>
              <p:cNvSpPr/>
              <p:nvPr/>
            </p:nvSpPr>
            <p:spPr>
              <a:xfrm flipH="1">
                <a:off x="6929454" y="5143512"/>
                <a:ext cx="142905" cy="1714512"/>
              </a:xfrm>
              <a:custGeom>
                <a:avLst/>
                <a:gdLst>
                  <a:gd name="connsiteX0" fmla="*/ 1016000 w 1016000"/>
                  <a:gd name="connsiteY0" fmla="*/ 1778000 h 1803400"/>
                  <a:gd name="connsiteX1" fmla="*/ 0 w 1016000"/>
                  <a:gd name="connsiteY1" fmla="*/ 0 h 1803400"/>
                  <a:gd name="connsiteX2" fmla="*/ 901700 w 1016000"/>
                  <a:gd name="connsiteY2" fmla="*/ 1803400 h 1803400"/>
                  <a:gd name="connsiteX3" fmla="*/ 1016000 w 1016000"/>
                  <a:gd name="connsiteY3" fmla="*/ 1778000 h 1803400"/>
                  <a:gd name="connsiteX0" fmla="*/ 1016000 w 1016000"/>
                  <a:gd name="connsiteY0" fmla="*/ 1914011 h 1939411"/>
                  <a:gd name="connsiteX1" fmla="*/ 0 w 1016000"/>
                  <a:gd name="connsiteY1" fmla="*/ 136011 h 1939411"/>
                  <a:gd name="connsiteX2" fmla="*/ 901700 w 1016000"/>
                  <a:gd name="connsiteY2" fmla="*/ 1939411 h 1939411"/>
                  <a:gd name="connsiteX3" fmla="*/ 1016000 w 1016000"/>
                  <a:gd name="connsiteY3" fmla="*/ 1914011 h 1939411"/>
                  <a:gd name="connsiteX0" fmla="*/ 1269483 w 1269483"/>
                  <a:gd name="connsiteY0" fmla="*/ 2019845 h 2045245"/>
                  <a:gd name="connsiteX1" fmla="*/ 253483 w 1269483"/>
                  <a:gd name="connsiteY1" fmla="*/ 241845 h 2045245"/>
                  <a:gd name="connsiteX2" fmla="*/ 1155183 w 1269483"/>
                  <a:gd name="connsiteY2" fmla="*/ 2045245 h 2045245"/>
                  <a:gd name="connsiteX3" fmla="*/ 1269483 w 1269483"/>
                  <a:gd name="connsiteY3" fmla="*/ 2019845 h 2045245"/>
                  <a:gd name="connsiteX0" fmla="*/ 1175829 w 1175829"/>
                  <a:gd name="connsiteY0" fmla="*/ 1914011 h 1939411"/>
                  <a:gd name="connsiteX1" fmla="*/ 159829 w 1175829"/>
                  <a:gd name="connsiteY1" fmla="*/ 136011 h 1939411"/>
                  <a:gd name="connsiteX2" fmla="*/ 1061529 w 1175829"/>
                  <a:gd name="connsiteY2" fmla="*/ 1939411 h 1939411"/>
                  <a:gd name="connsiteX3" fmla="*/ 1175829 w 1175829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538181 w 697974"/>
                  <a:gd name="connsiteY2" fmla="*/ 1939411 h 1939411"/>
                  <a:gd name="connsiteX3" fmla="*/ 652481 w 697974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363701 w 697974"/>
                  <a:gd name="connsiteY2" fmla="*/ 1939411 h 1939411"/>
                  <a:gd name="connsiteX3" fmla="*/ 652481 w 697974"/>
                  <a:gd name="connsiteY3" fmla="*/ 1914011 h 1939411"/>
                  <a:gd name="connsiteX0" fmla="*/ 477999 w 523492"/>
                  <a:gd name="connsiteY0" fmla="*/ 1914011 h 1939411"/>
                  <a:gd name="connsiteX1" fmla="*/ 159828 w 523492"/>
                  <a:gd name="connsiteY1" fmla="*/ 136011 h 1939411"/>
                  <a:gd name="connsiteX2" fmla="*/ 363701 w 523492"/>
                  <a:gd name="connsiteY2" fmla="*/ 1939411 h 1939411"/>
                  <a:gd name="connsiteX3" fmla="*/ 477999 w 523492"/>
                  <a:gd name="connsiteY3" fmla="*/ 1914011 h 1939411"/>
                  <a:gd name="connsiteX0" fmla="*/ 129045 w 215906"/>
                  <a:gd name="connsiteY0" fmla="*/ 1914011 h 1939411"/>
                  <a:gd name="connsiteX1" fmla="*/ 159828 w 215906"/>
                  <a:gd name="connsiteY1" fmla="*/ 136011 h 1939411"/>
                  <a:gd name="connsiteX2" fmla="*/ 14747 w 215906"/>
                  <a:gd name="connsiteY2" fmla="*/ 1939411 h 1939411"/>
                  <a:gd name="connsiteX3" fmla="*/ 129045 w 215906"/>
                  <a:gd name="connsiteY3" fmla="*/ 1914011 h 1939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5906" h="1939411">
                    <a:moveTo>
                      <a:pt x="129045" y="1914011"/>
                    </a:moveTo>
                    <a:cubicBezTo>
                      <a:pt x="174538" y="948262"/>
                      <a:pt x="215907" y="0"/>
                      <a:pt x="159828" y="136011"/>
                    </a:cubicBezTo>
                    <a:cubicBezTo>
                      <a:pt x="-1" y="124344"/>
                      <a:pt x="106262" y="806428"/>
                      <a:pt x="14747" y="1939411"/>
                    </a:cubicBezTo>
                    <a:lnTo>
                      <a:pt x="129045" y="1914011"/>
                    </a:lnTo>
                    <a:close/>
                  </a:path>
                </a:pathLst>
              </a:custGeom>
              <a:gradFill>
                <a:gsLst>
                  <a:gs pos="100000">
                    <a:srgbClr val="92D050"/>
                  </a:gs>
                  <a:gs pos="0">
                    <a:schemeClr val="accent3">
                      <a:lumMod val="50000"/>
                    </a:schemeClr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9050" h="190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  <p:sp>
            <p:nvSpPr>
              <p:cNvPr id="154" name="Полилиния 153"/>
              <p:cNvSpPr/>
              <p:nvPr/>
            </p:nvSpPr>
            <p:spPr>
              <a:xfrm>
                <a:off x="6586553" y="440522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  <p:sp>
            <p:nvSpPr>
              <p:cNvPr id="155" name="Полилиния 154"/>
              <p:cNvSpPr/>
              <p:nvPr/>
            </p:nvSpPr>
            <p:spPr>
              <a:xfrm>
                <a:off x="6663958" y="440055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</p:grpSp>
      </p:grpSp>
      <p:grpSp>
        <p:nvGrpSpPr>
          <p:cNvPr id="39950" name="Группа 158"/>
          <p:cNvGrpSpPr>
            <a:grpSpLocks/>
          </p:cNvGrpSpPr>
          <p:nvPr/>
        </p:nvGrpSpPr>
        <p:grpSpPr bwMode="auto">
          <a:xfrm rot="388224">
            <a:off x="6557963" y="5856288"/>
            <a:ext cx="1292225" cy="1084262"/>
            <a:chOff x="5898071" y="4400554"/>
            <a:chExt cx="2324143" cy="2470145"/>
          </a:xfrm>
        </p:grpSpPr>
        <p:sp>
          <p:nvSpPr>
            <p:cNvPr id="160" name="Полилиния 159"/>
            <p:cNvSpPr/>
            <p:nvPr/>
          </p:nvSpPr>
          <p:spPr>
            <a:xfrm>
              <a:off x="5898071" y="4931288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161" name="Полилиния 160"/>
            <p:cNvSpPr/>
            <p:nvPr/>
          </p:nvSpPr>
          <p:spPr>
            <a:xfrm>
              <a:off x="6357950" y="4918589"/>
              <a:ext cx="79269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162" name="Полилиния 161"/>
            <p:cNvSpPr/>
            <p:nvPr/>
          </p:nvSpPr>
          <p:spPr>
            <a:xfrm>
              <a:off x="6072198" y="4918589"/>
              <a:ext cx="114988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163" name="Полилиния 162"/>
            <p:cNvSpPr/>
            <p:nvPr/>
          </p:nvSpPr>
          <p:spPr>
            <a:xfrm flipH="1">
              <a:off x="7000892" y="4918589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164" name="Полилиния 163"/>
            <p:cNvSpPr/>
            <p:nvPr/>
          </p:nvSpPr>
          <p:spPr>
            <a:xfrm flipH="1">
              <a:off x="7000892" y="4918589"/>
              <a:ext cx="785818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165" name="Полилиния 164"/>
            <p:cNvSpPr/>
            <p:nvPr/>
          </p:nvSpPr>
          <p:spPr>
            <a:xfrm flipH="1">
              <a:off x="6929454" y="4918589"/>
              <a:ext cx="500066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grpSp>
          <p:nvGrpSpPr>
            <p:cNvPr id="40339" name="Группа 137"/>
            <p:cNvGrpSpPr>
              <a:grpSpLocks/>
            </p:cNvGrpSpPr>
            <p:nvPr/>
          </p:nvGrpSpPr>
          <p:grpSpPr bwMode="auto">
            <a:xfrm rot="-169710">
              <a:off x="6560974" y="4400554"/>
              <a:ext cx="798923" cy="2457470"/>
              <a:chOff x="6586553" y="4400554"/>
              <a:chExt cx="798923" cy="2457470"/>
            </a:xfrm>
          </p:grpSpPr>
          <p:sp>
            <p:nvSpPr>
              <p:cNvPr id="171" name="Полилиния 170"/>
              <p:cNvSpPr/>
              <p:nvPr/>
            </p:nvSpPr>
            <p:spPr>
              <a:xfrm flipH="1">
                <a:off x="6929454" y="5143512"/>
                <a:ext cx="142905" cy="1714512"/>
              </a:xfrm>
              <a:custGeom>
                <a:avLst/>
                <a:gdLst>
                  <a:gd name="connsiteX0" fmla="*/ 1016000 w 1016000"/>
                  <a:gd name="connsiteY0" fmla="*/ 1778000 h 1803400"/>
                  <a:gd name="connsiteX1" fmla="*/ 0 w 1016000"/>
                  <a:gd name="connsiteY1" fmla="*/ 0 h 1803400"/>
                  <a:gd name="connsiteX2" fmla="*/ 901700 w 1016000"/>
                  <a:gd name="connsiteY2" fmla="*/ 1803400 h 1803400"/>
                  <a:gd name="connsiteX3" fmla="*/ 1016000 w 1016000"/>
                  <a:gd name="connsiteY3" fmla="*/ 1778000 h 1803400"/>
                  <a:gd name="connsiteX0" fmla="*/ 1016000 w 1016000"/>
                  <a:gd name="connsiteY0" fmla="*/ 1914011 h 1939411"/>
                  <a:gd name="connsiteX1" fmla="*/ 0 w 1016000"/>
                  <a:gd name="connsiteY1" fmla="*/ 136011 h 1939411"/>
                  <a:gd name="connsiteX2" fmla="*/ 901700 w 1016000"/>
                  <a:gd name="connsiteY2" fmla="*/ 1939411 h 1939411"/>
                  <a:gd name="connsiteX3" fmla="*/ 1016000 w 1016000"/>
                  <a:gd name="connsiteY3" fmla="*/ 1914011 h 1939411"/>
                  <a:gd name="connsiteX0" fmla="*/ 1269483 w 1269483"/>
                  <a:gd name="connsiteY0" fmla="*/ 2019845 h 2045245"/>
                  <a:gd name="connsiteX1" fmla="*/ 253483 w 1269483"/>
                  <a:gd name="connsiteY1" fmla="*/ 241845 h 2045245"/>
                  <a:gd name="connsiteX2" fmla="*/ 1155183 w 1269483"/>
                  <a:gd name="connsiteY2" fmla="*/ 2045245 h 2045245"/>
                  <a:gd name="connsiteX3" fmla="*/ 1269483 w 1269483"/>
                  <a:gd name="connsiteY3" fmla="*/ 2019845 h 2045245"/>
                  <a:gd name="connsiteX0" fmla="*/ 1175829 w 1175829"/>
                  <a:gd name="connsiteY0" fmla="*/ 1914011 h 1939411"/>
                  <a:gd name="connsiteX1" fmla="*/ 159829 w 1175829"/>
                  <a:gd name="connsiteY1" fmla="*/ 136011 h 1939411"/>
                  <a:gd name="connsiteX2" fmla="*/ 1061529 w 1175829"/>
                  <a:gd name="connsiteY2" fmla="*/ 1939411 h 1939411"/>
                  <a:gd name="connsiteX3" fmla="*/ 1175829 w 1175829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538181 w 697974"/>
                  <a:gd name="connsiteY2" fmla="*/ 1939411 h 1939411"/>
                  <a:gd name="connsiteX3" fmla="*/ 652481 w 697974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363701 w 697974"/>
                  <a:gd name="connsiteY2" fmla="*/ 1939411 h 1939411"/>
                  <a:gd name="connsiteX3" fmla="*/ 652481 w 697974"/>
                  <a:gd name="connsiteY3" fmla="*/ 1914011 h 1939411"/>
                  <a:gd name="connsiteX0" fmla="*/ 477999 w 523492"/>
                  <a:gd name="connsiteY0" fmla="*/ 1914011 h 1939411"/>
                  <a:gd name="connsiteX1" fmla="*/ 159828 w 523492"/>
                  <a:gd name="connsiteY1" fmla="*/ 136011 h 1939411"/>
                  <a:gd name="connsiteX2" fmla="*/ 363701 w 523492"/>
                  <a:gd name="connsiteY2" fmla="*/ 1939411 h 1939411"/>
                  <a:gd name="connsiteX3" fmla="*/ 477999 w 523492"/>
                  <a:gd name="connsiteY3" fmla="*/ 1914011 h 1939411"/>
                  <a:gd name="connsiteX0" fmla="*/ 129045 w 215906"/>
                  <a:gd name="connsiteY0" fmla="*/ 1914011 h 1939411"/>
                  <a:gd name="connsiteX1" fmla="*/ 159828 w 215906"/>
                  <a:gd name="connsiteY1" fmla="*/ 136011 h 1939411"/>
                  <a:gd name="connsiteX2" fmla="*/ 14747 w 215906"/>
                  <a:gd name="connsiteY2" fmla="*/ 1939411 h 1939411"/>
                  <a:gd name="connsiteX3" fmla="*/ 129045 w 215906"/>
                  <a:gd name="connsiteY3" fmla="*/ 1914011 h 1939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5906" h="1939411">
                    <a:moveTo>
                      <a:pt x="129045" y="1914011"/>
                    </a:moveTo>
                    <a:cubicBezTo>
                      <a:pt x="174538" y="948262"/>
                      <a:pt x="215907" y="0"/>
                      <a:pt x="159828" y="136011"/>
                    </a:cubicBezTo>
                    <a:cubicBezTo>
                      <a:pt x="-1" y="124344"/>
                      <a:pt x="106262" y="806428"/>
                      <a:pt x="14747" y="1939411"/>
                    </a:cubicBezTo>
                    <a:lnTo>
                      <a:pt x="129045" y="1914011"/>
                    </a:lnTo>
                    <a:close/>
                  </a:path>
                </a:pathLst>
              </a:custGeom>
              <a:gradFill>
                <a:gsLst>
                  <a:gs pos="100000">
                    <a:srgbClr val="92D050"/>
                  </a:gs>
                  <a:gs pos="0">
                    <a:schemeClr val="accent3">
                      <a:lumMod val="50000"/>
                    </a:schemeClr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9050" h="190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  <p:sp>
            <p:nvSpPr>
              <p:cNvPr id="172" name="Полилиния 171"/>
              <p:cNvSpPr/>
              <p:nvPr/>
            </p:nvSpPr>
            <p:spPr>
              <a:xfrm>
                <a:off x="6586553" y="440522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  <p:sp>
            <p:nvSpPr>
              <p:cNvPr id="173" name="Полилиния 172"/>
              <p:cNvSpPr/>
              <p:nvPr/>
            </p:nvSpPr>
            <p:spPr>
              <a:xfrm>
                <a:off x="6663958" y="440055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</p:grpSp>
      </p:grpSp>
      <p:grpSp>
        <p:nvGrpSpPr>
          <p:cNvPr id="39951" name="Группа 173"/>
          <p:cNvGrpSpPr>
            <a:grpSpLocks/>
          </p:cNvGrpSpPr>
          <p:nvPr/>
        </p:nvGrpSpPr>
        <p:grpSpPr bwMode="auto">
          <a:xfrm rot="626960">
            <a:off x="8369300" y="5934075"/>
            <a:ext cx="928688" cy="1000125"/>
            <a:chOff x="5898071" y="4400554"/>
            <a:chExt cx="2324143" cy="2470145"/>
          </a:xfrm>
        </p:grpSpPr>
        <p:sp>
          <p:nvSpPr>
            <p:cNvPr id="175" name="Полилиния 174"/>
            <p:cNvSpPr/>
            <p:nvPr/>
          </p:nvSpPr>
          <p:spPr>
            <a:xfrm>
              <a:off x="5898071" y="4931288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176" name="Полилиния 175"/>
            <p:cNvSpPr/>
            <p:nvPr/>
          </p:nvSpPr>
          <p:spPr>
            <a:xfrm>
              <a:off x="6357950" y="4918589"/>
              <a:ext cx="79269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177" name="Полилиния 176"/>
            <p:cNvSpPr/>
            <p:nvPr/>
          </p:nvSpPr>
          <p:spPr>
            <a:xfrm>
              <a:off x="6072198" y="4918589"/>
              <a:ext cx="114988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178" name="Полилиния 177"/>
            <p:cNvSpPr/>
            <p:nvPr/>
          </p:nvSpPr>
          <p:spPr>
            <a:xfrm flipH="1">
              <a:off x="7000892" y="4918589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179" name="Полилиния 178"/>
            <p:cNvSpPr/>
            <p:nvPr/>
          </p:nvSpPr>
          <p:spPr>
            <a:xfrm flipH="1">
              <a:off x="7000892" y="4918589"/>
              <a:ext cx="785818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180" name="Полилиния 179"/>
            <p:cNvSpPr/>
            <p:nvPr/>
          </p:nvSpPr>
          <p:spPr>
            <a:xfrm flipH="1">
              <a:off x="6929454" y="4918589"/>
              <a:ext cx="500066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grpSp>
          <p:nvGrpSpPr>
            <p:cNvPr id="40311" name="Группа 137"/>
            <p:cNvGrpSpPr>
              <a:grpSpLocks/>
            </p:cNvGrpSpPr>
            <p:nvPr/>
          </p:nvGrpSpPr>
          <p:grpSpPr bwMode="auto">
            <a:xfrm rot="-169710">
              <a:off x="6560974" y="4400554"/>
              <a:ext cx="798923" cy="2457470"/>
              <a:chOff x="6586553" y="4400554"/>
              <a:chExt cx="798923" cy="2457470"/>
            </a:xfrm>
          </p:grpSpPr>
          <p:sp>
            <p:nvSpPr>
              <p:cNvPr id="186" name="Полилиния 185"/>
              <p:cNvSpPr/>
              <p:nvPr/>
            </p:nvSpPr>
            <p:spPr>
              <a:xfrm flipH="1">
                <a:off x="6929454" y="5143512"/>
                <a:ext cx="142905" cy="1714512"/>
              </a:xfrm>
              <a:custGeom>
                <a:avLst/>
                <a:gdLst>
                  <a:gd name="connsiteX0" fmla="*/ 1016000 w 1016000"/>
                  <a:gd name="connsiteY0" fmla="*/ 1778000 h 1803400"/>
                  <a:gd name="connsiteX1" fmla="*/ 0 w 1016000"/>
                  <a:gd name="connsiteY1" fmla="*/ 0 h 1803400"/>
                  <a:gd name="connsiteX2" fmla="*/ 901700 w 1016000"/>
                  <a:gd name="connsiteY2" fmla="*/ 1803400 h 1803400"/>
                  <a:gd name="connsiteX3" fmla="*/ 1016000 w 1016000"/>
                  <a:gd name="connsiteY3" fmla="*/ 1778000 h 1803400"/>
                  <a:gd name="connsiteX0" fmla="*/ 1016000 w 1016000"/>
                  <a:gd name="connsiteY0" fmla="*/ 1914011 h 1939411"/>
                  <a:gd name="connsiteX1" fmla="*/ 0 w 1016000"/>
                  <a:gd name="connsiteY1" fmla="*/ 136011 h 1939411"/>
                  <a:gd name="connsiteX2" fmla="*/ 901700 w 1016000"/>
                  <a:gd name="connsiteY2" fmla="*/ 1939411 h 1939411"/>
                  <a:gd name="connsiteX3" fmla="*/ 1016000 w 1016000"/>
                  <a:gd name="connsiteY3" fmla="*/ 1914011 h 1939411"/>
                  <a:gd name="connsiteX0" fmla="*/ 1269483 w 1269483"/>
                  <a:gd name="connsiteY0" fmla="*/ 2019845 h 2045245"/>
                  <a:gd name="connsiteX1" fmla="*/ 253483 w 1269483"/>
                  <a:gd name="connsiteY1" fmla="*/ 241845 h 2045245"/>
                  <a:gd name="connsiteX2" fmla="*/ 1155183 w 1269483"/>
                  <a:gd name="connsiteY2" fmla="*/ 2045245 h 2045245"/>
                  <a:gd name="connsiteX3" fmla="*/ 1269483 w 1269483"/>
                  <a:gd name="connsiteY3" fmla="*/ 2019845 h 2045245"/>
                  <a:gd name="connsiteX0" fmla="*/ 1175829 w 1175829"/>
                  <a:gd name="connsiteY0" fmla="*/ 1914011 h 1939411"/>
                  <a:gd name="connsiteX1" fmla="*/ 159829 w 1175829"/>
                  <a:gd name="connsiteY1" fmla="*/ 136011 h 1939411"/>
                  <a:gd name="connsiteX2" fmla="*/ 1061529 w 1175829"/>
                  <a:gd name="connsiteY2" fmla="*/ 1939411 h 1939411"/>
                  <a:gd name="connsiteX3" fmla="*/ 1175829 w 1175829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538181 w 697974"/>
                  <a:gd name="connsiteY2" fmla="*/ 1939411 h 1939411"/>
                  <a:gd name="connsiteX3" fmla="*/ 652481 w 697974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363701 w 697974"/>
                  <a:gd name="connsiteY2" fmla="*/ 1939411 h 1939411"/>
                  <a:gd name="connsiteX3" fmla="*/ 652481 w 697974"/>
                  <a:gd name="connsiteY3" fmla="*/ 1914011 h 1939411"/>
                  <a:gd name="connsiteX0" fmla="*/ 477999 w 523492"/>
                  <a:gd name="connsiteY0" fmla="*/ 1914011 h 1939411"/>
                  <a:gd name="connsiteX1" fmla="*/ 159828 w 523492"/>
                  <a:gd name="connsiteY1" fmla="*/ 136011 h 1939411"/>
                  <a:gd name="connsiteX2" fmla="*/ 363701 w 523492"/>
                  <a:gd name="connsiteY2" fmla="*/ 1939411 h 1939411"/>
                  <a:gd name="connsiteX3" fmla="*/ 477999 w 523492"/>
                  <a:gd name="connsiteY3" fmla="*/ 1914011 h 1939411"/>
                  <a:gd name="connsiteX0" fmla="*/ 129045 w 215906"/>
                  <a:gd name="connsiteY0" fmla="*/ 1914011 h 1939411"/>
                  <a:gd name="connsiteX1" fmla="*/ 159828 w 215906"/>
                  <a:gd name="connsiteY1" fmla="*/ 136011 h 1939411"/>
                  <a:gd name="connsiteX2" fmla="*/ 14747 w 215906"/>
                  <a:gd name="connsiteY2" fmla="*/ 1939411 h 1939411"/>
                  <a:gd name="connsiteX3" fmla="*/ 129045 w 215906"/>
                  <a:gd name="connsiteY3" fmla="*/ 1914011 h 1939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5906" h="1939411">
                    <a:moveTo>
                      <a:pt x="129045" y="1914011"/>
                    </a:moveTo>
                    <a:cubicBezTo>
                      <a:pt x="174538" y="948262"/>
                      <a:pt x="215907" y="0"/>
                      <a:pt x="159828" y="136011"/>
                    </a:cubicBezTo>
                    <a:cubicBezTo>
                      <a:pt x="-1" y="124344"/>
                      <a:pt x="106262" y="806428"/>
                      <a:pt x="14747" y="1939411"/>
                    </a:cubicBezTo>
                    <a:lnTo>
                      <a:pt x="129045" y="1914011"/>
                    </a:lnTo>
                    <a:close/>
                  </a:path>
                </a:pathLst>
              </a:custGeom>
              <a:gradFill>
                <a:gsLst>
                  <a:gs pos="100000">
                    <a:srgbClr val="92D050"/>
                  </a:gs>
                  <a:gs pos="0">
                    <a:schemeClr val="accent3">
                      <a:lumMod val="50000"/>
                    </a:schemeClr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9050" h="190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  <p:sp>
            <p:nvSpPr>
              <p:cNvPr id="187" name="Полилиния 186"/>
              <p:cNvSpPr/>
              <p:nvPr/>
            </p:nvSpPr>
            <p:spPr>
              <a:xfrm>
                <a:off x="6586553" y="440522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  <p:sp>
            <p:nvSpPr>
              <p:cNvPr id="188" name="Полилиния 187"/>
              <p:cNvSpPr/>
              <p:nvPr/>
            </p:nvSpPr>
            <p:spPr>
              <a:xfrm>
                <a:off x="6663958" y="440055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</p:grpSp>
      </p:grpSp>
      <p:grpSp>
        <p:nvGrpSpPr>
          <p:cNvPr id="39952" name="Группа 142"/>
          <p:cNvGrpSpPr>
            <a:grpSpLocks/>
          </p:cNvGrpSpPr>
          <p:nvPr/>
        </p:nvGrpSpPr>
        <p:grpSpPr bwMode="auto">
          <a:xfrm rot="-784521">
            <a:off x="7178675" y="5851525"/>
            <a:ext cx="1292225" cy="1079500"/>
            <a:chOff x="5898071" y="4410369"/>
            <a:chExt cx="2324143" cy="2460330"/>
          </a:xfrm>
        </p:grpSpPr>
        <p:sp>
          <p:nvSpPr>
            <p:cNvPr id="127" name="Полилиния 126"/>
            <p:cNvSpPr/>
            <p:nvPr/>
          </p:nvSpPr>
          <p:spPr>
            <a:xfrm>
              <a:off x="5898071" y="4931288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128" name="Полилиния 127"/>
            <p:cNvSpPr/>
            <p:nvPr/>
          </p:nvSpPr>
          <p:spPr>
            <a:xfrm>
              <a:off x="6357950" y="4918589"/>
              <a:ext cx="79269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129" name="Полилиния 128"/>
            <p:cNvSpPr/>
            <p:nvPr/>
          </p:nvSpPr>
          <p:spPr>
            <a:xfrm>
              <a:off x="6072198" y="4918589"/>
              <a:ext cx="114988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130" name="Полилиния 129"/>
            <p:cNvSpPr/>
            <p:nvPr/>
          </p:nvSpPr>
          <p:spPr>
            <a:xfrm flipH="1">
              <a:off x="7000892" y="4918589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132" name="Полилиния 131"/>
            <p:cNvSpPr/>
            <p:nvPr/>
          </p:nvSpPr>
          <p:spPr>
            <a:xfrm flipH="1">
              <a:off x="7000892" y="4918589"/>
              <a:ext cx="785818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grpSp>
          <p:nvGrpSpPr>
            <p:cNvPr id="40283" name="Группа 138"/>
            <p:cNvGrpSpPr>
              <a:grpSpLocks/>
            </p:cNvGrpSpPr>
            <p:nvPr/>
          </p:nvGrpSpPr>
          <p:grpSpPr bwMode="auto">
            <a:xfrm rot="639347">
              <a:off x="6792579" y="4410369"/>
              <a:ext cx="798923" cy="2457470"/>
              <a:chOff x="6586553" y="4400554"/>
              <a:chExt cx="798923" cy="2457470"/>
            </a:xfrm>
          </p:grpSpPr>
          <p:sp>
            <p:nvSpPr>
              <p:cNvPr id="140" name="Полилиния 139"/>
              <p:cNvSpPr/>
              <p:nvPr/>
            </p:nvSpPr>
            <p:spPr>
              <a:xfrm flipH="1">
                <a:off x="6929454" y="5143512"/>
                <a:ext cx="142905" cy="1714512"/>
              </a:xfrm>
              <a:custGeom>
                <a:avLst/>
                <a:gdLst>
                  <a:gd name="connsiteX0" fmla="*/ 1016000 w 1016000"/>
                  <a:gd name="connsiteY0" fmla="*/ 1778000 h 1803400"/>
                  <a:gd name="connsiteX1" fmla="*/ 0 w 1016000"/>
                  <a:gd name="connsiteY1" fmla="*/ 0 h 1803400"/>
                  <a:gd name="connsiteX2" fmla="*/ 901700 w 1016000"/>
                  <a:gd name="connsiteY2" fmla="*/ 1803400 h 1803400"/>
                  <a:gd name="connsiteX3" fmla="*/ 1016000 w 1016000"/>
                  <a:gd name="connsiteY3" fmla="*/ 1778000 h 1803400"/>
                  <a:gd name="connsiteX0" fmla="*/ 1016000 w 1016000"/>
                  <a:gd name="connsiteY0" fmla="*/ 1914011 h 1939411"/>
                  <a:gd name="connsiteX1" fmla="*/ 0 w 1016000"/>
                  <a:gd name="connsiteY1" fmla="*/ 136011 h 1939411"/>
                  <a:gd name="connsiteX2" fmla="*/ 901700 w 1016000"/>
                  <a:gd name="connsiteY2" fmla="*/ 1939411 h 1939411"/>
                  <a:gd name="connsiteX3" fmla="*/ 1016000 w 1016000"/>
                  <a:gd name="connsiteY3" fmla="*/ 1914011 h 1939411"/>
                  <a:gd name="connsiteX0" fmla="*/ 1269483 w 1269483"/>
                  <a:gd name="connsiteY0" fmla="*/ 2019845 h 2045245"/>
                  <a:gd name="connsiteX1" fmla="*/ 253483 w 1269483"/>
                  <a:gd name="connsiteY1" fmla="*/ 241845 h 2045245"/>
                  <a:gd name="connsiteX2" fmla="*/ 1155183 w 1269483"/>
                  <a:gd name="connsiteY2" fmla="*/ 2045245 h 2045245"/>
                  <a:gd name="connsiteX3" fmla="*/ 1269483 w 1269483"/>
                  <a:gd name="connsiteY3" fmla="*/ 2019845 h 2045245"/>
                  <a:gd name="connsiteX0" fmla="*/ 1175829 w 1175829"/>
                  <a:gd name="connsiteY0" fmla="*/ 1914011 h 1939411"/>
                  <a:gd name="connsiteX1" fmla="*/ 159829 w 1175829"/>
                  <a:gd name="connsiteY1" fmla="*/ 136011 h 1939411"/>
                  <a:gd name="connsiteX2" fmla="*/ 1061529 w 1175829"/>
                  <a:gd name="connsiteY2" fmla="*/ 1939411 h 1939411"/>
                  <a:gd name="connsiteX3" fmla="*/ 1175829 w 1175829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538181 w 697974"/>
                  <a:gd name="connsiteY2" fmla="*/ 1939411 h 1939411"/>
                  <a:gd name="connsiteX3" fmla="*/ 652481 w 697974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363701 w 697974"/>
                  <a:gd name="connsiteY2" fmla="*/ 1939411 h 1939411"/>
                  <a:gd name="connsiteX3" fmla="*/ 652481 w 697974"/>
                  <a:gd name="connsiteY3" fmla="*/ 1914011 h 1939411"/>
                  <a:gd name="connsiteX0" fmla="*/ 477999 w 523492"/>
                  <a:gd name="connsiteY0" fmla="*/ 1914011 h 1939411"/>
                  <a:gd name="connsiteX1" fmla="*/ 159828 w 523492"/>
                  <a:gd name="connsiteY1" fmla="*/ 136011 h 1939411"/>
                  <a:gd name="connsiteX2" fmla="*/ 363701 w 523492"/>
                  <a:gd name="connsiteY2" fmla="*/ 1939411 h 1939411"/>
                  <a:gd name="connsiteX3" fmla="*/ 477999 w 523492"/>
                  <a:gd name="connsiteY3" fmla="*/ 1914011 h 1939411"/>
                  <a:gd name="connsiteX0" fmla="*/ 129045 w 215906"/>
                  <a:gd name="connsiteY0" fmla="*/ 1914011 h 1939411"/>
                  <a:gd name="connsiteX1" fmla="*/ 159828 w 215906"/>
                  <a:gd name="connsiteY1" fmla="*/ 136011 h 1939411"/>
                  <a:gd name="connsiteX2" fmla="*/ 14747 w 215906"/>
                  <a:gd name="connsiteY2" fmla="*/ 1939411 h 1939411"/>
                  <a:gd name="connsiteX3" fmla="*/ 129045 w 215906"/>
                  <a:gd name="connsiteY3" fmla="*/ 1914011 h 1939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5906" h="1939411">
                    <a:moveTo>
                      <a:pt x="129045" y="1914011"/>
                    </a:moveTo>
                    <a:cubicBezTo>
                      <a:pt x="174538" y="948262"/>
                      <a:pt x="215907" y="0"/>
                      <a:pt x="159828" y="136011"/>
                    </a:cubicBezTo>
                    <a:cubicBezTo>
                      <a:pt x="-1" y="124344"/>
                      <a:pt x="106262" y="806428"/>
                      <a:pt x="14747" y="1939411"/>
                    </a:cubicBezTo>
                    <a:lnTo>
                      <a:pt x="129045" y="1914011"/>
                    </a:lnTo>
                    <a:close/>
                  </a:path>
                </a:pathLst>
              </a:custGeom>
              <a:gradFill>
                <a:gsLst>
                  <a:gs pos="100000">
                    <a:srgbClr val="92D050"/>
                  </a:gs>
                  <a:gs pos="0">
                    <a:schemeClr val="accent3">
                      <a:lumMod val="50000"/>
                    </a:schemeClr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9050" h="190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  <p:sp>
            <p:nvSpPr>
              <p:cNvPr id="141" name="Полилиния 140"/>
              <p:cNvSpPr/>
              <p:nvPr/>
            </p:nvSpPr>
            <p:spPr>
              <a:xfrm>
                <a:off x="6586553" y="440522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  <p:sp>
            <p:nvSpPr>
              <p:cNvPr id="142" name="Полилиния 141"/>
              <p:cNvSpPr/>
              <p:nvPr/>
            </p:nvSpPr>
            <p:spPr>
              <a:xfrm>
                <a:off x="6663958" y="440055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</p:grpSp>
      </p:grpSp>
      <p:grpSp>
        <p:nvGrpSpPr>
          <p:cNvPr id="39953" name="Группа 203"/>
          <p:cNvGrpSpPr>
            <a:grpSpLocks/>
          </p:cNvGrpSpPr>
          <p:nvPr/>
        </p:nvGrpSpPr>
        <p:grpSpPr bwMode="auto">
          <a:xfrm rot="626960">
            <a:off x="3440113" y="6005513"/>
            <a:ext cx="928687" cy="1000125"/>
            <a:chOff x="5898071" y="4400554"/>
            <a:chExt cx="2324143" cy="2470145"/>
          </a:xfrm>
        </p:grpSpPr>
        <p:sp>
          <p:nvSpPr>
            <p:cNvPr id="205" name="Полилиния 204"/>
            <p:cNvSpPr/>
            <p:nvPr/>
          </p:nvSpPr>
          <p:spPr>
            <a:xfrm>
              <a:off x="5898071" y="4931288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06" name="Полилиния 205"/>
            <p:cNvSpPr/>
            <p:nvPr/>
          </p:nvSpPr>
          <p:spPr>
            <a:xfrm>
              <a:off x="6357950" y="4918589"/>
              <a:ext cx="79269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07" name="Полилиния 206"/>
            <p:cNvSpPr/>
            <p:nvPr/>
          </p:nvSpPr>
          <p:spPr>
            <a:xfrm>
              <a:off x="6072198" y="4918589"/>
              <a:ext cx="114988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08" name="Полилиния 207"/>
            <p:cNvSpPr/>
            <p:nvPr/>
          </p:nvSpPr>
          <p:spPr>
            <a:xfrm flipH="1">
              <a:off x="7000892" y="4918589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09" name="Полилиния 208"/>
            <p:cNvSpPr/>
            <p:nvPr/>
          </p:nvSpPr>
          <p:spPr>
            <a:xfrm flipH="1">
              <a:off x="7000892" y="4918589"/>
              <a:ext cx="785818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10" name="Полилиния 209"/>
            <p:cNvSpPr/>
            <p:nvPr/>
          </p:nvSpPr>
          <p:spPr>
            <a:xfrm flipH="1">
              <a:off x="6929454" y="4918589"/>
              <a:ext cx="500066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grpSp>
          <p:nvGrpSpPr>
            <p:cNvPr id="40248" name="Группа 137"/>
            <p:cNvGrpSpPr>
              <a:grpSpLocks/>
            </p:cNvGrpSpPr>
            <p:nvPr/>
          </p:nvGrpSpPr>
          <p:grpSpPr bwMode="auto">
            <a:xfrm rot="-169710">
              <a:off x="6560974" y="4400554"/>
              <a:ext cx="798923" cy="2457470"/>
              <a:chOff x="6586553" y="4400554"/>
              <a:chExt cx="798923" cy="2457470"/>
            </a:xfrm>
          </p:grpSpPr>
          <p:sp>
            <p:nvSpPr>
              <p:cNvPr id="216" name="Полилиния 215"/>
              <p:cNvSpPr/>
              <p:nvPr/>
            </p:nvSpPr>
            <p:spPr>
              <a:xfrm flipH="1">
                <a:off x="6929454" y="5143512"/>
                <a:ext cx="142905" cy="1714512"/>
              </a:xfrm>
              <a:custGeom>
                <a:avLst/>
                <a:gdLst>
                  <a:gd name="connsiteX0" fmla="*/ 1016000 w 1016000"/>
                  <a:gd name="connsiteY0" fmla="*/ 1778000 h 1803400"/>
                  <a:gd name="connsiteX1" fmla="*/ 0 w 1016000"/>
                  <a:gd name="connsiteY1" fmla="*/ 0 h 1803400"/>
                  <a:gd name="connsiteX2" fmla="*/ 901700 w 1016000"/>
                  <a:gd name="connsiteY2" fmla="*/ 1803400 h 1803400"/>
                  <a:gd name="connsiteX3" fmla="*/ 1016000 w 1016000"/>
                  <a:gd name="connsiteY3" fmla="*/ 1778000 h 1803400"/>
                  <a:gd name="connsiteX0" fmla="*/ 1016000 w 1016000"/>
                  <a:gd name="connsiteY0" fmla="*/ 1914011 h 1939411"/>
                  <a:gd name="connsiteX1" fmla="*/ 0 w 1016000"/>
                  <a:gd name="connsiteY1" fmla="*/ 136011 h 1939411"/>
                  <a:gd name="connsiteX2" fmla="*/ 901700 w 1016000"/>
                  <a:gd name="connsiteY2" fmla="*/ 1939411 h 1939411"/>
                  <a:gd name="connsiteX3" fmla="*/ 1016000 w 1016000"/>
                  <a:gd name="connsiteY3" fmla="*/ 1914011 h 1939411"/>
                  <a:gd name="connsiteX0" fmla="*/ 1269483 w 1269483"/>
                  <a:gd name="connsiteY0" fmla="*/ 2019845 h 2045245"/>
                  <a:gd name="connsiteX1" fmla="*/ 253483 w 1269483"/>
                  <a:gd name="connsiteY1" fmla="*/ 241845 h 2045245"/>
                  <a:gd name="connsiteX2" fmla="*/ 1155183 w 1269483"/>
                  <a:gd name="connsiteY2" fmla="*/ 2045245 h 2045245"/>
                  <a:gd name="connsiteX3" fmla="*/ 1269483 w 1269483"/>
                  <a:gd name="connsiteY3" fmla="*/ 2019845 h 2045245"/>
                  <a:gd name="connsiteX0" fmla="*/ 1175829 w 1175829"/>
                  <a:gd name="connsiteY0" fmla="*/ 1914011 h 1939411"/>
                  <a:gd name="connsiteX1" fmla="*/ 159829 w 1175829"/>
                  <a:gd name="connsiteY1" fmla="*/ 136011 h 1939411"/>
                  <a:gd name="connsiteX2" fmla="*/ 1061529 w 1175829"/>
                  <a:gd name="connsiteY2" fmla="*/ 1939411 h 1939411"/>
                  <a:gd name="connsiteX3" fmla="*/ 1175829 w 1175829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538181 w 697974"/>
                  <a:gd name="connsiteY2" fmla="*/ 1939411 h 1939411"/>
                  <a:gd name="connsiteX3" fmla="*/ 652481 w 697974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363701 w 697974"/>
                  <a:gd name="connsiteY2" fmla="*/ 1939411 h 1939411"/>
                  <a:gd name="connsiteX3" fmla="*/ 652481 w 697974"/>
                  <a:gd name="connsiteY3" fmla="*/ 1914011 h 1939411"/>
                  <a:gd name="connsiteX0" fmla="*/ 477999 w 523492"/>
                  <a:gd name="connsiteY0" fmla="*/ 1914011 h 1939411"/>
                  <a:gd name="connsiteX1" fmla="*/ 159828 w 523492"/>
                  <a:gd name="connsiteY1" fmla="*/ 136011 h 1939411"/>
                  <a:gd name="connsiteX2" fmla="*/ 363701 w 523492"/>
                  <a:gd name="connsiteY2" fmla="*/ 1939411 h 1939411"/>
                  <a:gd name="connsiteX3" fmla="*/ 477999 w 523492"/>
                  <a:gd name="connsiteY3" fmla="*/ 1914011 h 1939411"/>
                  <a:gd name="connsiteX0" fmla="*/ 129045 w 215906"/>
                  <a:gd name="connsiteY0" fmla="*/ 1914011 h 1939411"/>
                  <a:gd name="connsiteX1" fmla="*/ 159828 w 215906"/>
                  <a:gd name="connsiteY1" fmla="*/ 136011 h 1939411"/>
                  <a:gd name="connsiteX2" fmla="*/ 14747 w 215906"/>
                  <a:gd name="connsiteY2" fmla="*/ 1939411 h 1939411"/>
                  <a:gd name="connsiteX3" fmla="*/ 129045 w 215906"/>
                  <a:gd name="connsiteY3" fmla="*/ 1914011 h 1939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5906" h="1939411">
                    <a:moveTo>
                      <a:pt x="129045" y="1914011"/>
                    </a:moveTo>
                    <a:cubicBezTo>
                      <a:pt x="174538" y="948262"/>
                      <a:pt x="215907" y="0"/>
                      <a:pt x="159828" y="136011"/>
                    </a:cubicBezTo>
                    <a:cubicBezTo>
                      <a:pt x="-1" y="124344"/>
                      <a:pt x="106262" y="806428"/>
                      <a:pt x="14747" y="1939411"/>
                    </a:cubicBezTo>
                    <a:lnTo>
                      <a:pt x="129045" y="1914011"/>
                    </a:lnTo>
                    <a:close/>
                  </a:path>
                </a:pathLst>
              </a:custGeom>
              <a:gradFill>
                <a:gsLst>
                  <a:gs pos="100000">
                    <a:srgbClr val="92D050"/>
                  </a:gs>
                  <a:gs pos="0">
                    <a:schemeClr val="accent3">
                      <a:lumMod val="50000"/>
                    </a:schemeClr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9050" h="190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  <p:sp>
            <p:nvSpPr>
              <p:cNvPr id="217" name="Полилиния 216"/>
              <p:cNvSpPr/>
              <p:nvPr/>
            </p:nvSpPr>
            <p:spPr>
              <a:xfrm>
                <a:off x="6586553" y="440522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  <p:sp>
            <p:nvSpPr>
              <p:cNvPr id="218" name="Полилиния 217"/>
              <p:cNvSpPr/>
              <p:nvPr/>
            </p:nvSpPr>
            <p:spPr>
              <a:xfrm>
                <a:off x="6663958" y="440055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</p:grpSp>
        <p:grpSp>
          <p:nvGrpSpPr>
            <p:cNvPr id="40249" name="Группа 138"/>
            <p:cNvGrpSpPr>
              <a:grpSpLocks/>
            </p:cNvGrpSpPr>
            <p:nvPr/>
          </p:nvGrpSpPr>
          <p:grpSpPr bwMode="auto">
            <a:xfrm rot="639347">
              <a:off x="6792579" y="4410375"/>
              <a:ext cx="798923" cy="2457470"/>
              <a:chOff x="6586553" y="4400554"/>
              <a:chExt cx="798923" cy="2457470"/>
            </a:xfrm>
          </p:grpSpPr>
          <p:sp>
            <p:nvSpPr>
              <p:cNvPr id="213" name="Полилиния 212"/>
              <p:cNvSpPr/>
              <p:nvPr/>
            </p:nvSpPr>
            <p:spPr>
              <a:xfrm flipH="1">
                <a:off x="6929454" y="5143512"/>
                <a:ext cx="142905" cy="1714512"/>
              </a:xfrm>
              <a:custGeom>
                <a:avLst/>
                <a:gdLst>
                  <a:gd name="connsiteX0" fmla="*/ 1016000 w 1016000"/>
                  <a:gd name="connsiteY0" fmla="*/ 1778000 h 1803400"/>
                  <a:gd name="connsiteX1" fmla="*/ 0 w 1016000"/>
                  <a:gd name="connsiteY1" fmla="*/ 0 h 1803400"/>
                  <a:gd name="connsiteX2" fmla="*/ 901700 w 1016000"/>
                  <a:gd name="connsiteY2" fmla="*/ 1803400 h 1803400"/>
                  <a:gd name="connsiteX3" fmla="*/ 1016000 w 1016000"/>
                  <a:gd name="connsiteY3" fmla="*/ 1778000 h 1803400"/>
                  <a:gd name="connsiteX0" fmla="*/ 1016000 w 1016000"/>
                  <a:gd name="connsiteY0" fmla="*/ 1914011 h 1939411"/>
                  <a:gd name="connsiteX1" fmla="*/ 0 w 1016000"/>
                  <a:gd name="connsiteY1" fmla="*/ 136011 h 1939411"/>
                  <a:gd name="connsiteX2" fmla="*/ 901700 w 1016000"/>
                  <a:gd name="connsiteY2" fmla="*/ 1939411 h 1939411"/>
                  <a:gd name="connsiteX3" fmla="*/ 1016000 w 1016000"/>
                  <a:gd name="connsiteY3" fmla="*/ 1914011 h 1939411"/>
                  <a:gd name="connsiteX0" fmla="*/ 1269483 w 1269483"/>
                  <a:gd name="connsiteY0" fmla="*/ 2019845 h 2045245"/>
                  <a:gd name="connsiteX1" fmla="*/ 253483 w 1269483"/>
                  <a:gd name="connsiteY1" fmla="*/ 241845 h 2045245"/>
                  <a:gd name="connsiteX2" fmla="*/ 1155183 w 1269483"/>
                  <a:gd name="connsiteY2" fmla="*/ 2045245 h 2045245"/>
                  <a:gd name="connsiteX3" fmla="*/ 1269483 w 1269483"/>
                  <a:gd name="connsiteY3" fmla="*/ 2019845 h 2045245"/>
                  <a:gd name="connsiteX0" fmla="*/ 1175829 w 1175829"/>
                  <a:gd name="connsiteY0" fmla="*/ 1914011 h 1939411"/>
                  <a:gd name="connsiteX1" fmla="*/ 159829 w 1175829"/>
                  <a:gd name="connsiteY1" fmla="*/ 136011 h 1939411"/>
                  <a:gd name="connsiteX2" fmla="*/ 1061529 w 1175829"/>
                  <a:gd name="connsiteY2" fmla="*/ 1939411 h 1939411"/>
                  <a:gd name="connsiteX3" fmla="*/ 1175829 w 1175829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538181 w 697974"/>
                  <a:gd name="connsiteY2" fmla="*/ 1939411 h 1939411"/>
                  <a:gd name="connsiteX3" fmla="*/ 652481 w 697974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363701 w 697974"/>
                  <a:gd name="connsiteY2" fmla="*/ 1939411 h 1939411"/>
                  <a:gd name="connsiteX3" fmla="*/ 652481 w 697974"/>
                  <a:gd name="connsiteY3" fmla="*/ 1914011 h 1939411"/>
                  <a:gd name="connsiteX0" fmla="*/ 477999 w 523492"/>
                  <a:gd name="connsiteY0" fmla="*/ 1914011 h 1939411"/>
                  <a:gd name="connsiteX1" fmla="*/ 159828 w 523492"/>
                  <a:gd name="connsiteY1" fmla="*/ 136011 h 1939411"/>
                  <a:gd name="connsiteX2" fmla="*/ 363701 w 523492"/>
                  <a:gd name="connsiteY2" fmla="*/ 1939411 h 1939411"/>
                  <a:gd name="connsiteX3" fmla="*/ 477999 w 523492"/>
                  <a:gd name="connsiteY3" fmla="*/ 1914011 h 1939411"/>
                  <a:gd name="connsiteX0" fmla="*/ 129045 w 215906"/>
                  <a:gd name="connsiteY0" fmla="*/ 1914011 h 1939411"/>
                  <a:gd name="connsiteX1" fmla="*/ 159828 w 215906"/>
                  <a:gd name="connsiteY1" fmla="*/ 136011 h 1939411"/>
                  <a:gd name="connsiteX2" fmla="*/ 14747 w 215906"/>
                  <a:gd name="connsiteY2" fmla="*/ 1939411 h 1939411"/>
                  <a:gd name="connsiteX3" fmla="*/ 129045 w 215906"/>
                  <a:gd name="connsiteY3" fmla="*/ 1914011 h 1939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5906" h="1939411">
                    <a:moveTo>
                      <a:pt x="129045" y="1914011"/>
                    </a:moveTo>
                    <a:cubicBezTo>
                      <a:pt x="174538" y="948262"/>
                      <a:pt x="215907" y="0"/>
                      <a:pt x="159828" y="136011"/>
                    </a:cubicBezTo>
                    <a:cubicBezTo>
                      <a:pt x="-1" y="124344"/>
                      <a:pt x="106262" y="806428"/>
                      <a:pt x="14747" y="1939411"/>
                    </a:cubicBezTo>
                    <a:lnTo>
                      <a:pt x="129045" y="1914011"/>
                    </a:lnTo>
                    <a:close/>
                  </a:path>
                </a:pathLst>
              </a:custGeom>
              <a:gradFill>
                <a:gsLst>
                  <a:gs pos="100000">
                    <a:srgbClr val="92D050"/>
                  </a:gs>
                  <a:gs pos="0">
                    <a:schemeClr val="accent3">
                      <a:lumMod val="50000"/>
                    </a:schemeClr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9050" h="190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  <p:sp>
            <p:nvSpPr>
              <p:cNvPr id="214" name="Полилиния 213"/>
              <p:cNvSpPr/>
              <p:nvPr/>
            </p:nvSpPr>
            <p:spPr>
              <a:xfrm>
                <a:off x="6586553" y="440522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  <p:sp>
            <p:nvSpPr>
              <p:cNvPr id="215" name="Полилиния 214"/>
              <p:cNvSpPr/>
              <p:nvPr/>
            </p:nvSpPr>
            <p:spPr>
              <a:xfrm>
                <a:off x="6663958" y="440055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</p:grpSp>
      </p:grpSp>
      <p:grpSp>
        <p:nvGrpSpPr>
          <p:cNvPr id="39954" name="Группа 219"/>
          <p:cNvGrpSpPr>
            <a:grpSpLocks/>
          </p:cNvGrpSpPr>
          <p:nvPr/>
        </p:nvGrpSpPr>
        <p:grpSpPr bwMode="auto">
          <a:xfrm rot="-1122157">
            <a:off x="4922838" y="5908675"/>
            <a:ext cx="928687" cy="1000125"/>
            <a:chOff x="5898071" y="4400554"/>
            <a:chExt cx="2324143" cy="2470145"/>
          </a:xfrm>
        </p:grpSpPr>
        <p:sp>
          <p:nvSpPr>
            <p:cNvPr id="221" name="Полилиния 220"/>
            <p:cNvSpPr/>
            <p:nvPr/>
          </p:nvSpPr>
          <p:spPr>
            <a:xfrm>
              <a:off x="5898071" y="4931288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22" name="Полилиния 221"/>
            <p:cNvSpPr/>
            <p:nvPr/>
          </p:nvSpPr>
          <p:spPr>
            <a:xfrm>
              <a:off x="6357950" y="4918589"/>
              <a:ext cx="79269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23" name="Полилиния 222"/>
            <p:cNvSpPr/>
            <p:nvPr/>
          </p:nvSpPr>
          <p:spPr>
            <a:xfrm>
              <a:off x="6072198" y="4918589"/>
              <a:ext cx="114988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24" name="Полилиния 223"/>
            <p:cNvSpPr/>
            <p:nvPr/>
          </p:nvSpPr>
          <p:spPr>
            <a:xfrm flipH="1">
              <a:off x="7000892" y="4918589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25" name="Полилиния 224"/>
            <p:cNvSpPr/>
            <p:nvPr/>
          </p:nvSpPr>
          <p:spPr>
            <a:xfrm flipH="1">
              <a:off x="7000892" y="4918589"/>
              <a:ext cx="785818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26" name="Полилиния 225"/>
            <p:cNvSpPr/>
            <p:nvPr/>
          </p:nvSpPr>
          <p:spPr>
            <a:xfrm flipH="1">
              <a:off x="6929454" y="4918589"/>
              <a:ext cx="500066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grpSp>
          <p:nvGrpSpPr>
            <p:cNvPr id="40210" name="Группа 137"/>
            <p:cNvGrpSpPr>
              <a:grpSpLocks/>
            </p:cNvGrpSpPr>
            <p:nvPr/>
          </p:nvGrpSpPr>
          <p:grpSpPr bwMode="auto">
            <a:xfrm rot="-169710">
              <a:off x="6560974" y="4400554"/>
              <a:ext cx="798923" cy="2457470"/>
              <a:chOff x="6586553" y="4400554"/>
              <a:chExt cx="798923" cy="2457470"/>
            </a:xfrm>
          </p:grpSpPr>
          <p:sp>
            <p:nvSpPr>
              <p:cNvPr id="232" name="Полилиния 231"/>
              <p:cNvSpPr/>
              <p:nvPr/>
            </p:nvSpPr>
            <p:spPr>
              <a:xfrm flipH="1">
                <a:off x="6929454" y="5143512"/>
                <a:ext cx="142905" cy="1714512"/>
              </a:xfrm>
              <a:custGeom>
                <a:avLst/>
                <a:gdLst>
                  <a:gd name="connsiteX0" fmla="*/ 1016000 w 1016000"/>
                  <a:gd name="connsiteY0" fmla="*/ 1778000 h 1803400"/>
                  <a:gd name="connsiteX1" fmla="*/ 0 w 1016000"/>
                  <a:gd name="connsiteY1" fmla="*/ 0 h 1803400"/>
                  <a:gd name="connsiteX2" fmla="*/ 901700 w 1016000"/>
                  <a:gd name="connsiteY2" fmla="*/ 1803400 h 1803400"/>
                  <a:gd name="connsiteX3" fmla="*/ 1016000 w 1016000"/>
                  <a:gd name="connsiteY3" fmla="*/ 1778000 h 1803400"/>
                  <a:gd name="connsiteX0" fmla="*/ 1016000 w 1016000"/>
                  <a:gd name="connsiteY0" fmla="*/ 1914011 h 1939411"/>
                  <a:gd name="connsiteX1" fmla="*/ 0 w 1016000"/>
                  <a:gd name="connsiteY1" fmla="*/ 136011 h 1939411"/>
                  <a:gd name="connsiteX2" fmla="*/ 901700 w 1016000"/>
                  <a:gd name="connsiteY2" fmla="*/ 1939411 h 1939411"/>
                  <a:gd name="connsiteX3" fmla="*/ 1016000 w 1016000"/>
                  <a:gd name="connsiteY3" fmla="*/ 1914011 h 1939411"/>
                  <a:gd name="connsiteX0" fmla="*/ 1269483 w 1269483"/>
                  <a:gd name="connsiteY0" fmla="*/ 2019845 h 2045245"/>
                  <a:gd name="connsiteX1" fmla="*/ 253483 w 1269483"/>
                  <a:gd name="connsiteY1" fmla="*/ 241845 h 2045245"/>
                  <a:gd name="connsiteX2" fmla="*/ 1155183 w 1269483"/>
                  <a:gd name="connsiteY2" fmla="*/ 2045245 h 2045245"/>
                  <a:gd name="connsiteX3" fmla="*/ 1269483 w 1269483"/>
                  <a:gd name="connsiteY3" fmla="*/ 2019845 h 2045245"/>
                  <a:gd name="connsiteX0" fmla="*/ 1175829 w 1175829"/>
                  <a:gd name="connsiteY0" fmla="*/ 1914011 h 1939411"/>
                  <a:gd name="connsiteX1" fmla="*/ 159829 w 1175829"/>
                  <a:gd name="connsiteY1" fmla="*/ 136011 h 1939411"/>
                  <a:gd name="connsiteX2" fmla="*/ 1061529 w 1175829"/>
                  <a:gd name="connsiteY2" fmla="*/ 1939411 h 1939411"/>
                  <a:gd name="connsiteX3" fmla="*/ 1175829 w 1175829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538181 w 697974"/>
                  <a:gd name="connsiteY2" fmla="*/ 1939411 h 1939411"/>
                  <a:gd name="connsiteX3" fmla="*/ 652481 w 697974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363701 w 697974"/>
                  <a:gd name="connsiteY2" fmla="*/ 1939411 h 1939411"/>
                  <a:gd name="connsiteX3" fmla="*/ 652481 w 697974"/>
                  <a:gd name="connsiteY3" fmla="*/ 1914011 h 1939411"/>
                  <a:gd name="connsiteX0" fmla="*/ 477999 w 523492"/>
                  <a:gd name="connsiteY0" fmla="*/ 1914011 h 1939411"/>
                  <a:gd name="connsiteX1" fmla="*/ 159828 w 523492"/>
                  <a:gd name="connsiteY1" fmla="*/ 136011 h 1939411"/>
                  <a:gd name="connsiteX2" fmla="*/ 363701 w 523492"/>
                  <a:gd name="connsiteY2" fmla="*/ 1939411 h 1939411"/>
                  <a:gd name="connsiteX3" fmla="*/ 477999 w 523492"/>
                  <a:gd name="connsiteY3" fmla="*/ 1914011 h 1939411"/>
                  <a:gd name="connsiteX0" fmla="*/ 129045 w 215906"/>
                  <a:gd name="connsiteY0" fmla="*/ 1914011 h 1939411"/>
                  <a:gd name="connsiteX1" fmla="*/ 159828 w 215906"/>
                  <a:gd name="connsiteY1" fmla="*/ 136011 h 1939411"/>
                  <a:gd name="connsiteX2" fmla="*/ 14747 w 215906"/>
                  <a:gd name="connsiteY2" fmla="*/ 1939411 h 1939411"/>
                  <a:gd name="connsiteX3" fmla="*/ 129045 w 215906"/>
                  <a:gd name="connsiteY3" fmla="*/ 1914011 h 1939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5906" h="1939411">
                    <a:moveTo>
                      <a:pt x="129045" y="1914011"/>
                    </a:moveTo>
                    <a:cubicBezTo>
                      <a:pt x="174538" y="948262"/>
                      <a:pt x="215907" y="0"/>
                      <a:pt x="159828" y="136011"/>
                    </a:cubicBezTo>
                    <a:cubicBezTo>
                      <a:pt x="-1" y="124344"/>
                      <a:pt x="106262" y="806428"/>
                      <a:pt x="14747" y="1939411"/>
                    </a:cubicBezTo>
                    <a:lnTo>
                      <a:pt x="129045" y="1914011"/>
                    </a:lnTo>
                    <a:close/>
                  </a:path>
                </a:pathLst>
              </a:custGeom>
              <a:gradFill>
                <a:gsLst>
                  <a:gs pos="100000">
                    <a:srgbClr val="92D050"/>
                  </a:gs>
                  <a:gs pos="0">
                    <a:schemeClr val="accent3">
                      <a:lumMod val="50000"/>
                    </a:schemeClr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9050" h="190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  <p:sp>
            <p:nvSpPr>
              <p:cNvPr id="233" name="Полилиния 232"/>
              <p:cNvSpPr/>
              <p:nvPr/>
            </p:nvSpPr>
            <p:spPr>
              <a:xfrm>
                <a:off x="6586553" y="440522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  <p:sp>
            <p:nvSpPr>
              <p:cNvPr id="234" name="Полилиния 233"/>
              <p:cNvSpPr/>
              <p:nvPr/>
            </p:nvSpPr>
            <p:spPr>
              <a:xfrm>
                <a:off x="6663958" y="440055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</p:grpSp>
        <p:grpSp>
          <p:nvGrpSpPr>
            <p:cNvPr id="40211" name="Группа 138"/>
            <p:cNvGrpSpPr>
              <a:grpSpLocks/>
            </p:cNvGrpSpPr>
            <p:nvPr/>
          </p:nvGrpSpPr>
          <p:grpSpPr bwMode="auto">
            <a:xfrm rot="639347">
              <a:off x="6792579" y="4410377"/>
              <a:ext cx="798923" cy="2457470"/>
              <a:chOff x="6586553" y="4400554"/>
              <a:chExt cx="798923" cy="2457470"/>
            </a:xfrm>
          </p:grpSpPr>
          <p:sp>
            <p:nvSpPr>
              <p:cNvPr id="229" name="Полилиния 228"/>
              <p:cNvSpPr/>
              <p:nvPr/>
            </p:nvSpPr>
            <p:spPr>
              <a:xfrm flipH="1">
                <a:off x="6929454" y="5143512"/>
                <a:ext cx="142905" cy="1714512"/>
              </a:xfrm>
              <a:custGeom>
                <a:avLst/>
                <a:gdLst>
                  <a:gd name="connsiteX0" fmla="*/ 1016000 w 1016000"/>
                  <a:gd name="connsiteY0" fmla="*/ 1778000 h 1803400"/>
                  <a:gd name="connsiteX1" fmla="*/ 0 w 1016000"/>
                  <a:gd name="connsiteY1" fmla="*/ 0 h 1803400"/>
                  <a:gd name="connsiteX2" fmla="*/ 901700 w 1016000"/>
                  <a:gd name="connsiteY2" fmla="*/ 1803400 h 1803400"/>
                  <a:gd name="connsiteX3" fmla="*/ 1016000 w 1016000"/>
                  <a:gd name="connsiteY3" fmla="*/ 1778000 h 1803400"/>
                  <a:gd name="connsiteX0" fmla="*/ 1016000 w 1016000"/>
                  <a:gd name="connsiteY0" fmla="*/ 1914011 h 1939411"/>
                  <a:gd name="connsiteX1" fmla="*/ 0 w 1016000"/>
                  <a:gd name="connsiteY1" fmla="*/ 136011 h 1939411"/>
                  <a:gd name="connsiteX2" fmla="*/ 901700 w 1016000"/>
                  <a:gd name="connsiteY2" fmla="*/ 1939411 h 1939411"/>
                  <a:gd name="connsiteX3" fmla="*/ 1016000 w 1016000"/>
                  <a:gd name="connsiteY3" fmla="*/ 1914011 h 1939411"/>
                  <a:gd name="connsiteX0" fmla="*/ 1269483 w 1269483"/>
                  <a:gd name="connsiteY0" fmla="*/ 2019845 h 2045245"/>
                  <a:gd name="connsiteX1" fmla="*/ 253483 w 1269483"/>
                  <a:gd name="connsiteY1" fmla="*/ 241845 h 2045245"/>
                  <a:gd name="connsiteX2" fmla="*/ 1155183 w 1269483"/>
                  <a:gd name="connsiteY2" fmla="*/ 2045245 h 2045245"/>
                  <a:gd name="connsiteX3" fmla="*/ 1269483 w 1269483"/>
                  <a:gd name="connsiteY3" fmla="*/ 2019845 h 2045245"/>
                  <a:gd name="connsiteX0" fmla="*/ 1175829 w 1175829"/>
                  <a:gd name="connsiteY0" fmla="*/ 1914011 h 1939411"/>
                  <a:gd name="connsiteX1" fmla="*/ 159829 w 1175829"/>
                  <a:gd name="connsiteY1" fmla="*/ 136011 h 1939411"/>
                  <a:gd name="connsiteX2" fmla="*/ 1061529 w 1175829"/>
                  <a:gd name="connsiteY2" fmla="*/ 1939411 h 1939411"/>
                  <a:gd name="connsiteX3" fmla="*/ 1175829 w 1175829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538181 w 697974"/>
                  <a:gd name="connsiteY2" fmla="*/ 1939411 h 1939411"/>
                  <a:gd name="connsiteX3" fmla="*/ 652481 w 697974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363701 w 697974"/>
                  <a:gd name="connsiteY2" fmla="*/ 1939411 h 1939411"/>
                  <a:gd name="connsiteX3" fmla="*/ 652481 w 697974"/>
                  <a:gd name="connsiteY3" fmla="*/ 1914011 h 1939411"/>
                  <a:gd name="connsiteX0" fmla="*/ 477999 w 523492"/>
                  <a:gd name="connsiteY0" fmla="*/ 1914011 h 1939411"/>
                  <a:gd name="connsiteX1" fmla="*/ 159828 w 523492"/>
                  <a:gd name="connsiteY1" fmla="*/ 136011 h 1939411"/>
                  <a:gd name="connsiteX2" fmla="*/ 363701 w 523492"/>
                  <a:gd name="connsiteY2" fmla="*/ 1939411 h 1939411"/>
                  <a:gd name="connsiteX3" fmla="*/ 477999 w 523492"/>
                  <a:gd name="connsiteY3" fmla="*/ 1914011 h 1939411"/>
                  <a:gd name="connsiteX0" fmla="*/ 129045 w 215906"/>
                  <a:gd name="connsiteY0" fmla="*/ 1914011 h 1939411"/>
                  <a:gd name="connsiteX1" fmla="*/ 159828 w 215906"/>
                  <a:gd name="connsiteY1" fmla="*/ 136011 h 1939411"/>
                  <a:gd name="connsiteX2" fmla="*/ 14747 w 215906"/>
                  <a:gd name="connsiteY2" fmla="*/ 1939411 h 1939411"/>
                  <a:gd name="connsiteX3" fmla="*/ 129045 w 215906"/>
                  <a:gd name="connsiteY3" fmla="*/ 1914011 h 1939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5906" h="1939411">
                    <a:moveTo>
                      <a:pt x="129045" y="1914011"/>
                    </a:moveTo>
                    <a:cubicBezTo>
                      <a:pt x="174538" y="948262"/>
                      <a:pt x="215907" y="0"/>
                      <a:pt x="159828" y="136011"/>
                    </a:cubicBezTo>
                    <a:cubicBezTo>
                      <a:pt x="-1" y="124344"/>
                      <a:pt x="106262" y="806428"/>
                      <a:pt x="14747" y="1939411"/>
                    </a:cubicBezTo>
                    <a:lnTo>
                      <a:pt x="129045" y="1914011"/>
                    </a:lnTo>
                    <a:close/>
                  </a:path>
                </a:pathLst>
              </a:custGeom>
              <a:gradFill>
                <a:gsLst>
                  <a:gs pos="100000">
                    <a:srgbClr val="92D050"/>
                  </a:gs>
                  <a:gs pos="0">
                    <a:schemeClr val="accent3">
                      <a:lumMod val="50000"/>
                    </a:schemeClr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9050" h="190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  <p:sp>
            <p:nvSpPr>
              <p:cNvPr id="230" name="Полилиния 229"/>
              <p:cNvSpPr/>
              <p:nvPr/>
            </p:nvSpPr>
            <p:spPr>
              <a:xfrm>
                <a:off x="6586553" y="440522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  <p:sp>
            <p:nvSpPr>
              <p:cNvPr id="231" name="Полилиния 230"/>
              <p:cNvSpPr/>
              <p:nvPr/>
            </p:nvSpPr>
            <p:spPr>
              <a:xfrm>
                <a:off x="6663958" y="440055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</p:grpSp>
      </p:grpSp>
      <p:grpSp>
        <p:nvGrpSpPr>
          <p:cNvPr id="39955" name="Группа 234"/>
          <p:cNvGrpSpPr>
            <a:grpSpLocks/>
          </p:cNvGrpSpPr>
          <p:nvPr/>
        </p:nvGrpSpPr>
        <p:grpSpPr bwMode="auto">
          <a:xfrm rot="-1183445">
            <a:off x="3927475" y="5984875"/>
            <a:ext cx="928688" cy="1000125"/>
            <a:chOff x="5898071" y="4400554"/>
            <a:chExt cx="2324143" cy="2470145"/>
          </a:xfrm>
        </p:grpSpPr>
        <p:sp>
          <p:nvSpPr>
            <p:cNvPr id="236" name="Полилиния 235"/>
            <p:cNvSpPr/>
            <p:nvPr/>
          </p:nvSpPr>
          <p:spPr>
            <a:xfrm>
              <a:off x="5898071" y="4931288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37" name="Полилиния 236"/>
            <p:cNvSpPr/>
            <p:nvPr/>
          </p:nvSpPr>
          <p:spPr>
            <a:xfrm>
              <a:off x="6357950" y="4918589"/>
              <a:ext cx="79269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38" name="Полилиния 237"/>
            <p:cNvSpPr/>
            <p:nvPr/>
          </p:nvSpPr>
          <p:spPr>
            <a:xfrm>
              <a:off x="6072198" y="4918589"/>
              <a:ext cx="114988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39" name="Полилиния 238"/>
            <p:cNvSpPr/>
            <p:nvPr/>
          </p:nvSpPr>
          <p:spPr>
            <a:xfrm flipH="1">
              <a:off x="7000892" y="4918589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40" name="Полилиния 239"/>
            <p:cNvSpPr/>
            <p:nvPr/>
          </p:nvSpPr>
          <p:spPr>
            <a:xfrm flipH="1">
              <a:off x="7000892" y="4918589"/>
              <a:ext cx="785818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41" name="Полилиния 240"/>
            <p:cNvSpPr/>
            <p:nvPr/>
          </p:nvSpPr>
          <p:spPr>
            <a:xfrm flipH="1">
              <a:off x="6929454" y="4918589"/>
              <a:ext cx="500066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grpSp>
          <p:nvGrpSpPr>
            <p:cNvPr id="40182" name="Группа 137"/>
            <p:cNvGrpSpPr>
              <a:grpSpLocks/>
            </p:cNvGrpSpPr>
            <p:nvPr/>
          </p:nvGrpSpPr>
          <p:grpSpPr bwMode="auto">
            <a:xfrm rot="-169710">
              <a:off x="6560974" y="4400554"/>
              <a:ext cx="798923" cy="2457470"/>
              <a:chOff x="6586553" y="4400554"/>
              <a:chExt cx="798923" cy="2457470"/>
            </a:xfrm>
          </p:grpSpPr>
          <p:sp>
            <p:nvSpPr>
              <p:cNvPr id="247" name="Полилиния 246"/>
              <p:cNvSpPr/>
              <p:nvPr/>
            </p:nvSpPr>
            <p:spPr>
              <a:xfrm flipH="1">
                <a:off x="6929454" y="5143512"/>
                <a:ext cx="142905" cy="1714512"/>
              </a:xfrm>
              <a:custGeom>
                <a:avLst/>
                <a:gdLst>
                  <a:gd name="connsiteX0" fmla="*/ 1016000 w 1016000"/>
                  <a:gd name="connsiteY0" fmla="*/ 1778000 h 1803400"/>
                  <a:gd name="connsiteX1" fmla="*/ 0 w 1016000"/>
                  <a:gd name="connsiteY1" fmla="*/ 0 h 1803400"/>
                  <a:gd name="connsiteX2" fmla="*/ 901700 w 1016000"/>
                  <a:gd name="connsiteY2" fmla="*/ 1803400 h 1803400"/>
                  <a:gd name="connsiteX3" fmla="*/ 1016000 w 1016000"/>
                  <a:gd name="connsiteY3" fmla="*/ 1778000 h 1803400"/>
                  <a:gd name="connsiteX0" fmla="*/ 1016000 w 1016000"/>
                  <a:gd name="connsiteY0" fmla="*/ 1914011 h 1939411"/>
                  <a:gd name="connsiteX1" fmla="*/ 0 w 1016000"/>
                  <a:gd name="connsiteY1" fmla="*/ 136011 h 1939411"/>
                  <a:gd name="connsiteX2" fmla="*/ 901700 w 1016000"/>
                  <a:gd name="connsiteY2" fmla="*/ 1939411 h 1939411"/>
                  <a:gd name="connsiteX3" fmla="*/ 1016000 w 1016000"/>
                  <a:gd name="connsiteY3" fmla="*/ 1914011 h 1939411"/>
                  <a:gd name="connsiteX0" fmla="*/ 1269483 w 1269483"/>
                  <a:gd name="connsiteY0" fmla="*/ 2019845 h 2045245"/>
                  <a:gd name="connsiteX1" fmla="*/ 253483 w 1269483"/>
                  <a:gd name="connsiteY1" fmla="*/ 241845 h 2045245"/>
                  <a:gd name="connsiteX2" fmla="*/ 1155183 w 1269483"/>
                  <a:gd name="connsiteY2" fmla="*/ 2045245 h 2045245"/>
                  <a:gd name="connsiteX3" fmla="*/ 1269483 w 1269483"/>
                  <a:gd name="connsiteY3" fmla="*/ 2019845 h 2045245"/>
                  <a:gd name="connsiteX0" fmla="*/ 1175829 w 1175829"/>
                  <a:gd name="connsiteY0" fmla="*/ 1914011 h 1939411"/>
                  <a:gd name="connsiteX1" fmla="*/ 159829 w 1175829"/>
                  <a:gd name="connsiteY1" fmla="*/ 136011 h 1939411"/>
                  <a:gd name="connsiteX2" fmla="*/ 1061529 w 1175829"/>
                  <a:gd name="connsiteY2" fmla="*/ 1939411 h 1939411"/>
                  <a:gd name="connsiteX3" fmla="*/ 1175829 w 1175829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538181 w 697974"/>
                  <a:gd name="connsiteY2" fmla="*/ 1939411 h 1939411"/>
                  <a:gd name="connsiteX3" fmla="*/ 652481 w 697974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363701 w 697974"/>
                  <a:gd name="connsiteY2" fmla="*/ 1939411 h 1939411"/>
                  <a:gd name="connsiteX3" fmla="*/ 652481 w 697974"/>
                  <a:gd name="connsiteY3" fmla="*/ 1914011 h 1939411"/>
                  <a:gd name="connsiteX0" fmla="*/ 477999 w 523492"/>
                  <a:gd name="connsiteY0" fmla="*/ 1914011 h 1939411"/>
                  <a:gd name="connsiteX1" fmla="*/ 159828 w 523492"/>
                  <a:gd name="connsiteY1" fmla="*/ 136011 h 1939411"/>
                  <a:gd name="connsiteX2" fmla="*/ 363701 w 523492"/>
                  <a:gd name="connsiteY2" fmla="*/ 1939411 h 1939411"/>
                  <a:gd name="connsiteX3" fmla="*/ 477999 w 523492"/>
                  <a:gd name="connsiteY3" fmla="*/ 1914011 h 1939411"/>
                  <a:gd name="connsiteX0" fmla="*/ 129045 w 215906"/>
                  <a:gd name="connsiteY0" fmla="*/ 1914011 h 1939411"/>
                  <a:gd name="connsiteX1" fmla="*/ 159828 w 215906"/>
                  <a:gd name="connsiteY1" fmla="*/ 136011 h 1939411"/>
                  <a:gd name="connsiteX2" fmla="*/ 14747 w 215906"/>
                  <a:gd name="connsiteY2" fmla="*/ 1939411 h 1939411"/>
                  <a:gd name="connsiteX3" fmla="*/ 129045 w 215906"/>
                  <a:gd name="connsiteY3" fmla="*/ 1914011 h 1939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5906" h="1939411">
                    <a:moveTo>
                      <a:pt x="129045" y="1914011"/>
                    </a:moveTo>
                    <a:cubicBezTo>
                      <a:pt x="174538" y="948262"/>
                      <a:pt x="215907" y="0"/>
                      <a:pt x="159828" y="136011"/>
                    </a:cubicBezTo>
                    <a:cubicBezTo>
                      <a:pt x="-1" y="124344"/>
                      <a:pt x="106262" y="806428"/>
                      <a:pt x="14747" y="1939411"/>
                    </a:cubicBezTo>
                    <a:lnTo>
                      <a:pt x="129045" y="1914011"/>
                    </a:lnTo>
                    <a:close/>
                  </a:path>
                </a:pathLst>
              </a:custGeom>
              <a:gradFill>
                <a:gsLst>
                  <a:gs pos="100000">
                    <a:srgbClr val="92D050"/>
                  </a:gs>
                  <a:gs pos="0">
                    <a:schemeClr val="accent3">
                      <a:lumMod val="50000"/>
                    </a:schemeClr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9050" h="190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  <p:sp>
            <p:nvSpPr>
              <p:cNvPr id="248" name="Полилиния 247"/>
              <p:cNvSpPr/>
              <p:nvPr/>
            </p:nvSpPr>
            <p:spPr>
              <a:xfrm>
                <a:off x="6586553" y="440522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  <p:sp>
            <p:nvSpPr>
              <p:cNvPr id="249" name="Полилиния 248"/>
              <p:cNvSpPr/>
              <p:nvPr/>
            </p:nvSpPr>
            <p:spPr>
              <a:xfrm>
                <a:off x="6663958" y="440055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</p:grpSp>
      </p:grpSp>
      <p:grpSp>
        <p:nvGrpSpPr>
          <p:cNvPr id="39956" name="Группа 188"/>
          <p:cNvGrpSpPr>
            <a:grpSpLocks/>
          </p:cNvGrpSpPr>
          <p:nvPr/>
        </p:nvGrpSpPr>
        <p:grpSpPr bwMode="auto">
          <a:xfrm rot="709197">
            <a:off x="4240213" y="5884863"/>
            <a:ext cx="1292225" cy="1082675"/>
            <a:chOff x="5898071" y="4410280"/>
            <a:chExt cx="2324143" cy="2467972"/>
          </a:xfrm>
        </p:grpSpPr>
        <p:sp>
          <p:nvSpPr>
            <p:cNvPr id="190" name="Полилиния 189"/>
            <p:cNvSpPr/>
            <p:nvPr/>
          </p:nvSpPr>
          <p:spPr>
            <a:xfrm>
              <a:off x="5898071" y="4931288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191" name="Полилиния 190"/>
            <p:cNvSpPr/>
            <p:nvPr/>
          </p:nvSpPr>
          <p:spPr>
            <a:xfrm>
              <a:off x="6357950" y="4918589"/>
              <a:ext cx="79269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192" name="Полилиния 191"/>
            <p:cNvSpPr/>
            <p:nvPr/>
          </p:nvSpPr>
          <p:spPr>
            <a:xfrm>
              <a:off x="6072198" y="4918589"/>
              <a:ext cx="114988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193" name="Полилиния 192"/>
            <p:cNvSpPr/>
            <p:nvPr/>
          </p:nvSpPr>
          <p:spPr>
            <a:xfrm flipH="1">
              <a:off x="7000892" y="4918589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194" name="Полилиния 193"/>
            <p:cNvSpPr/>
            <p:nvPr/>
          </p:nvSpPr>
          <p:spPr>
            <a:xfrm flipH="1">
              <a:off x="7000892" y="4918589"/>
              <a:ext cx="785818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195" name="Полилиния 194"/>
            <p:cNvSpPr/>
            <p:nvPr/>
          </p:nvSpPr>
          <p:spPr>
            <a:xfrm flipH="1">
              <a:off x="6929454" y="4918589"/>
              <a:ext cx="500066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grpSp>
          <p:nvGrpSpPr>
            <p:cNvPr id="40154" name="Группа 138"/>
            <p:cNvGrpSpPr>
              <a:grpSpLocks/>
            </p:cNvGrpSpPr>
            <p:nvPr/>
          </p:nvGrpSpPr>
          <p:grpSpPr bwMode="auto">
            <a:xfrm rot="639347">
              <a:off x="6791608" y="4410280"/>
              <a:ext cx="798923" cy="2467972"/>
              <a:chOff x="6586553" y="4400554"/>
              <a:chExt cx="798923" cy="2467972"/>
            </a:xfrm>
          </p:grpSpPr>
          <p:sp>
            <p:nvSpPr>
              <p:cNvPr id="198" name="Полилиния 197"/>
              <p:cNvSpPr/>
              <p:nvPr/>
            </p:nvSpPr>
            <p:spPr>
              <a:xfrm flipH="1">
                <a:off x="6910157" y="5154015"/>
                <a:ext cx="142905" cy="1714511"/>
              </a:xfrm>
              <a:custGeom>
                <a:avLst/>
                <a:gdLst>
                  <a:gd name="connsiteX0" fmla="*/ 1016000 w 1016000"/>
                  <a:gd name="connsiteY0" fmla="*/ 1778000 h 1803400"/>
                  <a:gd name="connsiteX1" fmla="*/ 0 w 1016000"/>
                  <a:gd name="connsiteY1" fmla="*/ 0 h 1803400"/>
                  <a:gd name="connsiteX2" fmla="*/ 901700 w 1016000"/>
                  <a:gd name="connsiteY2" fmla="*/ 1803400 h 1803400"/>
                  <a:gd name="connsiteX3" fmla="*/ 1016000 w 1016000"/>
                  <a:gd name="connsiteY3" fmla="*/ 1778000 h 1803400"/>
                  <a:gd name="connsiteX0" fmla="*/ 1016000 w 1016000"/>
                  <a:gd name="connsiteY0" fmla="*/ 1914011 h 1939411"/>
                  <a:gd name="connsiteX1" fmla="*/ 0 w 1016000"/>
                  <a:gd name="connsiteY1" fmla="*/ 136011 h 1939411"/>
                  <a:gd name="connsiteX2" fmla="*/ 901700 w 1016000"/>
                  <a:gd name="connsiteY2" fmla="*/ 1939411 h 1939411"/>
                  <a:gd name="connsiteX3" fmla="*/ 1016000 w 1016000"/>
                  <a:gd name="connsiteY3" fmla="*/ 1914011 h 1939411"/>
                  <a:gd name="connsiteX0" fmla="*/ 1269483 w 1269483"/>
                  <a:gd name="connsiteY0" fmla="*/ 2019845 h 2045245"/>
                  <a:gd name="connsiteX1" fmla="*/ 253483 w 1269483"/>
                  <a:gd name="connsiteY1" fmla="*/ 241845 h 2045245"/>
                  <a:gd name="connsiteX2" fmla="*/ 1155183 w 1269483"/>
                  <a:gd name="connsiteY2" fmla="*/ 2045245 h 2045245"/>
                  <a:gd name="connsiteX3" fmla="*/ 1269483 w 1269483"/>
                  <a:gd name="connsiteY3" fmla="*/ 2019845 h 2045245"/>
                  <a:gd name="connsiteX0" fmla="*/ 1175829 w 1175829"/>
                  <a:gd name="connsiteY0" fmla="*/ 1914011 h 1939411"/>
                  <a:gd name="connsiteX1" fmla="*/ 159829 w 1175829"/>
                  <a:gd name="connsiteY1" fmla="*/ 136011 h 1939411"/>
                  <a:gd name="connsiteX2" fmla="*/ 1061529 w 1175829"/>
                  <a:gd name="connsiteY2" fmla="*/ 1939411 h 1939411"/>
                  <a:gd name="connsiteX3" fmla="*/ 1175829 w 1175829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538181 w 697974"/>
                  <a:gd name="connsiteY2" fmla="*/ 1939411 h 1939411"/>
                  <a:gd name="connsiteX3" fmla="*/ 652481 w 697974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363701 w 697974"/>
                  <a:gd name="connsiteY2" fmla="*/ 1939411 h 1939411"/>
                  <a:gd name="connsiteX3" fmla="*/ 652481 w 697974"/>
                  <a:gd name="connsiteY3" fmla="*/ 1914011 h 1939411"/>
                  <a:gd name="connsiteX0" fmla="*/ 477999 w 523492"/>
                  <a:gd name="connsiteY0" fmla="*/ 1914011 h 1939411"/>
                  <a:gd name="connsiteX1" fmla="*/ 159828 w 523492"/>
                  <a:gd name="connsiteY1" fmla="*/ 136011 h 1939411"/>
                  <a:gd name="connsiteX2" fmla="*/ 363701 w 523492"/>
                  <a:gd name="connsiteY2" fmla="*/ 1939411 h 1939411"/>
                  <a:gd name="connsiteX3" fmla="*/ 477999 w 523492"/>
                  <a:gd name="connsiteY3" fmla="*/ 1914011 h 1939411"/>
                  <a:gd name="connsiteX0" fmla="*/ 129045 w 215906"/>
                  <a:gd name="connsiteY0" fmla="*/ 1914011 h 1939411"/>
                  <a:gd name="connsiteX1" fmla="*/ 159828 w 215906"/>
                  <a:gd name="connsiteY1" fmla="*/ 136011 h 1939411"/>
                  <a:gd name="connsiteX2" fmla="*/ 14747 w 215906"/>
                  <a:gd name="connsiteY2" fmla="*/ 1939411 h 1939411"/>
                  <a:gd name="connsiteX3" fmla="*/ 129045 w 215906"/>
                  <a:gd name="connsiteY3" fmla="*/ 1914011 h 1939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5906" h="1939411">
                    <a:moveTo>
                      <a:pt x="129045" y="1914011"/>
                    </a:moveTo>
                    <a:cubicBezTo>
                      <a:pt x="174538" y="948262"/>
                      <a:pt x="215907" y="0"/>
                      <a:pt x="159828" y="136011"/>
                    </a:cubicBezTo>
                    <a:cubicBezTo>
                      <a:pt x="-1" y="124344"/>
                      <a:pt x="106262" y="806428"/>
                      <a:pt x="14747" y="1939411"/>
                    </a:cubicBezTo>
                    <a:lnTo>
                      <a:pt x="129045" y="1914011"/>
                    </a:lnTo>
                    <a:close/>
                  </a:path>
                </a:pathLst>
              </a:custGeom>
              <a:gradFill>
                <a:gsLst>
                  <a:gs pos="100000">
                    <a:srgbClr val="92D050"/>
                  </a:gs>
                  <a:gs pos="0">
                    <a:schemeClr val="accent3">
                      <a:lumMod val="50000"/>
                    </a:schemeClr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9050" h="190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  <p:sp>
            <p:nvSpPr>
              <p:cNvPr id="199" name="Полилиния 198"/>
              <p:cNvSpPr/>
              <p:nvPr/>
            </p:nvSpPr>
            <p:spPr>
              <a:xfrm>
                <a:off x="6586553" y="440522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  <p:sp>
            <p:nvSpPr>
              <p:cNvPr id="200" name="Полилиния 199"/>
              <p:cNvSpPr/>
              <p:nvPr/>
            </p:nvSpPr>
            <p:spPr>
              <a:xfrm>
                <a:off x="6663958" y="440055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</p:grpSp>
      </p:grpSp>
      <p:grpSp>
        <p:nvGrpSpPr>
          <p:cNvPr id="39957" name="Группа 249"/>
          <p:cNvGrpSpPr>
            <a:grpSpLocks/>
          </p:cNvGrpSpPr>
          <p:nvPr/>
        </p:nvGrpSpPr>
        <p:grpSpPr bwMode="auto">
          <a:xfrm rot="-1028310">
            <a:off x="3127375" y="5900738"/>
            <a:ext cx="928688" cy="1000125"/>
            <a:chOff x="5898071" y="4400554"/>
            <a:chExt cx="2324143" cy="2470145"/>
          </a:xfrm>
        </p:grpSpPr>
        <p:sp>
          <p:nvSpPr>
            <p:cNvPr id="251" name="Полилиния 250"/>
            <p:cNvSpPr/>
            <p:nvPr/>
          </p:nvSpPr>
          <p:spPr>
            <a:xfrm>
              <a:off x="5898071" y="4931288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52" name="Полилиния 251"/>
            <p:cNvSpPr/>
            <p:nvPr/>
          </p:nvSpPr>
          <p:spPr>
            <a:xfrm>
              <a:off x="6357950" y="4918589"/>
              <a:ext cx="79269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53" name="Полилиния 252"/>
            <p:cNvSpPr/>
            <p:nvPr/>
          </p:nvSpPr>
          <p:spPr>
            <a:xfrm>
              <a:off x="6072198" y="4918589"/>
              <a:ext cx="114988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54" name="Полилиния 253"/>
            <p:cNvSpPr/>
            <p:nvPr/>
          </p:nvSpPr>
          <p:spPr>
            <a:xfrm flipH="1">
              <a:off x="7000892" y="4918589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55" name="Полилиния 254"/>
            <p:cNvSpPr/>
            <p:nvPr/>
          </p:nvSpPr>
          <p:spPr>
            <a:xfrm flipH="1">
              <a:off x="7000892" y="4918589"/>
              <a:ext cx="785818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56" name="Полилиния 255"/>
            <p:cNvSpPr/>
            <p:nvPr/>
          </p:nvSpPr>
          <p:spPr>
            <a:xfrm flipH="1">
              <a:off x="6929454" y="4918589"/>
              <a:ext cx="500066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grpSp>
          <p:nvGrpSpPr>
            <p:cNvPr id="40126" name="Группа 137"/>
            <p:cNvGrpSpPr>
              <a:grpSpLocks/>
            </p:cNvGrpSpPr>
            <p:nvPr/>
          </p:nvGrpSpPr>
          <p:grpSpPr bwMode="auto">
            <a:xfrm rot="-169710">
              <a:off x="6560974" y="4400554"/>
              <a:ext cx="798923" cy="2457470"/>
              <a:chOff x="6586553" y="4400554"/>
              <a:chExt cx="798923" cy="2457470"/>
            </a:xfrm>
          </p:grpSpPr>
          <p:sp>
            <p:nvSpPr>
              <p:cNvPr id="262" name="Полилиния 261"/>
              <p:cNvSpPr/>
              <p:nvPr/>
            </p:nvSpPr>
            <p:spPr>
              <a:xfrm flipH="1">
                <a:off x="6929454" y="5143512"/>
                <a:ext cx="142905" cy="1714512"/>
              </a:xfrm>
              <a:custGeom>
                <a:avLst/>
                <a:gdLst>
                  <a:gd name="connsiteX0" fmla="*/ 1016000 w 1016000"/>
                  <a:gd name="connsiteY0" fmla="*/ 1778000 h 1803400"/>
                  <a:gd name="connsiteX1" fmla="*/ 0 w 1016000"/>
                  <a:gd name="connsiteY1" fmla="*/ 0 h 1803400"/>
                  <a:gd name="connsiteX2" fmla="*/ 901700 w 1016000"/>
                  <a:gd name="connsiteY2" fmla="*/ 1803400 h 1803400"/>
                  <a:gd name="connsiteX3" fmla="*/ 1016000 w 1016000"/>
                  <a:gd name="connsiteY3" fmla="*/ 1778000 h 1803400"/>
                  <a:gd name="connsiteX0" fmla="*/ 1016000 w 1016000"/>
                  <a:gd name="connsiteY0" fmla="*/ 1914011 h 1939411"/>
                  <a:gd name="connsiteX1" fmla="*/ 0 w 1016000"/>
                  <a:gd name="connsiteY1" fmla="*/ 136011 h 1939411"/>
                  <a:gd name="connsiteX2" fmla="*/ 901700 w 1016000"/>
                  <a:gd name="connsiteY2" fmla="*/ 1939411 h 1939411"/>
                  <a:gd name="connsiteX3" fmla="*/ 1016000 w 1016000"/>
                  <a:gd name="connsiteY3" fmla="*/ 1914011 h 1939411"/>
                  <a:gd name="connsiteX0" fmla="*/ 1269483 w 1269483"/>
                  <a:gd name="connsiteY0" fmla="*/ 2019845 h 2045245"/>
                  <a:gd name="connsiteX1" fmla="*/ 253483 w 1269483"/>
                  <a:gd name="connsiteY1" fmla="*/ 241845 h 2045245"/>
                  <a:gd name="connsiteX2" fmla="*/ 1155183 w 1269483"/>
                  <a:gd name="connsiteY2" fmla="*/ 2045245 h 2045245"/>
                  <a:gd name="connsiteX3" fmla="*/ 1269483 w 1269483"/>
                  <a:gd name="connsiteY3" fmla="*/ 2019845 h 2045245"/>
                  <a:gd name="connsiteX0" fmla="*/ 1175829 w 1175829"/>
                  <a:gd name="connsiteY0" fmla="*/ 1914011 h 1939411"/>
                  <a:gd name="connsiteX1" fmla="*/ 159829 w 1175829"/>
                  <a:gd name="connsiteY1" fmla="*/ 136011 h 1939411"/>
                  <a:gd name="connsiteX2" fmla="*/ 1061529 w 1175829"/>
                  <a:gd name="connsiteY2" fmla="*/ 1939411 h 1939411"/>
                  <a:gd name="connsiteX3" fmla="*/ 1175829 w 1175829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538181 w 697974"/>
                  <a:gd name="connsiteY2" fmla="*/ 1939411 h 1939411"/>
                  <a:gd name="connsiteX3" fmla="*/ 652481 w 697974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363701 w 697974"/>
                  <a:gd name="connsiteY2" fmla="*/ 1939411 h 1939411"/>
                  <a:gd name="connsiteX3" fmla="*/ 652481 w 697974"/>
                  <a:gd name="connsiteY3" fmla="*/ 1914011 h 1939411"/>
                  <a:gd name="connsiteX0" fmla="*/ 477999 w 523492"/>
                  <a:gd name="connsiteY0" fmla="*/ 1914011 h 1939411"/>
                  <a:gd name="connsiteX1" fmla="*/ 159828 w 523492"/>
                  <a:gd name="connsiteY1" fmla="*/ 136011 h 1939411"/>
                  <a:gd name="connsiteX2" fmla="*/ 363701 w 523492"/>
                  <a:gd name="connsiteY2" fmla="*/ 1939411 h 1939411"/>
                  <a:gd name="connsiteX3" fmla="*/ 477999 w 523492"/>
                  <a:gd name="connsiteY3" fmla="*/ 1914011 h 1939411"/>
                  <a:gd name="connsiteX0" fmla="*/ 129045 w 215906"/>
                  <a:gd name="connsiteY0" fmla="*/ 1914011 h 1939411"/>
                  <a:gd name="connsiteX1" fmla="*/ 159828 w 215906"/>
                  <a:gd name="connsiteY1" fmla="*/ 136011 h 1939411"/>
                  <a:gd name="connsiteX2" fmla="*/ 14747 w 215906"/>
                  <a:gd name="connsiteY2" fmla="*/ 1939411 h 1939411"/>
                  <a:gd name="connsiteX3" fmla="*/ 129045 w 215906"/>
                  <a:gd name="connsiteY3" fmla="*/ 1914011 h 1939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5906" h="1939411">
                    <a:moveTo>
                      <a:pt x="129045" y="1914011"/>
                    </a:moveTo>
                    <a:cubicBezTo>
                      <a:pt x="174538" y="948262"/>
                      <a:pt x="215907" y="0"/>
                      <a:pt x="159828" y="136011"/>
                    </a:cubicBezTo>
                    <a:cubicBezTo>
                      <a:pt x="-1" y="124344"/>
                      <a:pt x="106262" y="806428"/>
                      <a:pt x="14747" y="1939411"/>
                    </a:cubicBezTo>
                    <a:lnTo>
                      <a:pt x="129045" y="1914011"/>
                    </a:lnTo>
                    <a:close/>
                  </a:path>
                </a:pathLst>
              </a:custGeom>
              <a:gradFill>
                <a:gsLst>
                  <a:gs pos="100000">
                    <a:srgbClr val="92D050"/>
                  </a:gs>
                  <a:gs pos="0">
                    <a:schemeClr val="accent3">
                      <a:lumMod val="50000"/>
                    </a:schemeClr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9050" h="190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  <p:sp>
            <p:nvSpPr>
              <p:cNvPr id="263" name="Полилиния 262"/>
              <p:cNvSpPr/>
              <p:nvPr/>
            </p:nvSpPr>
            <p:spPr>
              <a:xfrm>
                <a:off x="6586553" y="440522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  <p:sp>
            <p:nvSpPr>
              <p:cNvPr id="264" name="Полилиния 263"/>
              <p:cNvSpPr/>
              <p:nvPr/>
            </p:nvSpPr>
            <p:spPr>
              <a:xfrm>
                <a:off x="6663958" y="440055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</p:grpSp>
      </p:grpSp>
      <p:grpSp>
        <p:nvGrpSpPr>
          <p:cNvPr id="39958" name="Группа 284"/>
          <p:cNvGrpSpPr>
            <a:grpSpLocks/>
          </p:cNvGrpSpPr>
          <p:nvPr/>
        </p:nvGrpSpPr>
        <p:grpSpPr bwMode="auto">
          <a:xfrm>
            <a:off x="0" y="6197600"/>
            <a:ext cx="642938" cy="660400"/>
            <a:chOff x="214282" y="5643578"/>
            <a:chExt cx="1285884" cy="1017585"/>
          </a:xfrm>
        </p:grpSpPr>
        <p:sp>
          <p:nvSpPr>
            <p:cNvPr id="280" name="Полилиния 279"/>
            <p:cNvSpPr/>
            <p:nvPr/>
          </p:nvSpPr>
          <p:spPr>
            <a:xfrm>
              <a:off x="785786" y="5715016"/>
              <a:ext cx="714380" cy="946147"/>
            </a:xfrm>
            <a:custGeom>
              <a:avLst/>
              <a:gdLst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60461 h 1160461"/>
                <a:gd name="connsiteX1" fmla="*/ 228600 w 1000125"/>
                <a:gd name="connsiteY1" fmla="*/ 574673 h 1160461"/>
                <a:gd name="connsiteX2" fmla="*/ 404812 w 1000125"/>
                <a:gd name="connsiteY2" fmla="*/ 574673 h 1160461"/>
                <a:gd name="connsiteX3" fmla="*/ 385762 w 1000125"/>
                <a:gd name="connsiteY3" fmla="*/ 384173 h 1160461"/>
                <a:gd name="connsiteX4" fmla="*/ 666750 w 1000125"/>
                <a:gd name="connsiteY4" fmla="*/ 350836 h 1160461"/>
                <a:gd name="connsiteX5" fmla="*/ 642937 w 1000125"/>
                <a:gd name="connsiteY5" fmla="*/ 150811 h 1160461"/>
                <a:gd name="connsiteX6" fmla="*/ 914400 w 1000125"/>
                <a:gd name="connsiteY6" fmla="*/ 12698 h 1160461"/>
                <a:gd name="connsiteX7" fmla="*/ 1000125 w 1000125"/>
                <a:gd name="connsiteY7" fmla="*/ 379411 h 1160461"/>
                <a:gd name="connsiteX8" fmla="*/ 828675 w 1000125"/>
                <a:gd name="connsiteY8" fmla="*/ 403223 h 1160461"/>
                <a:gd name="connsiteX9" fmla="*/ 852487 w 1000125"/>
                <a:gd name="connsiteY9" fmla="*/ 631823 h 1160461"/>
                <a:gd name="connsiteX10" fmla="*/ 638175 w 1000125"/>
                <a:gd name="connsiteY10" fmla="*/ 669923 h 1160461"/>
                <a:gd name="connsiteX11" fmla="*/ 638175 w 1000125"/>
                <a:gd name="connsiteY11" fmla="*/ 850898 h 1160461"/>
                <a:gd name="connsiteX12" fmla="*/ 0 w 1000125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76332" h="1160461">
                  <a:moveTo>
                    <a:pt x="0" y="1160461"/>
                  </a:moveTo>
                  <a:lnTo>
                    <a:pt x="228600" y="574673"/>
                  </a:lnTo>
                  <a:cubicBezTo>
                    <a:pt x="282586" y="474659"/>
                    <a:pt x="346075" y="574673"/>
                    <a:pt x="404812" y="574673"/>
                  </a:cubicBezTo>
                  <a:cubicBezTo>
                    <a:pt x="398462" y="511173"/>
                    <a:pt x="315923" y="481010"/>
                    <a:pt x="385762" y="384173"/>
                  </a:cubicBezTo>
                  <a:cubicBezTo>
                    <a:pt x="498486" y="268286"/>
                    <a:pt x="573087" y="361948"/>
                    <a:pt x="666750" y="350836"/>
                  </a:cubicBezTo>
                  <a:cubicBezTo>
                    <a:pt x="658812" y="284161"/>
                    <a:pt x="541347" y="212725"/>
                    <a:pt x="642937" y="150811"/>
                  </a:cubicBezTo>
                  <a:cubicBezTo>
                    <a:pt x="766771" y="0"/>
                    <a:pt x="823912" y="58736"/>
                    <a:pt x="914400" y="12698"/>
                  </a:cubicBezTo>
                  <a:cubicBezTo>
                    <a:pt x="942975" y="134936"/>
                    <a:pt x="1076332" y="180974"/>
                    <a:pt x="1000125" y="379411"/>
                  </a:cubicBezTo>
                  <a:cubicBezTo>
                    <a:pt x="919170" y="458786"/>
                    <a:pt x="885825" y="395286"/>
                    <a:pt x="828675" y="403223"/>
                  </a:cubicBezTo>
                  <a:cubicBezTo>
                    <a:pt x="836612" y="479423"/>
                    <a:pt x="982671" y="507997"/>
                    <a:pt x="852487" y="631823"/>
                  </a:cubicBezTo>
                  <a:cubicBezTo>
                    <a:pt x="766771" y="787396"/>
                    <a:pt x="709612" y="657223"/>
                    <a:pt x="638175" y="669923"/>
                  </a:cubicBezTo>
                  <a:cubicBezTo>
                    <a:pt x="638175" y="730248"/>
                    <a:pt x="719147" y="790570"/>
                    <a:pt x="638175" y="850898"/>
                  </a:cubicBezTo>
                  <a:lnTo>
                    <a:pt x="0" y="116046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>
                <a:rot lat="20566233" lon="4218831" rev="19705992"/>
              </a:camera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82" name="Полилиния 281"/>
            <p:cNvSpPr/>
            <p:nvPr/>
          </p:nvSpPr>
          <p:spPr>
            <a:xfrm flipH="1">
              <a:off x="214282" y="5715016"/>
              <a:ext cx="714380" cy="946147"/>
            </a:xfrm>
            <a:custGeom>
              <a:avLst/>
              <a:gdLst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60461 h 1160461"/>
                <a:gd name="connsiteX1" fmla="*/ 228600 w 1000125"/>
                <a:gd name="connsiteY1" fmla="*/ 574673 h 1160461"/>
                <a:gd name="connsiteX2" fmla="*/ 404812 w 1000125"/>
                <a:gd name="connsiteY2" fmla="*/ 574673 h 1160461"/>
                <a:gd name="connsiteX3" fmla="*/ 385762 w 1000125"/>
                <a:gd name="connsiteY3" fmla="*/ 384173 h 1160461"/>
                <a:gd name="connsiteX4" fmla="*/ 666750 w 1000125"/>
                <a:gd name="connsiteY4" fmla="*/ 350836 h 1160461"/>
                <a:gd name="connsiteX5" fmla="*/ 642937 w 1000125"/>
                <a:gd name="connsiteY5" fmla="*/ 150811 h 1160461"/>
                <a:gd name="connsiteX6" fmla="*/ 914400 w 1000125"/>
                <a:gd name="connsiteY6" fmla="*/ 12698 h 1160461"/>
                <a:gd name="connsiteX7" fmla="*/ 1000125 w 1000125"/>
                <a:gd name="connsiteY7" fmla="*/ 379411 h 1160461"/>
                <a:gd name="connsiteX8" fmla="*/ 828675 w 1000125"/>
                <a:gd name="connsiteY8" fmla="*/ 403223 h 1160461"/>
                <a:gd name="connsiteX9" fmla="*/ 852487 w 1000125"/>
                <a:gd name="connsiteY9" fmla="*/ 631823 h 1160461"/>
                <a:gd name="connsiteX10" fmla="*/ 638175 w 1000125"/>
                <a:gd name="connsiteY10" fmla="*/ 669923 h 1160461"/>
                <a:gd name="connsiteX11" fmla="*/ 638175 w 1000125"/>
                <a:gd name="connsiteY11" fmla="*/ 850898 h 1160461"/>
                <a:gd name="connsiteX12" fmla="*/ 0 w 1000125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76332" h="1160461">
                  <a:moveTo>
                    <a:pt x="0" y="1160461"/>
                  </a:moveTo>
                  <a:lnTo>
                    <a:pt x="228600" y="574673"/>
                  </a:lnTo>
                  <a:cubicBezTo>
                    <a:pt x="282586" y="474659"/>
                    <a:pt x="346075" y="574673"/>
                    <a:pt x="404812" y="574673"/>
                  </a:cubicBezTo>
                  <a:cubicBezTo>
                    <a:pt x="398462" y="511173"/>
                    <a:pt x="315923" y="481010"/>
                    <a:pt x="385762" y="384173"/>
                  </a:cubicBezTo>
                  <a:cubicBezTo>
                    <a:pt x="498486" y="268286"/>
                    <a:pt x="573087" y="361948"/>
                    <a:pt x="666750" y="350836"/>
                  </a:cubicBezTo>
                  <a:cubicBezTo>
                    <a:pt x="658812" y="284161"/>
                    <a:pt x="541347" y="212725"/>
                    <a:pt x="642937" y="150811"/>
                  </a:cubicBezTo>
                  <a:cubicBezTo>
                    <a:pt x="766771" y="0"/>
                    <a:pt x="823912" y="58736"/>
                    <a:pt x="914400" y="12698"/>
                  </a:cubicBezTo>
                  <a:cubicBezTo>
                    <a:pt x="942975" y="134936"/>
                    <a:pt x="1076332" y="180974"/>
                    <a:pt x="1000125" y="379411"/>
                  </a:cubicBezTo>
                  <a:cubicBezTo>
                    <a:pt x="919170" y="458786"/>
                    <a:pt x="885825" y="395286"/>
                    <a:pt x="828675" y="403223"/>
                  </a:cubicBezTo>
                  <a:cubicBezTo>
                    <a:pt x="836612" y="479423"/>
                    <a:pt x="982671" y="507997"/>
                    <a:pt x="852487" y="631823"/>
                  </a:cubicBezTo>
                  <a:cubicBezTo>
                    <a:pt x="766771" y="787396"/>
                    <a:pt x="709612" y="657223"/>
                    <a:pt x="638175" y="669923"/>
                  </a:cubicBezTo>
                  <a:cubicBezTo>
                    <a:pt x="638175" y="730248"/>
                    <a:pt x="719147" y="790570"/>
                    <a:pt x="638175" y="850898"/>
                  </a:cubicBezTo>
                  <a:lnTo>
                    <a:pt x="0" y="116046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>
                <a:rot lat="18000000" lon="0" rev="20099999"/>
              </a:camera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83" name="Полилиния 282"/>
            <p:cNvSpPr/>
            <p:nvPr/>
          </p:nvSpPr>
          <p:spPr>
            <a:xfrm rot="1839986">
              <a:off x="523281" y="5784561"/>
              <a:ext cx="488006" cy="785225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84" name="24-конечная звезда 283"/>
            <p:cNvSpPr/>
            <p:nvPr/>
          </p:nvSpPr>
          <p:spPr>
            <a:xfrm>
              <a:off x="571472" y="5643578"/>
              <a:ext cx="357190" cy="285752"/>
            </a:xfrm>
            <a:prstGeom prst="star24">
              <a:avLst>
                <a:gd name="adj" fmla="val 43333"/>
              </a:avLst>
            </a:prstGeom>
            <a:solidFill>
              <a:srgbClr val="FFFF00"/>
            </a:solidFill>
            <a:ln>
              <a:noFill/>
            </a:ln>
            <a:scene3d>
              <a:camera prst="orthographicFront"/>
              <a:lightRig rig="threePt" dir="t"/>
            </a:scene3d>
            <a:sp3d>
              <a:bevelT h="38100" prst="relaxedInse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</p:grpSp>
      <p:grpSp>
        <p:nvGrpSpPr>
          <p:cNvPr id="39959" name="Группа 290"/>
          <p:cNvGrpSpPr>
            <a:grpSpLocks/>
          </p:cNvGrpSpPr>
          <p:nvPr/>
        </p:nvGrpSpPr>
        <p:grpSpPr bwMode="auto">
          <a:xfrm>
            <a:off x="642938" y="6357938"/>
            <a:ext cx="571500" cy="588962"/>
            <a:chOff x="214282" y="5643578"/>
            <a:chExt cx="1285884" cy="1017585"/>
          </a:xfrm>
        </p:grpSpPr>
        <p:sp>
          <p:nvSpPr>
            <p:cNvPr id="292" name="Полилиния 291"/>
            <p:cNvSpPr/>
            <p:nvPr/>
          </p:nvSpPr>
          <p:spPr>
            <a:xfrm>
              <a:off x="785786" y="5715016"/>
              <a:ext cx="714380" cy="946147"/>
            </a:xfrm>
            <a:custGeom>
              <a:avLst/>
              <a:gdLst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60461 h 1160461"/>
                <a:gd name="connsiteX1" fmla="*/ 228600 w 1000125"/>
                <a:gd name="connsiteY1" fmla="*/ 574673 h 1160461"/>
                <a:gd name="connsiteX2" fmla="*/ 404812 w 1000125"/>
                <a:gd name="connsiteY2" fmla="*/ 574673 h 1160461"/>
                <a:gd name="connsiteX3" fmla="*/ 385762 w 1000125"/>
                <a:gd name="connsiteY3" fmla="*/ 384173 h 1160461"/>
                <a:gd name="connsiteX4" fmla="*/ 666750 w 1000125"/>
                <a:gd name="connsiteY4" fmla="*/ 350836 h 1160461"/>
                <a:gd name="connsiteX5" fmla="*/ 642937 w 1000125"/>
                <a:gd name="connsiteY5" fmla="*/ 150811 h 1160461"/>
                <a:gd name="connsiteX6" fmla="*/ 914400 w 1000125"/>
                <a:gd name="connsiteY6" fmla="*/ 12698 h 1160461"/>
                <a:gd name="connsiteX7" fmla="*/ 1000125 w 1000125"/>
                <a:gd name="connsiteY7" fmla="*/ 379411 h 1160461"/>
                <a:gd name="connsiteX8" fmla="*/ 828675 w 1000125"/>
                <a:gd name="connsiteY8" fmla="*/ 403223 h 1160461"/>
                <a:gd name="connsiteX9" fmla="*/ 852487 w 1000125"/>
                <a:gd name="connsiteY9" fmla="*/ 631823 h 1160461"/>
                <a:gd name="connsiteX10" fmla="*/ 638175 w 1000125"/>
                <a:gd name="connsiteY10" fmla="*/ 669923 h 1160461"/>
                <a:gd name="connsiteX11" fmla="*/ 638175 w 1000125"/>
                <a:gd name="connsiteY11" fmla="*/ 850898 h 1160461"/>
                <a:gd name="connsiteX12" fmla="*/ 0 w 1000125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76332" h="1160461">
                  <a:moveTo>
                    <a:pt x="0" y="1160461"/>
                  </a:moveTo>
                  <a:lnTo>
                    <a:pt x="228600" y="574673"/>
                  </a:lnTo>
                  <a:cubicBezTo>
                    <a:pt x="282586" y="474659"/>
                    <a:pt x="346075" y="574673"/>
                    <a:pt x="404812" y="574673"/>
                  </a:cubicBezTo>
                  <a:cubicBezTo>
                    <a:pt x="398462" y="511173"/>
                    <a:pt x="315923" y="481010"/>
                    <a:pt x="385762" y="384173"/>
                  </a:cubicBezTo>
                  <a:cubicBezTo>
                    <a:pt x="498486" y="268286"/>
                    <a:pt x="573087" y="361948"/>
                    <a:pt x="666750" y="350836"/>
                  </a:cubicBezTo>
                  <a:cubicBezTo>
                    <a:pt x="658812" y="284161"/>
                    <a:pt x="541347" y="212725"/>
                    <a:pt x="642937" y="150811"/>
                  </a:cubicBezTo>
                  <a:cubicBezTo>
                    <a:pt x="766771" y="0"/>
                    <a:pt x="823912" y="58736"/>
                    <a:pt x="914400" y="12698"/>
                  </a:cubicBezTo>
                  <a:cubicBezTo>
                    <a:pt x="942975" y="134936"/>
                    <a:pt x="1076332" y="180974"/>
                    <a:pt x="1000125" y="379411"/>
                  </a:cubicBezTo>
                  <a:cubicBezTo>
                    <a:pt x="919170" y="458786"/>
                    <a:pt x="885825" y="395286"/>
                    <a:pt x="828675" y="403223"/>
                  </a:cubicBezTo>
                  <a:cubicBezTo>
                    <a:pt x="836612" y="479423"/>
                    <a:pt x="982671" y="507997"/>
                    <a:pt x="852487" y="631823"/>
                  </a:cubicBezTo>
                  <a:cubicBezTo>
                    <a:pt x="766771" y="787396"/>
                    <a:pt x="709612" y="657223"/>
                    <a:pt x="638175" y="669923"/>
                  </a:cubicBezTo>
                  <a:cubicBezTo>
                    <a:pt x="638175" y="730248"/>
                    <a:pt x="719147" y="790570"/>
                    <a:pt x="638175" y="850898"/>
                  </a:cubicBezTo>
                  <a:lnTo>
                    <a:pt x="0" y="116046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>
                <a:rot lat="20566233" lon="4218831" rev="19705992"/>
              </a:camera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93" name="Полилиния 292"/>
            <p:cNvSpPr/>
            <p:nvPr/>
          </p:nvSpPr>
          <p:spPr>
            <a:xfrm flipH="1">
              <a:off x="214282" y="5715016"/>
              <a:ext cx="714380" cy="946147"/>
            </a:xfrm>
            <a:custGeom>
              <a:avLst/>
              <a:gdLst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60461 h 1160461"/>
                <a:gd name="connsiteX1" fmla="*/ 228600 w 1000125"/>
                <a:gd name="connsiteY1" fmla="*/ 574673 h 1160461"/>
                <a:gd name="connsiteX2" fmla="*/ 404812 w 1000125"/>
                <a:gd name="connsiteY2" fmla="*/ 574673 h 1160461"/>
                <a:gd name="connsiteX3" fmla="*/ 385762 w 1000125"/>
                <a:gd name="connsiteY3" fmla="*/ 384173 h 1160461"/>
                <a:gd name="connsiteX4" fmla="*/ 666750 w 1000125"/>
                <a:gd name="connsiteY4" fmla="*/ 350836 h 1160461"/>
                <a:gd name="connsiteX5" fmla="*/ 642937 w 1000125"/>
                <a:gd name="connsiteY5" fmla="*/ 150811 h 1160461"/>
                <a:gd name="connsiteX6" fmla="*/ 914400 w 1000125"/>
                <a:gd name="connsiteY6" fmla="*/ 12698 h 1160461"/>
                <a:gd name="connsiteX7" fmla="*/ 1000125 w 1000125"/>
                <a:gd name="connsiteY7" fmla="*/ 379411 h 1160461"/>
                <a:gd name="connsiteX8" fmla="*/ 828675 w 1000125"/>
                <a:gd name="connsiteY8" fmla="*/ 403223 h 1160461"/>
                <a:gd name="connsiteX9" fmla="*/ 852487 w 1000125"/>
                <a:gd name="connsiteY9" fmla="*/ 631823 h 1160461"/>
                <a:gd name="connsiteX10" fmla="*/ 638175 w 1000125"/>
                <a:gd name="connsiteY10" fmla="*/ 669923 h 1160461"/>
                <a:gd name="connsiteX11" fmla="*/ 638175 w 1000125"/>
                <a:gd name="connsiteY11" fmla="*/ 850898 h 1160461"/>
                <a:gd name="connsiteX12" fmla="*/ 0 w 1000125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76332" h="1160461">
                  <a:moveTo>
                    <a:pt x="0" y="1160461"/>
                  </a:moveTo>
                  <a:lnTo>
                    <a:pt x="228600" y="574673"/>
                  </a:lnTo>
                  <a:cubicBezTo>
                    <a:pt x="282586" y="474659"/>
                    <a:pt x="346075" y="574673"/>
                    <a:pt x="404812" y="574673"/>
                  </a:cubicBezTo>
                  <a:cubicBezTo>
                    <a:pt x="398462" y="511173"/>
                    <a:pt x="315923" y="481010"/>
                    <a:pt x="385762" y="384173"/>
                  </a:cubicBezTo>
                  <a:cubicBezTo>
                    <a:pt x="498486" y="268286"/>
                    <a:pt x="573087" y="361948"/>
                    <a:pt x="666750" y="350836"/>
                  </a:cubicBezTo>
                  <a:cubicBezTo>
                    <a:pt x="658812" y="284161"/>
                    <a:pt x="541347" y="212725"/>
                    <a:pt x="642937" y="150811"/>
                  </a:cubicBezTo>
                  <a:cubicBezTo>
                    <a:pt x="766771" y="0"/>
                    <a:pt x="823912" y="58736"/>
                    <a:pt x="914400" y="12698"/>
                  </a:cubicBezTo>
                  <a:cubicBezTo>
                    <a:pt x="942975" y="134936"/>
                    <a:pt x="1076332" y="180974"/>
                    <a:pt x="1000125" y="379411"/>
                  </a:cubicBezTo>
                  <a:cubicBezTo>
                    <a:pt x="919170" y="458786"/>
                    <a:pt x="885825" y="395286"/>
                    <a:pt x="828675" y="403223"/>
                  </a:cubicBezTo>
                  <a:cubicBezTo>
                    <a:pt x="836612" y="479423"/>
                    <a:pt x="982671" y="507997"/>
                    <a:pt x="852487" y="631823"/>
                  </a:cubicBezTo>
                  <a:cubicBezTo>
                    <a:pt x="766771" y="787396"/>
                    <a:pt x="709612" y="657223"/>
                    <a:pt x="638175" y="669923"/>
                  </a:cubicBezTo>
                  <a:cubicBezTo>
                    <a:pt x="638175" y="730248"/>
                    <a:pt x="719147" y="790570"/>
                    <a:pt x="638175" y="850898"/>
                  </a:cubicBezTo>
                  <a:lnTo>
                    <a:pt x="0" y="116046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>
                <a:rot lat="18000000" lon="0" rev="20099999"/>
              </a:camera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94" name="Полилиния 293"/>
            <p:cNvSpPr/>
            <p:nvPr/>
          </p:nvSpPr>
          <p:spPr>
            <a:xfrm rot="1839986">
              <a:off x="523281" y="5784561"/>
              <a:ext cx="488006" cy="785225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95" name="24-конечная звезда 294"/>
            <p:cNvSpPr/>
            <p:nvPr/>
          </p:nvSpPr>
          <p:spPr>
            <a:xfrm>
              <a:off x="571472" y="5643578"/>
              <a:ext cx="357190" cy="285752"/>
            </a:xfrm>
            <a:prstGeom prst="star24">
              <a:avLst>
                <a:gd name="adj" fmla="val 43333"/>
              </a:avLst>
            </a:prstGeom>
            <a:solidFill>
              <a:srgbClr val="FFFF00"/>
            </a:solidFill>
            <a:ln>
              <a:noFill/>
            </a:ln>
            <a:scene3d>
              <a:camera prst="orthographicFront"/>
              <a:lightRig rig="threePt" dir="t"/>
            </a:scene3d>
            <a:sp3d>
              <a:bevelT h="38100" prst="relaxedInse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</p:grpSp>
      <p:grpSp>
        <p:nvGrpSpPr>
          <p:cNvPr id="39960" name="Группа 295"/>
          <p:cNvGrpSpPr>
            <a:grpSpLocks/>
          </p:cNvGrpSpPr>
          <p:nvPr/>
        </p:nvGrpSpPr>
        <p:grpSpPr bwMode="auto">
          <a:xfrm>
            <a:off x="5715000" y="6197600"/>
            <a:ext cx="642938" cy="660400"/>
            <a:chOff x="214282" y="5643578"/>
            <a:chExt cx="1285884" cy="1017585"/>
          </a:xfrm>
        </p:grpSpPr>
        <p:sp>
          <p:nvSpPr>
            <p:cNvPr id="297" name="Полилиния 296"/>
            <p:cNvSpPr/>
            <p:nvPr/>
          </p:nvSpPr>
          <p:spPr>
            <a:xfrm>
              <a:off x="785786" y="5715016"/>
              <a:ext cx="714380" cy="946147"/>
            </a:xfrm>
            <a:custGeom>
              <a:avLst/>
              <a:gdLst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60461 h 1160461"/>
                <a:gd name="connsiteX1" fmla="*/ 228600 w 1000125"/>
                <a:gd name="connsiteY1" fmla="*/ 574673 h 1160461"/>
                <a:gd name="connsiteX2" fmla="*/ 404812 w 1000125"/>
                <a:gd name="connsiteY2" fmla="*/ 574673 h 1160461"/>
                <a:gd name="connsiteX3" fmla="*/ 385762 w 1000125"/>
                <a:gd name="connsiteY3" fmla="*/ 384173 h 1160461"/>
                <a:gd name="connsiteX4" fmla="*/ 666750 w 1000125"/>
                <a:gd name="connsiteY4" fmla="*/ 350836 h 1160461"/>
                <a:gd name="connsiteX5" fmla="*/ 642937 w 1000125"/>
                <a:gd name="connsiteY5" fmla="*/ 150811 h 1160461"/>
                <a:gd name="connsiteX6" fmla="*/ 914400 w 1000125"/>
                <a:gd name="connsiteY6" fmla="*/ 12698 h 1160461"/>
                <a:gd name="connsiteX7" fmla="*/ 1000125 w 1000125"/>
                <a:gd name="connsiteY7" fmla="*/ 379411 h 1160461"/>
                <a:gd name="connsiteX8" fmla="*/ 828675 w 1000125"/>
                <a:gd name="connsiteY8" fmla="*/ 403223 h 1160461"/>
                <a:gd name="connsiteX9" fmla="*/ 852487 w 1000125"/>
                <a:gd name="connsiteY9" fmla="*/ 631823 h 1160461"/>
                <a:gd name="connsiteX10" fmla="*/ 638175 w 1000125"/>
                <a:gd name="connsiteY10" fmla="*/ 669923 h 1160461"/>
                <a:gd name="connsiteX11" fmla="*/ 638175 w 1000125"/>
                <a:gd name="connsiteY11" fmla="*/ 850898 h 1160461"/>
                <a:gd name="connsiteX12" fmla="*/ 0 w 1000125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76332" h="1160461">
                  <a:moveTo>
                    <a:pt x="0" y="1160461"/>
                  </a:moveTo>
                  <a:lnTo>
                    <a:pt x="228600" y="574673"/>
                  </a:lnTo>
                  <a:cubicBezTo>
                    <a:pt x="282586" y="474659"/>
                    <a:pt x="346075" y="574673"/>
                    <a:pt x="404812" y="574673"/>
                  </a:cubicBezTo>
                  <a:cubicBezTo>
                    <a:pt x="398462" y="511173"/>
                    <a:pt x="315923" y="481010"/>
                    <a:pt x="385762" y="384173"/>
                  </a:cubicBezTo>
                  <a:cubicBezTo>
                    <a:pt x="498486" y="268286"/>
                    <a:pt x="573087" y="361948"/>
                    <a:pt x="666750" y="350836"/>
                  </a:cubicBezTo>
                  <a:cubicBezTo>
                    <a:pt x="658812" y="284161"/>
                    <a:pt x="541347" y="212725"/>
                    <a:pt x="642937" y="150811"/>
                  </a:cubicBezTo>
                  <a:cubicBezTo>
                    <a:pt x="766771" y="0"/>
                    <a:pt x="823912" y="58736"/>
                    <a:pt x="914400" y="12698"/>
                  </a:cubicBezTo>
                  <a:cubicBezTo>
                    <a:pt x="942975" y="134936"/>
                    <a:pt x="1076332" y="180974"/>
                    <a:pt x="1000125" y="379411"/>
                  </a:cubicBezTo>
                  <a:cubicBezTo>
                    <a:pt x="919170" y="458786"/>
                    <a:pt x="885825" y="395286"/>
                    <a:pt x="828675" y="403223"/>
                  </a:cubicBezTo>
                  <a:cubicBezTo>
                    <a:pt x="836612" y="479423"/>
                    <a:pt x="982671" y="507997"/>
                    <a:pt x="852487" y="631823"/>
                  </a:cubicBezTo>
                  <a:cubicBezTo>
                    <a:pt x="766771" y="787396"/>
                    <a:pt x="709612" y="657223"/>
                    <a:pt x="638175" y="669923"/>
                  </a:cubicBezTo>
                  <a:cubicBezTo>
                    <a:pt x="638175" y="730248"/>
                    <a:pt x="719147" y="790570"/>
                    <a:pt x="638175" y="850898"/>
                  </a:cubicBezTo>
                  <a:lnTo>
                    <a:pt x="0" y="116046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>
                <a:rot lat="20566233" lon="4218831" rev="19705992"/>
              </a:camera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98" name="Полилиния 297"/>
            <p:cNvSpPr/>
            <p:nvPr/>
          </p:nvSpPr>
          <p:spPr>
            <a:xfrm flipH="1">
              <a:off x="214282" y="5715016"/>
              <a:ext cx="714380" cy="946147"/>
            </a:xfrm>
            <a:custGeom>
              <a:avLst/>
              <a:gdLst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60461 h 1160461"/>
                <a:gd name="connsiteX1" fmla="*/ 228600 w 1000125"/>
                <a:gd name="connsiteY1" fmla="*/ 574673 h 1160461"/>
                <a:gd name="connsiteX2" fmla="*/ 404812 w 1000125"/>
                <a:gd name="connsiteY2" fmla="*/ 574673 h 1160461"/>
                <a:gd name="connsiteX3" fmla="*/ 385762 w 1000125"/>
                <a:gd name="connsiteY3" fmla="*/ 384173 h 1160461"/>
                <a:gd name="connsiteX4" fmla="*/ 666750 w 1000125"/>
                <a:gd name="connsiteY4" fmla="*/ 350836 h 1160461"/>
                <a:gd name="connsiteX5" fmla="*/ 642937 w 1000125"/>
                <a:gd name="connsiteY5" fmla="*/ 150811 h 1160461"/>
                <a:gd name="connsiteX6" fmla="*/ 914400 w 1000125"/>
                <a:gd name="connsiteY6" fmla="*/ 12698 h 1160461"/>
                <a:gd name="connsiteX7" fmla="*/ 1000125 w 1000125"/>
                <a:gd name="connsiteY7" fmla="*/ 379411 h 1160461"/>
                <a:gd name="connsiteX8" fmla="*/ 828675 w 1000125"/>
                <a:gd name="connsiteY8" fmla="*/ 403223 h 1160461"/>
                <a:gd name="connsiteX9" fmla="*/ 852487 w 1000125"/>
                <a:gd name="connsiteY9" fmla="*/ 631823 h 1160461"/>
                <a:gd name="connsiteX10" fmla="*/ 638175 w 1000125"/>
                <a:gd name="connsiteY10" fmla="*/ 669923 h 1160461"/>
                <a:gd name="connsiteX11" fmla="*/ 638175 w 1000125"/>
                <a:gd name="connsiteY11" fmla="*/ 850898 h 1160461"/>
                <a:gd name="connsiteX12" fmla="*/ 0 w 1000125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76332" h="1160461">
                  <a:moveTo>
                    <a:pt x="0" y="1160461"/>
                  </a:moveTo>
                  <a:lnTo>
                    <a:pt x="228600" y="574673"/>
                  </a:lnTo>
                  <a:cubicBezTo>
                    <a:pt x="282586" y="474659"/>
                    <a:pt x="346075" y="574673"/>
                    <a:pt x="404812" y="574673"/>
                  </a:cubicBezTo>
                  <a:cubicBezTo>
                    <a:pt x="398462" y="511173"/>
                    <a:pt x="315923" y="481010"/>
                    <a:pt x="385762" y="384173"/>
                  </a:cubicBezTo>
                  <a:cubicBezTo>
                    <a:pt x="498486" y="268286"/>
                    <a:pt x="573087" y="361948"/>
                    <a:pt x="666750" y="350836"/>
                  </a:cubicBezTo>
                  <a:cubicBezTo>
                    <a:pt x="658812" y="284161"/>
                    <a:pt x="541347" y="212725"/>
                    <a:pt x="642937" y="150811"/>
                  </a:cubicBezTo>
                  <a:cubicBezTo>
                    <a:pt x="766771" y="0"/>
                    <a:pt x="823912" y="58736"/>
                    <a:pt x="914400" y="12698"/>
                  </a:cubicBezTo>
                  <a:cubicBezTo>
                    <a:pt x="942975" y="134936"/>
                    <a:pt x="1076332" y="180974"/>
                    <a:pt x="1000125" y="379411"/>
                  </a:cubicBezTo>
                  <a:cubicBezTo>
                    <a:pt x="919170" y="458786"/>
                    <a:pt x="885825" y="395286"/>
                    <a:pt x="828675" y="403223"/>
                  </a:cubicBezTo>
                  <a:cubicBezTo>
                    <a:pt x="836612" y="479423"/>
                    <a:pt x="982671" y="507997"/>
                    <a:pt x="852487" y="631823"/>
                  </a:cubicBezTo>
                  <a:cubicBezTo>
                    <a:pt x="766771" y="787396"/>
                    <a:pt x="709612" y="657223"/>
                    <a:pt x="638175" y="669923"/>
                  </a:cubicBezTo>
                  <a:cubicBezTo>
                    <a:pt x="638175" y="730248"/>
                    <a:pt x="719147" y="790570"/>
                    <a:pt x="638175" y="850898"/>
                  </a:cubicBezTo>
                  <a:lnTo>
                    <a:pt x="0" y="116046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>
                <a:rot lat="18000000" lon="0" rev="20099999"/>
              </a:camera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99" name="Полилиния 298"/>
            <p:cNvSpPr/>
            <p:nvPr/>
          </p:nvSpPr>
          <p:spPr>
            <a:xfrm rot="1839986">
              <a:off x="523281" y="5784561"/>
              <a:ext cx="488006" cy="785225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00" name="24-конечная звезда 299"/>
            <p:cNvSpPr/>
            <p:nvPr/>
          </p:nvSpPr>
          <p:spPr>
            <a:xfrm>
              <a:off x="571472" y="5643578"/>
              <a:ext cx="357190" cy="285752"/>
            </a:xfrm>
            <a:prstGeom prst="star24">
              <a:avLst>
                <a:gd name="adj" fmla="val 43333"/>
              </a:avLst>
            </a:prstGeom>
            <a:solidFill>
              <a:srgbClr val="FFFF00"/>
            </a:solidFill>
            <a:ln>
              <a:noFill/>
            </a:ln>
            <a:scene3d>
              <a:camera prst="orthographicFront"/>
              <a:lightRig rig="threePt" dir="t"/>
            </a:scene3d>
            <a:sp3d>
              <a:bevelT h="38100" prst="relaxedInse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</p:grpSp>
      <p:grpSp>
        <p:nvGrpSpPr>
          <p:cNvPr id="39961" name="Группа 305"/>
          <p:cNvGrpSpPr>
            <a:grpSpLocks/>
          </p:cNvGrpSpPr>
          <p:nvPr/>
        </p:nvGrpSpPr>
        <p:grpSpPr bwMode="auto">
          <a:xfrm>
            <a:off x="1214438" y="6197600"/>
            <a:ext cx="642937" cy="660400"/>
            <a:chOff x="214282" y="5643578"/>
            <a:chExt cx="1285884" cy="1017585"/>
          </a:xfrm>
        </p:grpSpPr>
        <p:sp>
          <p:nvSpPr>
            <p:cNvPr id="307" name="Полилиния 306"/>
            <p:cNvSpPr/>
            <p:nvPr/>
          </p:nvSpPr>
          <p:spPr>
            <a:xfrm>
              <a:off x="785786" y="5715016"/>
              <a:ext cx="714380" cy="946147"/>
            </a:xfrm>
            <a:custGeom>
              <a:avLst/>
              <a:gdLst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60461 h 1160461"/>
                <a:gd name="connsiteX1" fmla="*/ 228600 w 1000125"/>
                <a:gd name="connsiteY1" fmla="*/ 574673 h 1160461"/>
                <a:gd name="connsiteX2" fmla="*/ 404812 w 1000125"/>
                <a:gd name="connsiteY2" fmla="*/ 574673 h 1160461"/>
                <a:gd name="connsiteX3" fmla="*/ 385762 w 1000125"/>
                <a:gd name="connsiteY3" fmla="*/ 384173 h 1160461"/>
                <a:gd name="connsiteX4" fmla="*/ 666750 w 1000125"/>
                <a:gd name="connsiteY4" fmla="*/ 350836 h 1160461"/>
                <a:gd name="connsiteX5" fmla="*/ 642937 w 1000125"/>
                <a:gd name="connsiteY5" fmla="*/ 150811 h 1160461"/>
                <a:gd name="connsiteX6" fmla="*/ 914400 w 1000125"/>
                <a:gd name="connsiteY6" fmla="*/ 12698 h 1160461"/>
                <a:gd name="connsiteX7" fmla="*/ 1000125 w 1000125"/>
                <a:gd name="connsiteY7" fmla="*/ 379411 h 1160461"/>
                <a:gd name="connsiteX8" fmla="*/ 828675 w 1000125"/>
                <a:gd name="connsiteY8" fmla="*/ 403223 h 1160461"/>
                <a:gd name="connsiteX9" fmla="*/ 852487 w 1000125"/>
                <a:gd name="connsiteY9" fmla="*/ 631823 h 1160461"/>
                <a:gd name="connsiteX10" fmla="*/ 638175 w 1000125"/>
                <a:gd name="connsiteY10" fmla="*/ 669923 h 1160461"/>
                <a:gd name="connsiteX11" fmla="*/ 638175 w 1000125"/>
                <a:gd name="connsiteY11" fmla="*/ 850898 h 1160461"/>
                <a:gd name="connsiteX12" fmla="*/ 0 w 1000125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76332" h="1160461">
                  <a:moveTo>
                    <a:pt x="0" y="1160461"/>
                  </a:moveTo>
                  <a:lnTo>
                    <a:pt x="228600" y="574673"/>
                  </a:lnTo>
                  <a:cubicBezTo>
                    <a:pt x="282586" y="474659"/>
                    <a:pt x="346075" y="574673"/>
                    <a:pt x="404812" y="574673"/>
                  </a:cubicBezTo>
                  <a:cubicBezTo>
                    <a:pt x="398462" y="511173"/>
                    <a:pt x="315923" y="481010"/>
                    <a:pt x="385762" y="384173"/>
                  </a:cubicBezTo>
                  <a:cubicBezTo>
                    <a:pt x="498486" y="268286"/>
                    <a:pt x="573087" y="361948"/>
                    <a:pt x="666750" y="350836"/>
                  </a:cubicBezTo>
                  <a:cubicBezTo>
                    <a:pt x="658812" y="284161"/>
                    <a:pt x="541347" y="212725"/>
                    <a:pt x="642937" y="150811"/>
                  </a:cubicBezTo>
                  <a:cubicBezTo>
                    <a:pt x="766771" y="0"/>
                    <a:pt x="823912" y="58736"/>
                    <a:pt x="914400" y="12698"/>
                  </a:cubicBezTo>
                  <a:cubicBezTo>
                    <a:pt x="942975" y="134936"/>
                    <a:pt x="1076332" y="180974"/>
                    <a:pt x="1000125" y="379411"/>
                  </a:cubicBezTo>
                  <a:cubicBezTo>
                    <a:pt x="919170" y="458786"/>
                    <a:pt x="885825" y="395286"/>
                    <a:pt x="828675" y="403223"/>
                  </a:cubicBezTo>
                  <a:cubicBezTo>
                    <a:pt x="836612" y="479423"/>
                    <a:pt x="982671" y="507997"/>
                    <a:pt x="852487" y="631823"/>
                  </a:cubicBezTo>
                  <a:cubicBezTo>
                    <a:pt x="766771" y="787396"/>
                    <a:pt x="709612" y="657223"/>
                    <a:pt x="638175" y="669923"/>
                  </a:cubicBezTo>
                  <a:cubicBezTo>
                    <a:pt x="638175" y="730248"/>
                    <a:pt x="719147" y="790570"/>
                    <a:pt x="638175" y="850898"/>
                  </a:cubicBezTo>
                  <a:lnTo>
                    <a:pt x="0" y="116046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>
                <a:rot lat="20566233" lon="4218831" rev="19705992"/>
              </a:camera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08" name="Полилиния 307"/>
            <p:cNvSpPr/>
            <p:nvPr/>
          </p:nvSpPr>
          <p:spPr>
            <a:xfrm flipH="1">
              <a:off x="214282" y="5715016"/>
              <a:ext cx="714380" cy="946147"/>
            </a:xfrm>
            <a:custGeom>
              <a:avLst/>
              <a:gdLst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60461 h 1160461"/>
                <a:gd name="connsiteX1" fmla="*/ 228600 w 1000125"/>
                <a:gd name="connsiteY1" fmla="*/ 574673 h 1160461"/>
                <a:gd name="connsiteX2" fmla="*/ 404812 w 1000125"/>
                <a:gd name="connsiteY2" fmla="*/ 574673 h 1160461"/>
                <a:gd name="connsiteX3" fmla="*/ 385762 w 1000125"/>
                <a:gd name="connsiteY3" fmla="*/ 384173 h 1160461"/>
                <a:gd name="connsiteX4" fmla="*/ 666750 w 1000125"/>
                <a:gd name="connsiteY4" fmla="*/ 350836 h 1160461"/>
                <a:gd name="connsiteX5" fmla="*/ 642937 w 1000125"/>
                <a:gd name="connsiteY5" fmla="*/ 150811 h 1160461"/>
                <a:gd name="connsiteX6" fmla="*/ 914400 w 1000125"/>
                <a:gd name="connsiteY6" fmla="*/ 12698 h 1160461"/>
                <a:gd name="connsiteX7" fmla="*/ 1000125 w 1000125"/>
                <a:gd name="connsiteY7" fmla="*/ 379411 h 1160461"/>
                <a:gd name="connsiteX8" fmla="*/ 828675 w 1000125"/>
                <a:gd name="connsiteY8" fmla="*/ 403223 h 1160461"/>
                <a:gd name="connsiteX9" fmla="*/ 852487 w 1000125"/>
                <a:gd name="connsiteY9" fmla="*/ 631823 h 1160461"/>
                <a:gd name="connsiteX10" fmla="*/ 638175 w 1000125"/>
                <a:gd name="connsiteY10" fmla="*/ 669923 h 1160461"/>
                <a:gd name="connsiteX11" fmla="*/ 638175 w 1000125"/>
                <a:gd name="connsiteY11" fmla="*/ 850898 h 1160461"/>
                <a:gd name="connsiteX12" fmla="*/ 0 w 1000125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76332" h="1160461">
                  <a:moveTo>
                    <a:pt x="0" y="1160461"/>
                  </a:moveTo>
                  <a:lnTo>
                    <a:pt x="228600" y="574673"/>
                  </a:lnTo>
                  <a:cubicBezTo>
                    <a:pt x="282586" y="474659"/>
                    <a:pt x="346075" y="574673"/>
                    <a:pt x="404812" y="574673"/>
                  </a:cubicBezTo>
                  <a:cubicBezTo>
                    <a:pt x="398462" y="511173"/>
                    <a:pt x="315923" y="481010"/>
                    <a:pt x="385762" y="384173"/>
                  </a:cubicBezTo>
                  <a:cubicBezTo>
                    <a:pt x="498486" y="268286"/>
                    <a:pt x="573087" y="361948"/>
                    <a:pt x="666750" y="350836"/>
                  </a:cubicBezTo>
                  <a:cubicBezTo>
                    <a:pt x="658812" y="284161"/>
                    <a:pt x="541347" y="212725"/>
                    <a:pt x="642937" y="150811"/>
                  </a:cubicBezTo>
                  <a:cubicBezTo>
                    <a:pt x="766771" y="0"/>
                    <a:pt x="823912" y="58736"/>
                    <a:pt x="914400" y="12698"/>
                  </a:cubicBezTo>
                  <a:cubicBezTo>
                    <a:pt x="942975" y="134936"/>
                    <a:pt x="1076332" y="180974"/>
                    <a:pt x="1000125" y="379411"/>
                  </a:cubicBezTo>
                  <a:cubicBezTo>
                    <a:pt x="919170" y="458786"/>
                    <a:pt x="885825" y="395286"/>
                    <a:pt x="828675" y="403223"/>
                  </a:cubicBezTo>
                  <a:cubicBezTo>
                    <a:pt x="836612" y="479423"/>
                    <a:pt x="982671" y="507997"/>
                    <a:pt x="852487" y="631823"/>
                  </a:cubicBezTo>
                  <a:cubicBezTo>
                    <a:pt x="766771" y="787396"/>
                    <a:pt x="709612" y="657223"/>
                    <a:pt x="638175" y="669923"/>
                  </a:cubicBezTo>
                  <a:cubicBezTo>
                    <a:pt x="638175" y="730248"/>
                    <a:pt x="719147" y="790570"/>
                    <a:pt x="638175" y="850898"/>
                  </a:cubicBezTo>
                  <a:lnTo>
                    <a:pt x="0" y="116046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>
                <a:rot lat="18000000" lon="0" rev="20099999"/>
              </a:camera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09" name="Полилиния 308"/>
            <p:cNvSpPr/>
            <p:nvPr/>
          </p:nvSpPr>
          <p:spPr>
            <a:xfrm rot="1839986">
              <a:off x="523281" y="5784561"/>
              <a:ext cx="488006" cy="785225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10" name="24-конечная звезда 309"/>
            <p:cNvSpPr/>
            <p:nvPr/>
          </p:nvSpPr>
          <p:spPr>
            <a:xfrm>
              <a:off x="571472" y="5643578"/>
              <a:ext cx="357190" cy="285752"/>
            </a:xfrm>
            <a:prstGeom prst="star24">
              <a:avLst>
                <a:gd name="adj" fmla="val 43333"/>
              </a:avLst>
            </a:prstGeom>
            <a:solidFill>
              <a:srgbClr val="FFFF00"/>
            </a:solidFill>
            <a:ln>
              <a:noFill/>
            </a:ln>
            <a:scene3d>
              <a:camera prst="orthographicFront"/>
              <a:lightRig rig="threePt" dir="t"/>
            </a:scene3d>
            <a:sp3d>
              <a:bevelT h="38100" prst="relaxedInse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</p:grpSp>
      <p:grpSp>
        <p:nvGrpSpPr>
          <p:cNvPr id="39962" name="Группа 310"/>
          <p:cNvGrpSpPr>
            <a:grpSpLocks/>
          </p:cNvGrpSpPr>
          <p:nvPr/>
        </p:nvGrpSpPr>
        <p:grpSpPr bwMode="auto">
          <a:xfrm>
            <a:off x="2500313" y="6197600"/>
            <a:ext cx="642937" cy="660400"/>
            <a:chOff x="214282" y="5643578"/>
            <a:chExt cx="1285884" cy="1017585"/>
          </a:xfrm>
        </p:grpSpPr>
        <p:sp>
          <p:nvSpPr>
            <p:cNvPr id="312" name="Полилиния 311"/>
            <p:cNvSpPr/>
            <p:nvPr/>
          </p:nvSpPr>
          <p:spPr>
            <a:xfrm>
              <a:off x="785786" y="5715016"/>
              <a:ext cx="714380" cy="946147"/>
            </a:xfrm>
            <a:custGeom>
              <a:avLst/>
              <a:gdLst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60461 h 1160461"/>
                <a:gd name="connsiteX1" fmla="*/ 228600 w 1000125"/>
                <a:gd name="connsiteY1" fmla="*/ 574673 h 1160461"/>
                <a:gd name="connsiteX2" fmla="*/ 404812 w 1000125"/>
                <a:gd name="connsiteY2" fmla="*/ 574673 h 1160461"/>
                <a:gd name="connsiteX3" fmla="*/ 385762 w 1000125"/>
                <a:gd name="connsiteY3" fmla="*/ 384173 h 1160461"/>
                <a:gd name="connsiteX4" fmla="*/ 666750 w 1000125"/>
                <a:gd name="connsiteY4" fmla="*/ 350836 h 1160461"/>
                <a:gd name="connsiteX5" fmla="*/ 642937 w 1000125"/>
                <a:gd name="connsiteY5" fmla="*/ 150811 h 1160461"/>
                <a:gd name="connsiteX6" fmla="*/ 914400 w 1000125"/>
                <a:gd name="connsiteY6" fmla="*/ 12698 h 1160461"/>
                <a:gd name="connsiteX7" fmla="*/ 1000125 w 1000125"/>
                <a:gd name="connsiteY7" fmla="*/ 379411 h 1160461"/>
                <a:gd name="connsiteX8" fmla="*/ 828675 w 1000125"/>
                <a:gd name="connsiteY8" fmla="*/ 403223 h 1160461"/>
                <a:gd name="connsiteX9" fmla="*/ 852487 w 1000125"/>
                <a:gd name="connsiteY9" fmla="*/ 631823 h 1160461"/>
                <a:gd name="connsiteX10" fmla="*/ 638175 w 1000125"/>
                <a:gd name="connsiteY10" fmla="*/ 669923 h 1160461"/>
                <a:gd name="connsiteX11" fmla="*/ 638175 w 1000125"/>
                <a:gd name="connsiteY11" fmla="*/ 850898 h 1160461"/>
                <a:gd name="connsiteX12" fmla="*/ 0 w 1000125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76332" h="1160461">
                  <a:moveTo>
                    <a:pt x="0" y="1160461"/>
                  </a:moveTo>
                  <a:lnTo>
                    <a:pt x="228600" y="574673"/>
                  </a:lnTo>
                  <a:cubicBezTo>
                    <a:pt x="282586" y="474659"/>
                    <a:pt x="346075" y="574673"/>
                    <a:pt x="404812" y="574673"/>
                  </a:cubicBezTo>
                  <a:cubicBezTo>
                    <a:pt x="398462" y="511173"/>
                    <a:pt x="315923" y="481010"/>
                    <a:pt x="385762" y="384173"/>
                  </a:cubicBezTo>
                  <a:cubicBezTo>
                    <a:pt x="498486" y="268286"/>
                    <a:pt x="573087" y="361948"/>
                    <a:pt x="666750" y="350836"/>
                  </a:cubicBezTo>
                  <a:cubicBezTo>
                    <a:pt x="658812" y="284161"/>
                    <a:pt x="541347" y="212725"/>
                    <a:pt x="642937" y="150811"/>
                  </a:cubicBezTo>
                  <a:cubicBezTo>
                    <a:pt x="766771" y="0"/>
                    <a:pt x="823912" y="58736"/>
                    <a:pt x="914400" y="12698"/>
                  </a:cubicBezTo>
                  <a:cubicBezTo>
                    <a:pt x="942975" y="134936"/>
                    <a:pt x="1076332" y="180974"/>
                    <a:pt x="1000125" y="379411"/>
                  </a:cubicBezTo>
                  <a:cubicBezTo>
                    <a:pt x="919170" y="458786"/>
                    <a:pt x="885825" y="395286"/>
                    <a:pt x="828675" y="403223"/>
                  </a:cubicBezTo>
                  <a:cubicBezTo>
                    <a:pt x="836612" y="479423"/>
                    <a:pt x="982671" y="507997"/>
                    <a:pt x="852487" y="631823"/>
                  </a:cubicBezTo>
                  <a:cubicBezTo>
                    <a:pt x="766771" y="787396"/>
                    <a:pt x="709612" y="657223"/>
                    <a:pt x="638175" y="669923"/>
                  </a:cubicBezTo>
                  <a:cubicBezTo>
                    <a:pt x="638175" y="730248"/>
                    <a:pt x="719147" y="790570"/>
                    <a:pt x="638175" y="850898"/>
                  </a:cubicBezTo>
                  <a:lnTo>
                    <a:pt x="0" y="116046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>
                <a:rot lat="20566233" lon="4218831" rev="19705992"/>
              </a:camera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13" name="Полилиния 312"/>
            <p:cNvSpPr/>
            <p:nvPr/>
          </p:nvSpPr>
          <p:spPr>
            <a:xfrm flipH="1">
              <a:off x="214282" y="5715016"/>
              <a:ext cx="714380" cy="946147"/>
            </a:xfrm>
            <a:custGeom>
              <a:avLst/>
              <a:gdLst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60461 h 1160461"/>
                <a:gd name="connsiteX1" fmla="*/ 228600 w 1000125"/>
                <a:gd name="connsiteY1" fmla="*/ 574673 h 1160461"/>
                <a:gd name="connsiteX2" fmla="*/ 404812 w 1000125"/>
                <a:gd name="connsiteY2" fmla="*/ 574673 h 1160461"/>
                <a:gd name="connsiteX3" fmla="*/ 385762 w 1000125"/>
                <a:gd name="connsiteY3" fmla="*/ 384173 h 1160461"/>
                <a:gd name="connsiteX4" fmla="*/ 666750 w 1000125"/>
                <a:gd name="connsiteY4" fmla="*/ 350836 h 1160461"/>
                <a:gd name="connsiteX5" fmla="*/ 642937 w 1000125"/>
                <a:gd name="connsiteY5" fmla="*/ 150811 h 1160461"/>
                <a:gd name="connsiteX6" fmla="*/ 914400 w 1000125"/>
                <a:gd name="connsiteY6" fmla="*/ 12698 h 1160461"/>
                <a:gd name="connsiteX7" fmla="*/ 1000125 w 1000125"/>
                <a:gd name="connsiteY7" fmla="*/ 379411 h 1160461"/>
                <a:gd name="connsiteX8" fmla="*/ 828675 w 1000125"/>
                <a:gd name="connsiteY8" fmla="*/ 403223 h 1160461"/>
                <a:gd name="connsiteX9" fmla="*/ 852487 w 1000125"/>
                <a:gd name="connsiteY9" fmla="*/ 631823 h 1160461"/>
                <a:gd name="connsiteX10" fmla="*/ 638175 w 1000125"/>
                <a:gd name="connsiteY10" fmla="*/ 669923 h 1160461"/>
                <a:gd name="connsiteX11" fmla="*/ 638175 w 1000125"/>
                <a:gd name="connsiteY11" fmla="*/ 850898 h 1160461"/>
                <a:gd name="connsiteX12" fmla="*/ 0 w 1000125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76332" h="1160461">
                  <a:moveTo>
                    <a:pt x="0" y="1160461"/>
                  </a:moveTo>
                  <a:lnTo>
                    <a:pt x="228600" y="574673"/>
                  </a:lnTo>
                  <a:cubicBezTo>
                    <a:pt x="282586" y="474659"/>
                    <a:pt x="346075" y="574673"/>
                    <a:pt x="404812" y="574673"/>
                  </a:cubicBezTo>
                  <a:cubicBezTo>
                    <a:pt x="398462" y="511173"/>
                    <a:pt x="315923" y="481010"/>
                    <a:pt x="385762" y="384173"/>
                  </a:cubicBezTo>
                  <a:cubicBezTo>
                    <a:pt x="498486" y="268286"/>
                    <a:pt x="573087" y="361948"/>
                    <a:pt x="666750" y="350836"/>
                  </a:cubicBezTo>
                  <a:cubicBezTo>
                    <a:pt x="658812" y="284161"/>
                    <a:pt x="541347" y="212725"/>
                    <a:pt x="642937" y="150811"/>
                  </a:cubicBezTo>
                  <a:cubicBezTo>
                    <a:pt x="766771" y="0"/>
                    <a:pt x="823912" y="58736"/>
                    <a:pt x="914400" y="12698"/>
                  </a:cubicBezTo>
                  <a:cubicBezTo>
                    <a:pt x="942975" y="134936"/>
                    <a:pt x="1076332" y="180974"/>
                    <a:pt x="1000125" y="379411"/>
                  </a:cubicBezTo>
                  <a:cubicBezTo>
                    <a:pt x="919170" y="458786"/>
                    <a:pt x="885825" y="395286"/>
                    <a:pt x="828675" y="403223"/>
                  </a:cubicBezTo>
                  <a:cubicBezTo>
                    <a:pt x="836612" y="479423"/>
                    <a:pt x="982671" y="507997"/>
                    <a:pt x="852487" y="631823"/>
                  </a:cubicBezTo>
                  <a:cubicBezTo>
                    <a:pt x="766771" y="787396"/>
                    <a:pt x="709612" y="657223"/>
                    <a:pt x="638175" y="669923"/>
                  </a:cubicBezTo>
                  <a:cubicBezTo>
                    <a:pt x="638175" y="730248"/>
                    <a:pt x="719147" y="790570"/>
                    <a:pt x="638175" y="850898"/>
                  </a:cubicBezTo>
                  <a:lnTo>
                    <a:pt x="0" y="116046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>
                <a:rot lat="18000000" lon="0" rev="20099999"/>
              </a:camera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14" name="Полилиния 313"/>
            <p:cNvSpPr/>
            <p:nvPr/>
          </p:nvSpPr>
          <p:spPr>
            <a:xfrm rot="1839986">
              <a:off x="523281" y="5784561"/>
              <a:ext cx="488006" cy="785225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15" name="24-конечная звезда 314"/>
            <p:cNvSpPr/>
            <p:nvPr/>
          </p:nvSpPr>
          <p:spPr>
            <a:xfrm>
              <a:off x="571472" y="5643578"/>
              <a:ext cx="357190" cy="285752"/>
            </a:xfrm>
            <a:prstGeom prst="star24">
              <a:avLst>
                <a:gd name="adj" fmla="val 43333"/>
              </a:avLst>
            </a:prstGeom>
            <a:solidFill>
              <a:srgbClr val="FFFF00"/>
            </a:solidFill>
            <a:ln>
              <a:noFill/>
            </a:ln>
            <a:scene3d>
              <a:camera prst="orthographicFront"/>
              <a:lightRig rig="threePt" dir="t"/>
            </a:scene3d>
            <a:sp3d>
              <a:bevelT h="38100" prst="relaxedInse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</p:grpSp>
      <p:sp>
        <p:nvSpPr>
          <p:cNvPr id="316" name="Овал 315"/>
          <p:cNvSpPr/>
          <p:nvPr/>
        </p:nvSpPr>
        <p:spPr>
          <a:xfrm>
            <a:off x="285720" y="5615002"/>
            <a:ext cx="71438" cy="71438"/>
          </a:xfrm>
          <a:prstGeom prst="ellipse">
            <a:avLst/>
          </a:prstGeom>
          <a:solidFill>
            <a:srgbClr val="FFFF00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/>
          </a:p>
        </p:txBody>
      </p:sp>
      <p:sp>
        <p:nvSpPr>
          <p:cNvPr id="317" name="Овал 316"/>
          <p:cNvSpPr/>
          <p:nvPr/>
        </p:nvSpPr>
        <p:spPr>
          <a:xfrm>
            <a:off x="642910" y="5757878"/>
            <a:ext cx="71438" cy="71438"/>
          </a:xfrm>
          <a:prstGeom prst="ellipse">
            <a:avLst/>
          </a:prstGeom>
          <a:solidFill>
            <a:srgbClr val="FFFF00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/>
          </a:p>
        </p:txBody>
      </p:sp>
      <p:sp>
        <p:nvSpPr>
          <p:cNvPr id="318" name="Овал 317"/>
          <p:cNvSpPr/>
          <p:nvPr/>
        </p:nvSpPr>
        <p:spPr>
          <a:xfrm>
            <a:off x="1428728" y="5615002"/>
            <a:ext cx="71438" cy="71438"/>
          </a:xfrm>
          <a:prstGeom prst="ellipse">
            <a:avLst/>
          </a:prstGeom>
          <a:solidFill>
            <a:srgbClr val="FFFF00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/>
          </a:p>
        </p:txBody>
      </p:sp>
      <p:sp>
        <p:nvSpPr>
          <p:cNvPr id="319" name="Овал 318"/>
          <p:cNvSpPr/>
          <p:nvPr/>
        </p:nvSpPr>
        <p:spPr>
          <a:xfrm>
            <a:off x="1142976" y="5829316"/>
            <a:ext cx="71438" cy="71438"/>
          </a:xfrm>
          <a:prstGeom prst="ellipse">
            <a:avLst/>
          </a:prstGeom>
          <a:solidFill>
            <a:srgbClr val="FFFF00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/>
          </a:p>
        </p:txBody>
      </p:sp>
      <p:sp>
        <p:nvSpPr>
          <p:cNvPr id="320" name="Овал 319"/>
          <p:cNvSpPr/>
          <p:nvPr/>
        </p:nvSpPr>
        <p:spPr>
          <a:xfrm>
            <a:off x="1571604" y="6043630"/>
            <a:ext cx="71438" cy="71438"/>
          </a:xfrm>
          <a:prstGeom prst="ellipse">
            <a:avLst/>
          </a:prstGeom>
          <a:solidFill>
            <a:srgbClr val="FFFF00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/>
          </a:p>
        </p:txBody>
      </p:sp>
      <p:sp>
        <p:nvSpPr>
          <p:cNvPr id="321" name="Овал 320"/>
          <p:cNvSpPr/>
          <p:nvPr/>
        </p:nvSpPr>
        <p:spPr>
          <a:xfrm>
            <a:off x="2143108" y="5829316"/>
            <a:ext cx="71438" cy="71438"/>
          </a:xfrm>
          <a:prstGeom prst="ellipse">
            <a:avLst/>
          </a:prstGeom>
          <a:solidFill>
            <a:srgbClr val="FFFF00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/>
          </a:p>
        </p:txBody>
      </p:sp>
      <p:sp>
        <p:nvSpPr>
          <p:cNvPr id="322" name="Овал 321"/>
          <p:cNvSpPr/>
          <p:nvPr/>
        </p:nvSpPr>
        <p:spPr>
          <a:xfrm>
            <a:off x="2643174" y="5686440"/>
            <a:ext cx="71438" cy="71438"/>
          </a:xfrm>
          <a:prstGeom prst="ellipse">
            <a:avLst/>
          </a:prstGeom>
          <a:solidFill>
            <a:srgbClr val="FFFF00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/>
          </a:p>
        </p:txBody>
      </p:sp>
      <p:sp>
        <p:nvSpPr>
          <p:cNvPr id="323" name="Овал 322"/>
          <p:cNvSpPr/>
          <p:nvPr/>
        </p:nvSpPr>
        <p:spPr>
          <a:xfrm>
            <a:off x="3428992" y="5757878"/>
            <a:ext cx="71438" cy="71438"/>
          </a:xfrm>
          <a:prstGeom prst="ellipse">
            <a:avLst/>
          </a:prstGeom>
          <a:solidFill>
            <a:srgbClr val="FFFF00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/>
          </a:p>
        </p:txBody>
      </p:sp>
      <p:sp>
        <p:nvSpPr>
          <p:cNvPr id="324" name="Овал 323"/>
          <p:cNvSpPr/>
          <p:nvPr/>
        </p:nvSpPr>
        <p:spPr>
          <a:xfrm>
            <a:off x="4429124" y="5686440"/>
            <a:ext cx="71438" cy="71438"/>
          </a:xfrm>
          <a:prstGeom prst="ellipse">
            <a:avLst/>
          </a:prstGeom>
          <a:solidFill>
            <a:srgbClr val="FFFF00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/>
          </a:p>
        </p:txBody>
      </p:sp>
      <p:sp>
        <p:nvSpPr>
          <p:cNvPr id="325" name="Овал 324"/>
          <p:cNvSpPr/>
          <p:nvPr/>
        </p:nvSpPr>
        <p:spPr>
          <a:xfrm>
            <a:off x="4000496" y="5829316"/>
            <a:ext cx="71438" cy="71438"/>
          </a:xfrm>
          <a:prstGeom prst="ellipse">
            <a:avLst/>
          </a:prstGeom>
          <a:solidFill>
            <a:srgbClr val="FFFF00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/>
          </a:p>
        </p:txBody>
      </p:sp>
      <p:sp>
        <p:nvSpPr>
          <p:cNvPr id="326" name="Овал 325"/>
          <p:cNvSpPr/>
          <p:nvPr/>
        </p:nvSpPr>
        <p:spPr>
          <a:xfrm>
            <a:off x="5214942" y="5757878"/>
            <a:ext cx="71438" cy="71438"/>
          </a:xfrm>
          <a:prstGeom prst="ellipse">
            <a:avLst/>
          </a:prstGeom>
          <a:solidFill>
            <a:srgbClr val="FFFF00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/>
          </a:p>
        </p:txBody>
      </p:sp>
      <p:sp>
        <p:nvSpPr>
          <p:cNvPr id="327" name="Овал 326"/>
          <p:cNvSpPr/>
          <p:nvPr/>
        </p:nvSpPr>
        <p:spPr>
          <a:xfrm>
            <a:off x="5857884" y="5615002"/>
            <a:ext cx="71438" cy="71438"/>
          </a:xfrm>
          <a:prstGeom prst="ellipse">
            <a:avLst/>
          </a:prstGeom>
          <a:solidFill>
            <a:srgbClr val="FFFF00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/>
          </a:p>
        </p:txBody>
      </p:sp>
      <p:sp>
        <p:nvSpPr>
          <p:cNvPr id="328" name="Овал 327"/>
          <p:cNvSpPr/>
          <p:nvPr/>
        </p:nvSpPr>
        <p:spPr>
          <a:xfrm>
            <a:off x="6643702" y="5829316"/>
            <a:ext cx="71438" cy="71438"/>
          </a:xfrm>
          <a:prstGeom prst="ellipse">
            <a:avLst/>
          </a:prstGeom>
          <a:solidFill>
            <a:srgbClr val="FFFF00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/>
          </a:p>
        </p:txBody>
      </p:sp>
      <p:sp>
        <p:nvSpPr>
          <p:cNvPr id="329" name="Овал 328"/>
          <p:cNvSpPr/>
          <p:nvPr/>
        </p:nvSpPr>
        <p:spPr>
          <a:xfrm>
            <a:off x="7429520" y="5972192"/>
            <a:ext cx="71438" cy="71438"/>
          </a:xfrm>
          <a:prstGeom prst="ellipse">
            <a:avLst/>
          </a:prstGeom>
          <a:solidFill>
            <a:srgbClr val="FFFF00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/>
          </a:p>
        </p:txBody>
      </p:sp>
      <p:sp>
        <p:nvSpPr>
          <p:cNvPr id="330" name="Овал 329"/>
          <p:cNvSpPr/>
          <p:nvPr/>
        </p:nvSpPr>
        <p:spPr>
          <a:xfrm>
            <a:off x="8929718" y="5686440"/>
            <a:ext cx="71438" cy="71438"/>
          </a:xfrm>
          <a:prstGeom prst="ellipse">
            <a:avLst/>
          </a:prstGeom>
          <a:solidFill>
            <a:srgbClr val="FFFF00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/>
          </a:p>
        </p:txBody>
      </p:sp>
      <p:sp>
        <p:nvSpPr>
          <p:cNvPr id="331" name="Овал 330"/>
          <p:cNvSpPr/>
          <p:nvPr/>
        </p:nvSpPr>
        <p:spPr>
          <a:xfrm>
            <a:off x="8572528" y="5829316"/>
            <a:ext cx="71438" cy="71438"/>
          </a:xfrm>
          <a:prstGeom prst="ellipse">
            <a:avLst/>
          </a:prstGeom>
          <a:solidFill>
            <a:srgbClr val="FFCCFF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/>
          </a:p>
        </p:txBody>
      </p:sp>
      <p:sp>
        <p:nvSpPr>
          <p:cNvPr id="332" name="Овал 331"/>
          <p:cNvSpPr/>
          <p:nvPr/>
        </p:nvSpPr>
        <p:spPr>
          <a:xfrm>
            <a:off x="8001024" y="5900754"/>
            <a:ext cx="71438" cy="71438"/>
          </a:xfrm>
          <a:prstGeom prst="ellipse">
            <a:avLst/>
          </a:prstGeom>
          <a:solidFill>
            <a:srgbClr val="FFCCFF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/>
          </a:p>
        </p:txBody>
      </p:sp>
      <p:sp>
        <p:nvSpPr>
          <p:cNvPr id="333" name="Овал 332"/>
          <p:cNvSpPr/>
          <p:nvPr/>
        </p:nvSpPr>
        <p:spPr>
          <a:xfrm>
            <a:off x="7072330" y="5829316"/>
            <a:ext cx="71438" cy="71438"/>
          </a:xfrm>
          <a:prstGeom prst="ellipse">
            <a:avLst/>
          </a:prstGeom>
          <a:solidFill>
            <a:srgbClr val="FFCCFF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/>
          </a:p>
        </p:txBody>
      </p:sp>
      <p:sp>
        <p:nvSpPr>
          <p:cNvPr id="334" name="Овал 333"/>
          <p:cNvSpPr/>
          <p:nvPr/>
        </p:nvSpPr>
        <p:spPr>
          <a:xfrm>
            <a:off x="6429388" y="5615002"/>
            <a:ext cx="71438" cy="71438"/>
          </a:xfrm>
          <a:prstGeom prst="ellipse">
            <a:avLst/>
          </a:prstGeom>
          <a:solidFill>
            <a:srgbClr val="FFCCFF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/>
          </a:p>
        </p:txBody>
      </p:sp>
      <p:sp>
        <p:nvSpPr>
          <p:cNvPr id="335" name="Овал 334"/>
          <p:cNvSpPr/>
          <p:nvPr/>
        </p:nvSpPr>
        <p:spPr>
          <a:xfrm>
            <a:off x="6072198" y="5829316"/>
            <a:ext cx="71438" cy="71438"/>
          </a:xfrm>
          <a:prstGeom prst="ellipse">
            <a:avLst/>
          </a:prstGeom>
          <a:solidFill>
            <a:srgbClr val="FFCCFF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/>
          </a:p>
        </p:txBody>
      </p:sp>
      <p:sp>
        <p:nvSpPr>
          <p:cNvPr id="336" name="Овал 335"/>
          <p:cNvSpPr/>
          <p:nvPr/>
        </p:nvSpPr>
        <p:spPr>
          <a:xfrm>
            <a:off x="5500694" y="5757878"/>
            <a:ext cx="71438" cy="71438"/>
          </a:xfrm>
          <a:prstGeom prst="ellipse">
            <a:avLst/>
          </a:prstGeom>
          <a:solidFill>
            <a:srgbClr val="FFCCFF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/>
          </a:p>
        </p:txBody>
      </p:sp>
      <p:sp>
        <p:nvSpPr>
          <p:cNvPr id="337" name="Овал 336"/>
          <p:cNvSpPr/>
          <p:nvPr/>
        </p:nvSpPr>
        <p:spPr>
          <a:xfrm>
            <a:off x="4786314" y="5615002"/>
            <a:ext cx="71438" cy="71438"/>
          </a:xfrm>
          <a:prstGeom prst="ellipse">
            <a:avLst/>
          </a:prstGeom>
          <a:solidFill>
            <a:srgbClr val="FFCCFF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/>
          </a:p>
        </p:txBody>
      </p:sp>
      <p:sp>
        <p:nvSpPr>
          <p:cNvPr id="338" name="Овал 337"/>
          <p:cNvSpPr/>
          <p:nvPr/>
        </p:nvSpPr>
        <p:spPr>
          <a:xfrm>
            <a:off x="3857620" y="5686440"/>
            <a:ext cx="71438" cy="71438"/>
          </a:xfrm>
          <a:prstGeom prst="ellipse">
            <a:avLst/>
          </a:prstGeom>
          <a:solidFill>
            <a:srgbClr val="FFCCFF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/>
          </a:p>
        </p:txBody>
      </p:sp>
      <p:sp>
        <p:nvSpPr>
          <p:cNvPr id="339" name="Овал 338"/>
          <p:cNvSpPr/>
          <p:nvPr/>
        </p:nvSpPr>
        <p:spPr>
          <a:xfrm>
            <a:off x="2928926" y="5829316"/>
            <a:ext cx="71438" cy="71438"/>
          </a:xfrm>
          <a:prstGeom prst="ellipse">
            <a:avLst/>
          </a:prstGeom>
          <a:solidFill>
            <a:srgbClr val="FFCCFF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/>
          </a:p>
        </p:txBody>
      </p:sp>
      <p:sp>
        <p:nvSpPr>
          <p:cNvPr id="340" name="Овал 339"/>
          <p:cNvSpPr/>
          <p:nvPr/>
        </p:nvSpPr>
        <p:spPr>
          <a:xfrm>
            <a:off x="1785918" y="5686440"/>
            <a:ext cx="71438" cy="71438"/>
          </a:xfrm>
          <a:prstGeom prst="ellipse">
            <a:avLst/>
          </a:prstGeom>
          <a:solidFill>
            <a:srgbClr val="FFCCFF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/>
          </a:p>
        </p:txBody>
      </p:sp>
      <p:sp>
        <p:nvSpPr>
          <p:cNvPr id="341" name="Овал 340"/>
          <p:cNvSpPr/>
          <p:nvPr/>
        </p:nvSpPr>
        <p:spPr>
          <a:xfrm>
            <a:off x="1000100" y="6115068"/>
            <a:ext cx="71438" cy="71438"/>
          </a:xfrm>
          <a:prstGeom prst="ellipse">
            <a:avLst/>
          </a:prstGeom>
          <a:solidFill>
            <a:srgbClr val="FFCCFF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/>
          </a:p>
        </p:txBody>
      </p:sp>
      <p:grpSp>
        <p:nvGrpSpPr>
          <p:cNvPr id="39989" name="Группа 355"/>
          <p:cNvGrpSpPr>
            <a:grpSpLocks/>
          </p:cNvGrpSpPr>
          <p:nvPr/>
        </p:nvGrpSpPr>
        <p:grpSpPr bwMode="auto">
          <a:xfrm rot="3478556">
            <a:off x="156369" y="6490494"/>
            <a:ext cx="250825" cy="341313"/>
            <a:chOff x="2857488" y="4883951"/>
            <a:chExt cx="571504" cy="903297"/>
          </a:xfrm>
        </p:grpSpPr>
        <p:sp>
          <p:nvSpPr>
            <p:cNvPr id="346" name="Овал 345"/>
            <p:cNvSpPr/>
            <p:nvPr/>
          </p:nvSpPr>
          <p:spPr>
            <a:xfrm>
              <a:off x="3001417" y="4925491"/>
              <a:ext cx="285753" cy="142847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42" name="Овал 341"/>
            <p:cNvSpPr/>
            <p:nvPr/>
          </p:nvSpPr>
          <p:spPr>
            <a:xfrm>
              <a:off x="2857488" y="5000636"/>
              <a:ext cx="571504" cy="785818"/>
            </a:xfrm>
            <a:prstGeom prst="ellipse">
              <a:avLst/>
            </a:prstGeom>
            <a:solidFill>
              <a:srgbClr val="A50021"/>
            </a:solidFill>
            <a:ln w="6350">
              <a:solidFill>
                <a:schemeClr val="tx1"/>
              </a:solidFill>
            </a:ln>
            <a:scene3d>
              <a:camera prst="orthographicFront"/>
              <a:lightRig rig="threePt" dir="t"/>
            </a:scene3d>
            <a:sp3d prstMaterial="plastic">
              <a:bevelT w="260350" h="1270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cxnSp>
          <p:nvCxnSpPr>
            <p:cNvPr id="344" name="Прямая соединительная линия 343"/>
            <p:cNvCxnSpPr>
              <a:stCxn id="0" idx="0"/>
              <a:endCxn id="0" idx="4"/>
            </p:cNvCxnSpPr>
            <p:nvPr/>
          </p:nvCxnSpPr>
          <p:spPr>
            <a:xfrm rot="16200000" flipH="1">
              <a:off x="2748861" y="5393939"/>
              <a:ext cx="785658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47" name="Овал 346"/>
            <p:cNvSpPr/>
            <p:nvPr/>
          </p:nvSpPr>
          <p:spPr>
            <a:xfrm>
              <a:off x="3067838" y="4885046"/>
              <a:ext cx="141066" cy="71425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48" name="Овал 347"/>
            <p:cNvSpPr/>
            <p:nvPr/>
          </p:nvSpPr>
          <p:spPr>
            <a:xfrm>
              <a:off x="2998115" y="5145087"/>
              <a:ext cx="68724" cy="71425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49" name="Овал 348"/>
            <p:cNvSpPr/>
            <p:nvPr/>
          </p:nvSpPr>
          <p:spPr>
            <a:xfrm>
              <a:off x="2926100" y="5287348"/>
              <a:ext cx="72342" cy="71422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50" name="Овал 349"/>
            <p:cNvSpPr/>
            <p:nvPr/>
          </p:nvSpPr>
          <p:spPr>
            <a:xfrm>
              <a:off x="2925677" y="5430749"/>
              <a:ext cx="72342" cy="71425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51" name="Овал 350"/>
            <p:cNvSpPr/>
            <p:nvPr/>
          </p:nvSpPr>
          <p:spPr>
            <a:xfrm>
              <a:off x="2998762" y="5571728"/>
              <a:ext cx="68724" cy="71425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52" name="Овал 351"/>
            <p:cNvSpPr/>
            <p:nvPr/>
          </p:nvSpPr>
          <p:spPr>
            <a:xfrm>
              <a:off x="3212551" y="5143611"/>
              <a:ext cx="72342" cy="71425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53" name="Овал 352"/>
            <p:cNvSpPr/>
            <p:nvPr/>
          </p:nvSpPr>
          <p:spPr>
            <a:xfrm>
              <a:off x="3285635" y="5284591"/>
              <a:ext cx="68726" cy="71425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54" name="Овал 353"/>
            <p:cNvSpPr/>
            <p:nvPr/>
          </p:nvSpPr>
          <p:spPr>
            <a:xfrm>
              <a:off x="3285211" y="5427992"/>
              <a:ext cx="68726" cy="71422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55" name="Овал 354"/>
            <p:cNvSpPr/>
            <p:nvPr/>
          </p:nvSpPr>
          <p:spPr>
            <a:xfrm>
              <a:off x="3211280" y="5573813"/>
              <a:ext cx="72342" cy="71422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</p:grpSp>
      <p:grpSp>
        <p:nvGrpSpPr>
          <p:cNvPr id="39990" name="Группа 369"/>
          <p:cNvGrpSpPr>
            <a:grpSpLocks/>
          </p:cNvGrpSpPr>
          <p:nvPr/>
        </p:nvGrpSpPr>
        <p:grpSpPr bwMode="auto">
          <a:xfrm rot="1300059">
            <a:off x="4697413" y="6483350"/>
            <a:ext cx="250825" cy="339725"/>
            <a:chOff x="2857488" y="4883951"/>
            <a:chExt cx="571504" cy="903297"/>
          </a:xfrm>
        </p:grpSpPr>
        <p:sp>
          <p:nvSpPr>
            <p:cNvPr id="371" name="Овал 370"/>
            <p:cNvSpPr/>
            <p:nvPr/>
          </p:nvSpPr>
          <p:spPr>
            <a:xfrm>
              <a:off x="3000700" y="4927583"/>
              <a:ext cx="285753" cy="143514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72" name="Овал 371"/>
            <p:cNvSpPr/>
            <p:nvPr/>
          </p:nvSpPr>
          <p:spPr>
            <a:xfrm>
              <a:off x="2857488" y="5000636"/>
              <a:ext cx="571504" cy="785818"/>
            </a:xfrm>
            <a:prstGeom prst="ellipse">
              <a:avLst/>
            </a:prstGeom>
            <a:solidFill>
              <a:srgbClr val="A50021"/>
            </a:solidFill>
            <a:ln w="6350">
              <a:solidFill>
                <a:schemeClr val="tx1"/>
              </a:solidFill>
            </a:ln>
            <a:scene3d>
              <a:camera prst="orthographicFront"/>
              <a:lightRig rig="threePt" dir="t"/>
            </a:scene3d>
            <a:sp3d prstMaterial="plastic">
              <a:bevelT w="260350" h="1270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cxnSp>
          <p:nvCxnSpPr>
            <p:cNvPr id="373" name="Прямая соединительная линия 372"/>
            <p:cNvCxnSpPr>
              <a:stCxn id="0" idx="0"/>
              <a:endCxn id="0" idx="4"/>
            </p:cNvCxnSpPr>
            <p:nvPr/>
          </p:nvCxnSpPr>
          <p:spPr>
            <a:xfrm rot="16200000" flipH="1">
              <a:off x="2747877" y="5395950"/>
              <a:ext cx="785109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74" name="Овал 373"/>
            <p:cNvSpPr/>
            <p:nvPr/>
          </p:nvSpPr>
          <p:spPr>
            <a:xfrm>
              <a:off x="3068504" y="4881539"/>
              <a:ext cx="141069" cy="71759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75" name="Овал 374"/>
            <p:cNvSpPr/>
            <p:nvPr/>
          </p:nvSpPr>
          <p:spPr>
            <a:xfrm>
              <a:off x="2998033" y="5139911"/>
              <a:ext cx="68726" cy="71759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76" name="Овал 375"/>
            <p:cNvSpPr/>
            <p:nvPr/>
          </p:nvSpPr>
          <p:spPr>
            <a:xfrm>
              <a:off x="2927086" y="5285515"/>
              <a:ext cx="72342" cy="71756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77" name="Овал 376"/>
            <p:cNvSpPr/>
            <p:nvPr/>
          </p:nvSpPr>
          <p:spPr>
            <a:xfrm>
              <a:off x="2928149" y="5425821"/>
              <a:ext cx="72342" cy="71759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78" name="Овал 377"/>
            <p:cNvSpPr/>
            <p:nvPr/>
          </p:nvSpPr>
          <p:spPr>
            <a:xfrm>
              <a:off x="3000531" y="5570239"/>
              <a:ext cx="68724" cy="71756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79" name="Овал 378"/>
            <p:cNvSpPr/>
            <p:nvPr/>
          </p:nvSpPr>
          <p:spPr>
            <a:xfrm>
              <a:off x="3212172" y="5139715"/>
              <a:ext cx="72342" cy="71759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80" name="Овал 379"/>
            <p:cNvSpPr/>
            <p:nvPr/>
          </p:nvSpPr>
          <p:spPr>
            <a:xfrm>
              <a:off x="3284554" y="5284133"/>
              <a:ext cx="68724" cy="71756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81" name="Овал 380"/>
            <p:cNvSpPr/>
            <p:nvPr/>
          </p:nvSpPr>
          <p:spPr>
            <a:xfrm>
              <a:off x="3286952" y="5428363"/>
              <a:ext cx="68724" cy="71756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82" name="Овал 381"/>
            <p:cNvSpPr/>
            <p:nvPr/>
          </p:nvSpPr>
          <p:spPr>
            <a:xfrm>
              <a:off x="3211308" y="5571601"/>
              <a:ext cx="72342" cy="71756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</p:grpSp>
      <p:sp>
        <p:nvSpPr>
          <p:cNvPr id="389" name="Полилиния 388"/>
          <p:cNvSpPr/>
          <p:nvPr/>
        </p:nvSpPr>
        <p:spPr>
          <a:xfrm>
            <a:off x="263525" y="3248025"/>
            <a:ext cx="307975" cy="109538"/>
          </a:xfrm>
          <a:custGeom>
            <a:avLst/>
            <a:gdLst>
              <a:gd name="connsiteX0" fmla="*/ 0 w 420413"/>
              <a:gd name="connsiteY0" fmla="*/ 0 h 287282"/>
              <a:gd name="connsiteX1" fmla="*/ 220717 w 420413"/>
              <a:gd name="connsiteY1" fmla="*/ 283779 h 287282"/>
              <a:gd name="connsiteX2" fmla="*/ 420413 w 420413"/>
              <a:gd name="connsiteY2" fmla="*/ 21020 h 287282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  <a:gd name="connsiteX0" fmla="*/ 0 w 420413"/>
              <a:gd name="connsiteY0" fmla="*/ 6132 h 289911"/>
              <a:gd name="connsiteX1" fmla="*/ 220717 w 420413"/>
              <a:gd name="connsiteY1" fmla="*/ 289911 h 289911"/>
              <a:gd name="connsiteX2" fmla="*/ 420413 w 420413"/>
              <a:gd name="connsiteY2" fmla="*/ 27152 h 289911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420413" h="283779">
                <a:moveTo>
                  <a:pt x="0" y="0"/>
                </a:moveTo>
                <a:cubicBezTo>
                  <a:pt x="149090" y="93335"/>
                  <a:pt x="163486" y="80086"/>
                  <a:pt x="220717" y="283779"/>
                </a:cubicBezTo>
                <a:cubicBezTo>
                  <a:pt x="307893" y="34541"/>
                  <a:pt x="297355" y="100451"/>
                  <a:pt x="420413" y="21020"/>
                </a:cubicBezTo>
              </a:path>
            </a:pathLst>
          </a:custGeom>
          <a:ln w="15875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/>
          </a:p>
        </p:txBody>
      </p:sp>
      <p:sp>
        <p:nvSpPr>
          <p:cNvPr id="390" name="Полилиния 389"/>
          <p:cNvSpPr/>
          <p:nvPr/>
        </p:nvSpPr>
        <p:spPr>
          <a:xfrm>
            <a:off x="928688" y="3286125"/>
            <a:ext cx="307975" cy="109538"/>
          </a:xfrm>
          <a:custGeom>
            <a:avLst/>
            <a:gdLst>
              <a:gd name="connsiteX0" fmla="*/ 0 w 420413"/>
              <a:gd name="connsiteY0" fmla="*/ 0 h 287282"/>
              <a:gd name="connsiteX1" fmla="*/ 220717 w 420413"/>
              <a:gd name="connsiteY1" fmla="*/ 283779 h 287282"/>
              <a:gd name="connsiteX2" fmla="*/ 420413 w 420413"/>
              <a:gd name="connsiteY2" fmla="*/ 21020 h 287282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  <a:gd name="connsiteX0" fmla="*/ 0 w 420413"/>
              <a:gd name="connsiteY0" fmla="*/ 6132 h 289911"/>
              <a:gd name="connsiteX1" fmla="*/ 220717 w 420413"/>
              <a:gd name="connsiteY1" fmla="*/ 289911 h 289911"/>
              <a:gd name="connsiteX2" fmla="*/ 420413 w 420413"/>
              <a:gd name="connsiteY2" fmla="*/ 27152 h 289911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420413" h="283779">
                <a:moveTo>
                  <a:pt x="0" y="0"/>
                </a:moveTo>
                <a:cubicBezTo>
                  <a:pt x="149090" y="93335"/>
                  <a:pt x="163486" y="80086"/>
                  <a:pt x="220717" y="283779"/>
                </a:cubicBezTo>
                <a:cubicBezTo>
                  <a:pt x="307893" y="34541"/>
                  <a:pt x="297355" y="100451"/>
                  <a:pt x="420413" y="21020"/>
                </a:cubicBezTo>
              </a:path>
            </a:pathLst>
          </a:custGeom>
          <a:ln w="15875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/>
          </a:p>
        </p:txBody>
      </p:sp>
      <p:sp>
        <p:nvSpPr>
          <p:cNvPr id="391" name="Полилиния 390"/>
          <p:cNvSpPr/>
          <p:nvPr/>
        </p:nvSpPr>
        <p:spPr>
          <a:xfrm>
            <a:off x="428625" y="3071813"/>
            <a:ext cx="307975" cy="109537"/>
          </a:xfrm>
          <a:custGeom>
            <a:avLst/>
            <a:gdLst>
              <a:gd name="connsiteX0" fmla="*/ 0 w 420413"/>
              <a:gd name="connsiteY0" fmla="*/ 0 h 287282"/>
              <a:gd name="connsiteX1" fmla="*/ 220717 w 420413"/>
              <a:gd name="connsiteY1" fmla="*/ 283779 h 287282"/>
              <a:gd name="connsiteX2" fmla="*/ 420413 w 420413"/>
              <a:gd name="connsiteY2" fmla="*/ 21020 h 287282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  <a:gd name="connsiteX0" fmla="*/ 0 w 420413"/>
              <a:gd name="connsiteY0" fmla="*/ 6132 h 289911"/>
              <a:gd name="connsiteX1" fmla="*/ 220717 w 420413"/>
              <a:gd name="connsiteY1" fmla="*/ 289911 h 289911"/>
              <a:gd name="connsiteX2" fmla="*/ 420413 w 420413"/>
              <a:gd name="connsiteY2" fmla="*/ 27152 h 289911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420413" h="283779">
                <a:moveTo>
                  <a:pt x="0" y="0"/>
                </a:moveTo>
                <a:cubicBezTo>
                  <a:pt x="149090" y="93335"/>
                  <a:pt x="163486" y="80086"/>
                  <a:pt x="220717" y="283779"/>
                </a:cubicBezTo>
                <a:cubicBezTo>
                  <a:pt x="307893" y="34541"/>
                  <a:pt x="297355" y="100451"/>
                  <a:pt x="420413" y="21020"/>
                </a:cubicBezTo>
              </a:path>
            </a:pathLst>
          </a:custGeom>
          <a:ln w="15875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/>
          </a:p>
        </p:txBody>
      </p:sp>
      <p:sp>
        <p:nvSpPr>
          <p:cNvPr id="392" name="Полилиния 391"/>
          <p:cNvSpPr/>
          <p:nvPr/>
        </p:nvSpPr>
        <p:spPr>
          <a:xfrm>
            <a:off x="785813" y="3071813"/>
            <a:ext cx="307975" cy="109537"/>
          </a:xfrm>
          <a:custGeom>
            <a:avLst/>
            <a:gdLst>
              <a:gd name="connsiteX0" fmla="*/ 0 w 420413"/>
              <a:gd name="connsiteY0" fmla="*/ 0 h 287282"/>
              <a:gd name="connsiteX1" fmla="*/ 220717 w 420413"/>
              <a:gd name="connsiteY1" fmla="*/ 283779 h 287282"/>
              <a:gd name="connsiteX2" fmla="*/ 420413 w 420413"/>
              <a:gd name="connsiteY2" fmla="*/ 21020 h 287282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  <a:gd name="connsiteX0" fmla="*/ 0 w 420413"/>
              <a:gd name="connsiteY0" fmla="*/ 6132 h 289911"/>
              <a:gd name="connsiteX1" fmla="*/ 220717 w 420413"/>
              <a:gd name="connsiteY1" fmla="*/ 289911 h 289911"/>
              <a:gd name="connsiteX2" fmla="*/ 420413 w 420413"/>
              <a:gd name="connsiteY2" fmla="*/ 27152 h 289911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420413" h="283779">
                <a:moveTo>
                  <a:pt x="0" y="0"/>
                </a:moveTo>
                <a:cubicBezTo>
                  <a:pt x="149090" y="93335"/>
                  <a:pt x="163486" y="80086"/>
                  <a:pt x="220717" y="283779"/>
                </a:cubicBezTo>
                <a:cubicBezTo>
                  <a:pt x="307893" y="34541"/>
                  <a:pt x="297355" y="100451"/>
                  <a:pt x="420413" y="21020"/>
                </a:cubicBezTo>
              </a:path>
            </a:pathLst>
          </a:custGeom>
          <a:ln w="15875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/>
          </a:p>
        </p:txBody>
      </p:sp>
      <p:sp>
        <p:nvSpPr>
          <p:cNvPr id="393" name="Полилиния 392"/>
          <p:cNvSpPr/>
          <p:nvPr/>
        </p:nvSpPr>
        <p:spPr>
          <a:xfrm>
            <a:off x="642938" y="2857500"/>
            <a:ext cx="307975" cy="109538"/>
          </a:xfrm>
          <a:custGeom>
            <a:avLst/>
            <a:gdLst>
              <a:gd name="connsiteX0" fmla="*/ 0 w 420413"/>
              <a:gd name="connsiteY0" fmla="*/ 0 h 287282"/>
              <a:gd name="connsiteX1" fmla="*/ 220717 w 420413"/>
              <a:gd name="connsiteY1" fmla="*/ 283779 h 287282"/>
              <a:gd name="connsiteX2" fmla="*/ 420413 w 420413"/>
              <a:gd name="connsiteY2" fmla="*/ 21020 h 287282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  <a:gd name="connsiteX0" fmla="*/ 0 w 420413"/>
              <a:gd name="connsiteY0" fmla="*/ 6132 h 289911"/>
              <a:gd name="connsiteX1" fmla="*/ 220717 w 420413"/>
              <a:gd name="connsiteY1" fmla="*/ 289911 h 289911"/>
              <a:gd name="connsiteX2" fmla="*/ 420413 w 420413"/>
              <a:gd name="connsiteY2" fmla="*/ 27152 h 289911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420413" h="283779">
                <a:moveTo>
                  <a:pt x="0" y="0"/>
                </a:moveTo>
                <a:cubicBezTo>
                  <a:pt x="149090" y="93335"/>
                  <a:pt x="163486" y="80086"/>
                  <a:pt x="220717" y="283779"/>
                </a:cubicBezTo>
                <a:cubicBezTo>
                  <a:pt x="307893" y="34541"/>
                  <a:pt x="297355" y="100451"/>
                  <a:pt x="420413" y="21020"/>
                </a:cubicBezTo>
              </a:path>
            </a:pathLst>
          </a:custGeom>
          <a:ln w="15875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/>
          </a:p>
        </p:txBody>
      </p:sp>
      <p:sp>
        <p:nvSpPr>
          <p:cNvPr id="394" name="Овал 393"/>
          <p:cNvSpPr/>
          <p:nvPr/>
        </p:nvSpPr>
        <p:spPr>
          <a:xfrm>
            <a:off x="0" y="214290"/>
            <a:ext cx="1428728" cy="1357322"/>
          </a:xfrm>
          <a:prstGeom prst="ellipse">
            <a:avLst/>
          </a:prstGeom>
          <a:gradFill flip="none" rotWithShape="1">
            <a:gsLst>
              <a:gs pos="100000">
                <a:schemeClr val="bg1"/>
              </a:gs>
              <a:gs pos="26000">
                <a:schemeClr val="bg1">
                  <a:alpha val="0"/>
                </a:schemeClr>
              </a:gs>
            </a:gsLst>
            <a:path path="circle">
              <a:fillToRect l="50000" t="50000" r="50000" b="50000"/>
            </a:path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/>
          </a:p>
        </p:txBody>
      </p:sp>
      <p:sp>
        <p:nvSpPr>
          <p:cNvPr id="395" name="Заголовок 394"/>
          <p:cNvSpPr>
            <a:spLocks noGrp="1"/>
          </p:cNvSpPr>
          <p:nvPr>
            <p:ph type="title"/>
          </p:nvPr>
        </p:nvSpPr>
        <p:spPr>
          <a:xfrm>
            <a:off x="2130314" y="118575"/>
            <a:ext cx="5404063" cy="876365"/>
          </a:xfrm>
          <a:prstGeom prst="round2SameRect">
            <a:avLst>
              <a:gd name="adj1" fmla="val 16667"/>
              <a:gd name="adj2" fmla="val 38889"/>
            </a:avLst>
          </a:prstGeom>
          <a:gradFill>
            <a:gsLst>
              <a:gs pos="100000">
                <a:srgbClr val="FFCCCC"/>
              </a:gs>
              <a:gs pos="26000">
                <a:schemeClr val="bg1"/>
              </a:gs>
            </a:gsLst>
            <a:path path="circle">
              <a:fillToRect l="50000" t="50000" r="50000" b="50000"/>
            </a:path>
          </a:gradFill>
          <a:scene3d>
            <a:camera prst="orthographicFront"/>
            <a:lightRig rig="threePt" dir="t"/>
          </a:scene3d>
          <a:sp3d>
            <a:bevelT w="171450" h="31750"/>
          </a:sp3d>
        </p:spPr>
        <p:txBody>
          <a:bodyPr rtlCol="0">
            <a:normAutofit/>
          </a:bodyPr>
          <a:lstStyle/>
          <a:p>
            <a:pPr fontAlgn="auto">
              <a:spcAft>
                <a:spcPts val="0"/>
              </a:spcAft>
              <a:defRPr/>
            </a:pPr>
            <a:r>
              <a:rPr lang="ru-RU" sz="4000" b="1" dirty="0" smtClean="0">
                <a:ln>
                  <a:solidFill>
                    <a:sysClr val="windowText" lastClr="000000"/>
                  </a:solidFill>
                </a:ln>
                <a:solidFill>
                  <a:srgbClr val="FFCCCC"/>
                </a:solidFill>
                <a:effectLst>
                  <a:outerShdw blurRad="50800" dist="38100" dir="2700000" algn="tl" rotWithShape="0">
                    <a:prstClr val="black">
                      <a:alpha val="40000"/>
                    </a:prstClr>
                  </a:outerShdw>
                </a:effectLst>
                <a:latin typeface="Arial Narrow" pitchFamily="34" charset="0"/>
              </a:rPr>
              <a:t>Словарная работа</a:t>
            </a:r>
            <a:endParaRPr lang="ru-RU" sz="4000" b="1" dirty="0">
              <a:ln>
                <a:solidFill>
                  <a:sysClr val="windowText" lastClr="000000"/>
                </a:solidFill>
              </a:ln>
              <a:solidFill>
                <a:srgbClr val="FFCCCC"/>
              </a:solidFill>
              <a:effectLst>
                <a:outerShdw blurRad="50800" dist="38100" dir="2700000" algn="tl" rotWithShape="0">
                  <a:prstClr val="black">
                    <a:alpha val="40000"/>
                  </a:prstClr>
                </a:outerShdw>
              </a:effectLst>
              <a:latin typeface="Arial Narrow" pitchFamily="34" charset="0"/>
            </a:endParaRPr>
          </a:p>
        </p:txBody>
      </p:sp>
      <p:grpSp>
        <p:nvGrpSpPr>
          <p:cNvPr id="291" name="Группа 329"/>
          <p:cNvGrpSpPr/>
          <p:nvPr/>
        </p:nvGrpSpPr>
        <p:grpSpPr>
          <a:xfrm>
            <a:off x="714348" y="6143644"/>
            <a:ext cx="642942" cy="571504"/>
            <a:chOff x="3533771" y="2640017"/>
            <a:chExt cx="1789109" cy="1289049"/>
          </a:xfrm>
          <a:effectLst>
            <a:outerShdw blurRad="76200" dist="63500" dir="2700000" algn="tl" rotWithShape="0">
              <a:prstClr val="black">
                <a:alpha val="64000"/>
              </a:prstClr>
            </a:outerShdw>
          </a:effectLst>
        </p:grpSpPr>
        <p:sp>
          <p:nvSpPr>
            <p:cNvPr id="296" name="Скругленный прямоугольник 295"/>
            <p:cNvSpPr/>
            <p:nvPr/>
          </p:nvSpPr>
          <p:spPr>
            <a:xfrm>
              <a:off x="4357686" y="3357562"/>
              <a:ext cx="142876" cy="357190"/>
            </a:xfrm>
            <a:prstGeom prst="roundRect">
              <a:avLst>
                <a:gd name="adj" fmla="val 50000"/>
              </a:avLst>
            </a:prstGeom>
            <a:solidFill>
              <a:schemeClr val="accent6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01" name="Скругленный прямоугольник 300"/>
            <p:cNvSpPr/>
            <p:nvPr/>
          </p:nvSpPr>
          <p:spPr>
            <a:xfrm>
              <a:off x="4357686" y="3143248"/>
              <a:ext cx="142876" cy="285752"/>
            </a:xfrm>
            <a:prstGeom prst="roundRect">
              <a:avLst>
                <a:gd name="adj" fmla="val 30000"/>
              </a:avLst>
            </a:prstGeom>
            <a:solidFill>
              <a:srgbClr val="00B05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06" name="Полилиния 305">
              <a:hlinkClick r:id="" action="ppaction://hlinkshowjump?jump=endshow"/>
            </p:cNvPr>
            <p:cNvSpPr/>
            <p:nvPr/>
          </p:nvSpPr>
          <p:spPr>
            <a:xfrm flipV="1">
              <a:off x="4457695" y="3286124"/>
              <a:ext cx="571504" cy="642942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2"/>
            </a:lnRef>
            <a:fillRef idx="2">
              <a:schemeClr val="accent2"/>
            </a:fillRef>
            <a:effectRef idx="1">
              <a:schemeClr val="accent2"/>
            </a:effectRef>
            <a:fontRef idx="minor">
              <a:schemeClr val="dk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11" name="Полилиния 310">
              <a:hlinkClick r:id="" action="ppaction://hlinkshowjump?jump=endshow"/>
            </p:cNvPr>
            <p:cNvSpPr/>
            <p:nvPr/>
          </p:nvSpPr>
          <p:spPr>
            <a:xfrm flipH="1" flipV="1">
              <a:off x="3824286" y="3286124"/>
              <a:ext cx="571504" cy="642942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2"/>
            </a:lnRef>
            <a:fillRef idx="2">
              <a:schemeClr val="accent2"/>
            </a:fillRef>
            <a:effectRef idx="1">
              <a:schemeClr val="accent2"/>
            </a:effectRef>
            <a:fontRef idx="minor">
              <a:schemeClr val="dk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43" name="Скругленный прямоугольник 342"/>
            <p:cNvSpPr/>
            <p:nvPr/>
          </p:nvSpPr>
          <p:spPr>
            <a:xfrm>
              <a:off x="4357686" y="3071810"/>
              <a:ext cx="142876" cy="142876"/>
            </a:xfrm>
            <a:prstGeom prst="roundRect">
              <a:avLst>
                <a:gd name="adj" fmla="val 41111"/>
              </a:avLst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45" name="Полилиния 344">
              <a:hlinkClick r:id="" action="ppaction://hlinkshowjump?jump=endshow"/>
            </p:cNvPr>
            <p:cNvSpPr/>
            <p:nvPr/>
          </p:nvSpPr>
          <p:spPr>
            <a:xfrm>
              <a:off x="4457696" y="2640017"/>
              <a:ext cx="865184" cy="888998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2"/>
            </a:lnRef>
            <a:fillRef idx="2">
              <a:schemeClr val="accent2"/>
            </a:fillRef>
            <a:effectRef idx="1">
              <a:schemeClr val="accent2"/>
            </a:effectRef>
            <a:fontRef idx="minor">
              <a:schemeClr val="dk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56" name="Полилиния 355">
              <a:hlinkClick r:id="" action="ppaction://hlinkshowjump?jump=endshow"/>
            </p:cNvPr>
            <p:cNvSpPr/>
            <p:nvPr/>
          </p:nvSpPr>
          <p:spPr>
            <a:xfrm flipH="1">
              <a:off x="3533771" y="2647945"/>
              <a:ext cx="865184" cy="888998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2"/>
            </a:lnRef>
            <a:fillRef idx="2">
              <a:schemeClr val="accent2"/>
            </a:fillRef>
            <a:effectRef idx="1">
              <a:schemeClr val="accent2"/>
            </a:effectRef>
            <a:fontRef idx="minor">
              <a:schemeClr val="dk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</p:grpSp>
      <p:grpSp>
        <p:nvGrpSpPr>
          <p:cNvPr id="357" name="Группа 329"/>
          <p:cNvGrpSpPr/>
          <p:nvPr/>
        </p:nvGrpSpPr>
        <p:grpSpPr>
          <a:xfrm rot="16200000">
            <a:off x="7329611" y="6108409"/>
            <a:ext cx="635210" cy="578268"/>
            <a:chOff x="3533771" y="2640017"/>
            <a:chExt cx="1789109" cy="1289049"/>
          </a:xfrm>
          <a:effectLst>
            <a:outerShdw blurRad="76200" dist="63500" dir="2700000" algn="tl" rotWithShape="0">
              <a:prstClr val="black">
                <a:alpha val="64000"/>
              </a:prstClr>
            </a:outerShdw>
          </a:effectLst>
        </p:grpSpPr>
        <p:sp>
          <p:nvSpPr>
            <p:cNvPr id="370" name="Скругленный прямоугольник 369"/>
            <p:cNvSpPr/>
            <p:nvPr/>
          </p:nvSpPr>
          <p:spPr>
            <a:xfrm>
              <a:off x="4357686" y="3357562"/>
              <a:ext cx="142876" cy="357190"/>
            </a:xfrm>
            <a:prstGeom prst="roundRect">
              <a:avLst>
                <a:gd name="adj" fmla="val 50000"/>
              </a:avLst>
            </a:prstGeom>
            <a:solidFill>
              <a:schemeClr val="accent6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88" name="Скругленный прямоугольник 387"/>
            <p:cNvSpPr/>
            <p:nvPr/>
          </p:nvSpPr>
          <p:spPr>
            <a:xfrm>
              <a:off x="4357686" y="3143248"/>
              <a:ext cx="142876" cy="285752"/>
            </a:xfrm>
            <a:prstGeom prst="roundRect">
              <a:avLst>
                <a:gd name="adj" fmla="val 30000"/>
              </a:avLst>
            </a:prstGeom>
            <a:solidFill>
              <a:srgbClr val="00B05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97" name="Полилиния 396">
              <a:hlinkClick r:id="" action="ppaction://hlinkshowjump?jump=previousslide"/>
            </p:cNvPr>
            <p:cNvSpPr/>
            <p:nvPr/>
          </p:nvSpPr>
          <p:spPr>
            <a:xfrm flipV="1">
              <a:off x="4457695" y="3286124"/>
              <a:ext cx="571504" cy="642942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6"/>
            </a:lnRef>
            <a:fillRef idx="2">
              <a:schemeClr val="accent6"/>
            </a:fillRef>
            <a:effectRef idx="1">
              <a:schemeClr val="accent6"/>
            </a:effectRef>
            <a:fontRef idx="minor">
              <a:schemeClr val="dk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98" name="Полилиния 397">
              <a:hlinkClick r:id="" action="ppaction://hlinkshowjump?jump=previousslide"/>
            </p:cNvPr>
            <p:cNvSpPr/>
            <p:nvPr/>
          </p:nvSpPr>
          <p:spPr>
            <a:xfrm flipH="1" flipV="1">
              <a:off x="3824286" y="3286124"/>
              <a:ext cx="571504" cy="642942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6"/>
            </a:lnRef>
            <a:fillRef idx="2">
              <a:schemeClr val="accent6"/>
            </a:fillRef>
            <a:effectRef idx="1">
              <a:schemeClr val="accent6"/>
            </a:effectRef>
            <a:fontRef idx="minor">
              <a:schemeClr val="dk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99" name="Скругленный прямоугольник 398"/>
            <p:cNvSpPr/>
            <p:nvPr/>
          </p:nvSpPr>
          <p:spPr>
            <a:xfrm>
              <a:off x="4357686" y="3071810"/>
              <a:ext cx="142876" cy="142876"/>
            </a:xfrm>
            <a:prstGeom prst="roundRect">
              <a:avLst>
                <a:gd name="adj" fmla="val 41111"/>
              </a:avLst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400" name="Полилиния 399">
              <a:hlinkClick r:id="" action="ppaction://hlinkshowjump?jump=previousslide"/>
            </p:cNvPr>
            <p:cNvSpPr/>
            <p:nvPr/>
          </p:nvSpPr>
          <p:spPr>
            <a:xfrm>
              <a:off x="4457696" y="2640017"/>
              <a:ext cx="865184" cy="888998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6"/>
            </a:lnRef>
            <a:fillRef idx="2">
              <a:schemeClr val="accent6"/>
            </a:fillRef>
            <a:effectRef idx="1">
              <a:schemeClr val="accent6"/>
            </a:effectRef>
            <a:fontRef idx="minor">
              <a:schemeClr val="dk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401" name="Полилиния 400">
              <a:hlinkClick r:id="" action="ppaction://hlinkshowjump?jump=previousslide"/>
            </p:cNvPr>
            <p:cNvSpPr/>
            <p:nvPr/>
          </p:nvSpPr>
          <p:spPr>
            <a:xfrm flipH="1">
              <a:off x="3533771" y="2647945"/>
              <a:ext cx="865184" cy="888998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6"/>
            </a:lnRef>
            <a:fillRef idx="2">
              <a:schemeClr val="accent6"/>
            </a:fillRef>
            <a:effectRef idx="1">
              <a:schemeClr val="accent6"/>
            </a:effectRef>
            <a:fontRef idx="minor">
              <a:schemeClr val="dk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</p:grpSp>
      <p:grpSp>
        <p:nvGrpSpPr>
          <p:cNvPr id="402" name="Группа 329"/>
          <p:cNvGrpSpPr/>
          <p:nvPr/>
        </p:nvGrpSpPr>
        <p:grpSpPr>
          <a:xfrm rot="5400000">
            <a:off x="7897733" y="6111791"/>
            <a:ext cx="635210" cy="571504"/>
            <a:chOff x="3533771" y="2640017"/>
            <a:chExt cx="1789109" cy="1289049"/>
          </a:xfrm>
          <a:effectLst>
            <a:outerShdw blurRad="76200" dist="63500" dir="2700000" algn="tl" rotWithShape="0">
              <a:prstClr val="black">
                <a:alpha val="64000"/>
              </a:prstClr>
            </a:outerShdw>
          </a:effectLst>
        </p:grpSpPr>
        <p:sp>
          <p:nvSpPr>
            <p:cNvPr id="403" name="Скругленный прямоугольник 402"/>
            <p:cNvSpPr/>
            <p:nvPr/>
          </p:nvSpPr>
          <p:spPr>
            <a:xfrm>
              <a:off x="4357686" y="3357562"/>
              <a:ext cx="142876" cy="357190"/>
            </a:xfrm>
            <a:prstGeom prst="roundRect">
              <a:avLst>
                <a:gd name="adj" fmla="val 50000"/>
              </a:avLst>
            </a:prstGeom>
            <a:solidFill>
              <a:schemeClr val="accent6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404" name="Скругленный прямоугольник 403"/>
            <p:cNvSpPr/>
            <p:nvPr/>
          </p:nvSpPr>
          <p:spPr>
            <a:xfrm>
              <a:off x="4357686" y="3143248"/>
              <a:ext cx="142876" cy="285752"/>
            </a:xfrm>
            <a:prstGeom prst="roundRect">
              <a:avLst>
                <a:gd name="adj" fmla="val 30000"/>
              </a:avLst>
            </a:prstGeom>
            <a:solidFill>
              <a:srgbClr val="00B05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405" name="Полилиния 404">
              <a:hlinkClick r:id="" action="ppaction://hlinkshowjump?jump=nextslide"/>
            </p:cNvPr>
            <p:cNvSpPr/>
            <p:nvPr/>
          </p:nvSpPr>
          <p:spPr>
            <a:xfrm flipV="1">
              <a:off x="4457695" y="3286124"/>
              <a:ext cx="571504" cy="642942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3"/>
            </a:lnRef>
            <a:fillRef idx="2">
              <a:schemeClr val="accent3"/>
            </a:fillRef>
            <a:effectRef idx="1">
              <a:schemeClr val="accent3"/>
            </a:effectRef>
            <a:fontRef idx="minor">
              <a:schemeClr val="dk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406" name="Полилиния 405">
              <a:hlinkClick r:id="" action="ppaction://hlinkshowjump?jump=nextslide"/>
            </p:cNvPr>
            <p:cNvSpPr/>
            <p:nvPr/>
          </p:nvSpPr>
          <p:spPr>
            <a:xfrm flipH="1" flipV="1">
              <a:off x="3824286" y="3286124"/>
              <a:ext cx="571504" cy="642942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3"/>
            </a:lnRef>
            <a:fillRef idx="2">
              <a:schemeClr val="accent3"/>
            </a:fillRef>
            <a:effectRef idx="1">
              <a:schemeClr val="accent3"/>
            </a:effectRef>
            <a:fontRef idx="minor">
              <a:schemeClr val="dk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407" name="Скругленный прямоугольник 406"/>
            <p:cNvSpPr/>
            <p:nvPr/>
          </p:nvSpPr>
          <p:spPr>
            <a:xfrm>
              <a:off x="4357686" y="3071810"/>
              <a:ext cx="142876" cy="142876"/>
            </a:xfrm>
            <a:prstGeom prst="roundRect">
              <a:avLst>
                <a:gd name="adj" fmla="val 41111"/>
              </a:avLst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408" name="Полилиния 407">
              <a:hlinkClick r:id="" action="ppaction://hlinkshowjump?jump=nextslide"/>
            </p:cNvPr>
            <p:cNvSpPr/>
            <p:nvPr/>
          </p:nvSpPr>
          <p:spPr>
            <a:xfrm>
              <a:off x="4457696" y="2640017"/>
              <a:ext cx="865184" cy="888998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3"/>
            </a:lnRef>
            <a:fillRef idx="2">
              <a:schemeClr val="accent3"/>
            </a:fillRef>
            <a:effectRef idx="1">
              <a:schemeClr val="accent3"/>
            </a:effectRef>
            <a:fontRef idx="minor">
              <a:schemeClr val="dk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409" name="Полилиния 408">
              <a:hlinkClick r:id="" action="ppaction://hlinkshowjump?jump=nextslide"/>
            </p:cNvPr>
            <p:cNvSpPr/>
            <p:nvPr/>
          </p:nvSpPr>
          <p:spPr>
            <a:xfrm flipH="1">
              <a:off x="3533771" y="2647945"/>
              <a:ext cx="865184" cy="888998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3"/>
            </a:lnRef>
            <a:fillRef idx="2">
              <a:schemeClr val="accent3"/>
            </a:fillRef>
            <a:effectRef idx="1">
              <a:schemeClr val="accent3"/>
            </a:effectRef>
            <a:fontRef idx="minor">
              <a:schemeClr val="dk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</p:grpSp>
      <p:grpSp>
        <p:nvGrpSpPr>
          <p:cNvPr id="40003" name="Группа 285"/>
          <p:cNvGrpSpPr>
            <a:grpSpLocks/>
          </p:cNvGrpSpPr>
          <p:nvPr/>
        </p:nvGrpSpPr>
        <p:grpSpPr bwMode="auto">
          <a:xfrm>
            <a:off x="1428750" y="5929313"/>
            <a:ext cx="1000125" cy="1017587"/>
            <a:chOff x="214282" y="5643578"/>
            <a:chExt cx="1285884" cy="1017585"/>
          </a:xfrm>
        </p:grpSpPr>
        <p:sp>
          <p:nvSpPr>
            <p:cNvPr id="287" name="Полилиния 286"/>
            <p:cNvSpPr/>
            <p:nvPr/>
          </p:nvSpPr>
          <p:spPr>
            <a:xfrm>
              <a:off x="785786" y="5715016"/>
              <a:ext cx="714380" cy="946147"/>
            </a:xfrm>
            <a:custGeom>
              <a:avLst/>
              <a:gdLst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60461 h 1160461"/>
                <a:gd name="connsiteX1" fmla="*/ 228600 w 1000125"/>
                <a:gd name="connsiteY1" fmla="*/ 574673 h 1160461"/>
                <a:gd name="connsiteX2" fmla="*/ 404812 w 1000125"/>
                <a:gd name="connsiteY2" fmla="*/ 574673 h 1160461"/>
                <a:gd name="connsiteX3" fmla="*/ 385762 w 1000125"/>
                <a:gd name="connsiteY3" fmla="*/ 384173 h 1160461"/>
                <a:gd name="connsiteX4" fmla="*/ 666750 w 1000125"/>
                <a:gd name="connsiteY4" fmla="*/ 350836 h 1160461"/>
                <a:gd name="connsiteX5" fmla="*/ 642937 w 1000125"/>
                <a:gd name="connsiteY5" fmla="*/ 150811 h 1160461"/>
                <a:gd name="connsiteX6" fmla="*/ 914400 w 1000125"/>
                <a:gd name="connsiteY6" fmla="*/ 12698 h 1160461"/>
                <a:gd name="connsiteX7" fmla="*/ 1000125 w 1000125"/>
                <a:gd name="connsiteY7" fmla="*/ 379411 h 1160461"/>
                <a:gd name="connsiteX8" fmla="*/ 828675 w 1000125"/>
                <a:gd name="connsiteY8" fmla="*/ 403223 h 1160461"/>
                <a:gd name="connsiteX9" fmla="*/ 852487 w 1000125"/>
                <a:gd name="connsiteY9" fmla="*/ 631823 h 1160461"/>
                <a:gd name="connsiteX10" fmla="*/ 638175 w 1000125"/>
                <a:gd name="connsiteY10" fmla="*/ 669923 h 1160461"/>
                <a:gd name="connsiteX11" fmla="*/ 638175 w 1000125"/>
                <a:gd name="connsiteY11" fmla="*/ 850898 h 1160461"/>
                <a:gd name="connsiteX12" fmla="*/ 0 w 1000125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76332" h="1160461">
                  <a:moveTo>
                    <a:pt x="0" y="1160461"/>
                  </a:moveTo>
                  <a:lnTo>
                    <a:pt x="228600" y="574673"/>
                  </a:lnTo>
                  <a:cubicBezTo>
                    <a:pt x="282586" y="474659"/>
                    <a:pt x="346075" y="574673"/>
                    <a:pt x="404812" y="574673"/>
                  </a:cubicBezTo>
                  <a:cubicBezTo>
                    <a:pt x="398462" y="511173"/>
                    <a:pt x="315923" y="481010"/>
                    <a:pt x="385762" y="384173"/>
                  </a:cubicBezTo>
                  <a:cubicBezTo>
                    <a:pt x="498486" y="268286"/>
                    <a:pt x="573087" y="361948"/>
                    <a:pt x="666750" y="350836"/>
                  </a:cubicBezTo>
                  <a:cubicBezTo>
                    <a:pt x="658812" y="284161"/>
                    <a:pt x="541347" y="212725"/>
                    <a:pt x="642937" y="150811"/>
                  </a:cubicBezTo>
                  <a:cubicBezTo>
                    <a:pt x="766771" y="0"/>
                    <a:pt x="823912" y="58736"/>
                    <a:pt x="914400" y="12698"/>
                  </a:cubicBezTo>
                  <a:cubicBezTo>
                    <a:pt x="942975" y="134936"/>
                    <a:pt x="1076332" y="180974"/>
                    <a:pt x="1000125" y="379411"/>
                  </a:cubicBezTo>
                  <a:cubicBezTo>
                    <a:pt x="919170" y="458786"/>
                    <a:pt x="885825" y="395286"/>
                    <a:pt x="828675" y="403223"/>
                  </a:cubicBezTo>
                  <a:cubicBezTo>
                    <a:pt x="836612" y="479423"/>
                    <a:pt x="982671" y="507997"/>
                    <a:pt x="852487" y="631823"/>
                  </a:cubicBezTo>
                  <a:cubicBezTo>
                    <a:pt x="766771" y="787396"/>
                    <a:pt x="709612" y="657223"/>
                    <a:pt x="638175" y="669923"/>
                  </a:cubicBezTo>
                  <a:cubicBezTo>
                    <a:pt x="638175" y="730248"/>
                    <a:pt x="719147" y="790570"/>
                    <a:pt x="638175" y="850898"/>
                  </a:cubicBezTo>
                  <a:lnTo>
                    <a:pt x="0" y="116046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>
                <a:rot lat="20566233" lon="4218831" rev="19705992"/>
              </a:camera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88" name="Полилиния 287"/>
            <p:cNvSpPr/>
            <p:nvPr/>
          </p:nvSpPr>
          <p:spPr>
            <a:xfrm flipH="1">
              <a:off x="214282" y="5715016"/>
              <a:ext cx="714380" cy="946147"/>
            </a:xfrm>
            <a:custGeom>
              <a:avLst/>
              <a:gdLst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60461 h 1160461"/>
                <a:gd name="connsiteX1" fmla="*/ 228600 w 1000125"/>
                <a:gd name="connsiteY1" fmla="*/ 574673 h 1160461"/>
                <a:gd name="connsiteX2" fmla="*/ 404812 w 1000125"/>
                <a:gd name="connsiteY2" fmla="*/ 574673 h 1160461"/>
                <a:gd name="connsiteX3" fmla="*/ 385762 w 1000125"/>
                <a:gd name="connsiteY3" fmla="*/ 384173 h 1160461"/>
                <a:gd name="connsiteX4" fmla="*/ 666750 w 1000125"/>
                <a:gd name="connsiteY4" fmla="*/ 350836 h 1160461"/>
                <a:gd name="connsiteX5" fmla="*/ 642937 w 1000125"/>
                <a:gd name="connsiteY5" fmla="*/ 150811 h 1160461"/>
                <a:gd name="connsiteX6" fmla="*/ 914400 w 1000125"/>
                <a:gd name="connsiteY6" fmla="*/ 12698 h 1160461"/>
                <a:gd name="connsiteX7" fmla="*/ 1000125 w 1000125"/>
                <a:gd name="connsiteY7" fmla="*/ 379411 h 1160461"/>
                <a:gd name="connsiteX8" fmla="*/ 828675 w 1000125"/>
                <a:gd name="connsiteY8" fmla="*/ 403223 h 1160461"/>
                <a:gd name="connsiteX9" fmla="*/ 852487 w 1000125"/>
                <a:gd name="connsiteY9" fmla="*/ 631823 h 1160461"/>
                <a:gd name="connsiteX10" fmla="*/ 638175 w 1000125"/>
                <a:gd name="connsiteY10" fmla="*/ 669923 h 1160461"/>
                <a:gd name="connsiteX11" fmla="*/ 638175 w 1000125"/>
                <a:gd name="connsiteY11" fmla="*/ 850898 h 1160461"/>
                <a:gd name="connsiteX12" fmla="*/ 0 w 1000125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76332" h="1160461">
                  <a:moveTo>
                    <a:pt x="0" y="1160461"/>
                  </a:moveTo>
                  <a:lnTo>
                    <a:pt x="228600" y="574673"/>
                  </a:lnTo>
                  <a:cubicBezTo>
                    <a:pt x="282586" y="474659"/>
                    <a:pt x="346075" y="574673"/>
                    <a:pt x="404812" y="574673"/>
                  </a:cubicBezTo>
                  <a:cubicBezTo>
                    <a:pt x="398462" y="511173"/>
                    <a:pt x="315923" y="481010"/>
                    <a:pt x="385762" y="384173"/>
                  </a:cubicBezTo>
                  <a:cubicBezTo>
                    <a:pt x="498486" y="268286"/>
                    <a:pt x="573087" y="361948"/>
                    <a:pt x="666750" y="350836"/>
                  </a:cubicBezTo>
                  <a:cubicBezTo>
                    <a:pt x="658812" y="284161"/>
                    <a:pt x="541347" y="212725"/>
                    <a:pt x="642937" y="150811"/>
                  </a:cubicBezTo>
                  <a:cubicBezTo>
                    <a:pt x="766771" y="0"/>
                    <a:pt x="823912" y="58736"/>
                    <a:pt x="914400" y="12698"/>
                  </a:cubicBezTo>
                  <a:cubicBezTo>
                    <a:pt x="942975" y="134936"/>
                    <a:pt x="1076332" y="180974"/>
                    <a:pt x="1000125" y="379411"/>
                  </a:cubicBezTo>
                  <a:cubicBezTo>
                    <a:pt x="919170" y="458786"/>
                    <a:pt x="885825" y="395286"/>
                    <a:pt x="828675" y="403223"/>
                  </a:cubicBezTo>
                  <a:cubicBezTo>
                    <a:pt x="836612" y="479423"/>
                    <a:pt x="982671" y="507997"/>
                    <a:pt x="852487" y="631823"/>
                  </a:cubicBezTo>
                  <a:cubicBezTo>
                    <a:pt x="766771" y="787396"/>
                    <a:pt x="709612" y="657223"/>
                    <a:pt x="638175" y="669923"/>
                  </a:cubicBezTo>
                  <a:cubicBezTo>
                    <a:pt x="638175" y="730248"/>
                    <a:pt x="719147" y="790570"/>
                    <a:pt x="638175" y="850898"/>
                  </a:cubicBezTo>
                  <a:lnTo>
                    <a:pt x="0" y="116046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>
                <a:rot lat="18000000" lon="0" rev="20099999"/>
              </a:camera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89" name="Полилиния 288"/>
            <p:cNvSpPr/>
            <p:nvPr/>
          </p:nvSpPr>
          <p:spPr>
            <a:xfrm rot="1839986">
              <a:off x="523281" y="5784561"/>
              <a:ext cx="488006" cy="785225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90" name="24-конечная звезда 289"/>
            <p:cNvSpPr/>
            <p:nvPr/>
          </p:nvSpPr>
          <p:spPr>
            <a:xfrm>
              <a:off x="571472" y="5643578"/>
              <a:ext cx="357190" cy="285752"/>
            </a:xfrm>
            <a:prstGeom prst="star24">
              <a:avLst>
                <a:gd name="adj" fmla="val 43333"/>
              </a:avLst>
            </a:prstGeom>
            <a:solidFill>
              <a:srgbClr val="FFFF00"/>
            </a:solidFill>
            <a:ln>
              <a:noFill/>
            </a:ln>
            <a:scene3d>
              <a:camera prst="orthographicFront"/>
              <a:lightRig rig="threePt" dir="t"/>
            </a:scene3d>
            <a:sp3d>
              <a:bevelT h="38100" prst="relaxedInse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</p:grpSp>
      <p:grpSp>
        <p:nvGrpSpPr>
          <p:cNvPr id="40004" name="Группа 356"/>
          <p:cNvGrpSpPr>
            <a:grpSpLocks/>
          </p:cNvGrpSpPr>
          <p:nvPr/>
        </p:nvGrpSpPr>
        <p:grpSpPr bwMode="auto">
          <a:xfrm rot="-1531300">
            <a:off x="1657350" y="6384925"/>
            <a:ext cx="250825" cy="339725"/>
            <a:chOff x="2857488" y="4883951"/>
            <a:chExt cx="571504" cy="903297"/>
          </a:xfrm>
        </p:grpSpPr>
        <p:sp>
          <p:nvSpPr>
            <p:cNvPr id="358" name="Овал 357"/>
            <p:cNvSpPr/>
            <p:nvPr/>
          </p:nvSpPr>
          <p:spPr>
            <a:xfrm>
              <a:off x="2999959" y="4926842"/>
              <a:ext cx="285751" cy="143514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59" name="Овал 358"/>
            <p:cNvSpPr/>
            <p:nvPr/>
          </p:nvSpPr>
          <p:spPr>
            <a:xfrm>
              <a:off x="2857488" y="5000636"/>
              <a:ext cx="571504" cy="785818"/>
            </a:xfrm>
            <a:prstGeom prst="ellipse">
              <a:avLst/>
            </a:prstGeom>
            <a:solidFill>
              <a:srgbClr val="A50021"/>
            </a:solidFill>
            <a:ln w="6350">
              <a:solidFill>
                <a:schemeClr val="tx1"/>
              </a:solidFill>
            </a:ln>
            <a:scene3d>
              <a:camera prst="orthographicFront"/>
              <a:lightRig rig="threePt" dir="t"/>
            </a:scene3d>
            <a:sp3d prstMaterial="plastic">
              <a:bevelT w="260350" h="1270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cxnSp>
          <p:nvCxnSpPr>
            <p:cNvPr id="360" name="Прямая соединительная линия 359"/>
            <p:cNvCxnSpPr>
              <a:stCxn id="0" idx="0"/>
              <a:endCxn id="0" idx="4"/>
            </p:cNvCxnSpPr>
            <p:nvPr/>
          </p:nvCxnSpPr>
          <p:spPr>
            <a:xfrm rot="16200000" flipH="1">
              <a:off x="2751569" y="5392222"/>
              <a:ext cx="785109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61" name="Овал 360"/>
            <p:cNvSpPr/>
            <p:nvPr/>
          </p:nvSpPr>
          <p:spPr>
            <a:xfrm>
              <a:off x="3070195" y="4879694"/>
              <a:ext cx="141069" cy="71756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62" name="Овал 361"/>
            <p:cNvSpPr/>
            <p:nvPr/>
          </p:nvSpPr>
          <p:spPr>
            <a:xfrm>
              <a:off x="3000392" y="5138715"/>
              <a:ext cx="68726" cy="71756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63" name="Овал 362"/>
            <p:cNvSpPr/>
            <p:nvPr/>
          </p:nvSpPr>
          <p:spPr>
            <a:xfrm>
              <a:off x="2929645" y="5282724"/>
              <a:ext cx="72342" cy="71759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64" name="Овал 363"/>
            <p:cNvSpPr/>
            <p:nvPr/>
          </p:nvSpPr>
          <p:spPr>
            <a:xfrm>
              <a:off x="2930295" y="5428088"/>
              <a:ext cx="72342" cy="71756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65" name="Овал 364"/>
            <p:cNvSpPr/>
            <p:nvPr/>
          </p:nvSpPr>
          <p:spPr>
            <a:xfrm>
              <a:off x="3000639" y="5569176"/>
              <a:ext cx="68726" cy="71756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66" name="Овал 365"/>
            <p:cNvSpPr/>
            <p:nvPr/>
          </p:nvSpPr>
          <p:spPr>
            <a:xfrm>
              <a:off x="3217000" y="5138793"/>
              <a:ext cx="72342" cy="71756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67" name="Овал 366"/>
            <p:cNvSpPr/>
            <p:nvPr/>
          </p:nvSpPr>
          <p:spPr>
            <a:xfrm>
              <a:off x="3287344" y="5279881"/>
              <a:ext cx="68726" cy="71756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68" name="Овал 367"/>
            <p:cNvSpPr/>
            <p:nvPr/>
          </p:nvSpPr>
          <p:spPr>
            <a:xfrm>
              <a:off x="3287996" y="5425243"/>
              <a:ext cx="68724" cy="71759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69" name="Овал 368"/>
            <p:cNvSpPr/>
            <p:nvPr/>
          </p:nvSpPr>
          <p:spPr>
            <a:xfrm>
              <a:off x="3217247" y="5569254"/>
              <a:ext cx="72342" cy="71756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</p:grpSp>
      <p:grpSp>
        <p:nvGrpSpPr>
          <p:cNvPr id="40005" name="Группа 300"/>
          <p:cNvGrpSpPr>
            <a:grpSpLocks/>
          </p:cNvGrpSpPr>
          <p:nvPr/>
        </p:nvGrpSpPr>
        <p:grpSpPr bwMode="auto">
          <a:xfrm>
            <a:off x="6000750" y="5929313"/>
            <a:ext cx="1000125" cy="928687"/>
            <a:chOff x="214282" y="5643578"/>
            <a:chExt cx="1285884" cy="1017585"/>
          </a:xfrm>
        </p:grpSpPr>
        <p:sp>
          <p:nvSpPr>
            <p:cNvPr id="302" name="Полилиния 301"/>
            <p:cNvSpPr/>
            <p:nvPr/>
          </p:nvSpPr>
          <p:spPr>
            <a:xfrm>
              <a:off x="785786" y="5715016"/>
              <a:ext cx="714380" cy="946147"/>
            </a:xfrm>
            <a:custGeom>
              <a:avLst/>
              <a:gdLst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60461 h 1160461"/>
                <a:gd name="connsiteX1" fmla="*/ 228600 w 1000125"/>
                <a:gd name="connsiteY1" fmla="*/ 574673 h 1160461"/>
                <a:gd name="connsiteX2" fmla="*/ 404812 w 1000125"/>
                <a:gd name="connsiteY2" fmla="*/ 574673 h 1160461"/>
                <a:gd name="connsiteX3" fmla="*/ 385762 w 1000125"/>
                <a:gd name="connsiteY3" fmla="*/ 384173 h 1160461"/>
                <a:gd name="connsiteX4" fmla="*/ 666750 w 1000125"/>
                <a:gd name="connsiteY4" fmla="*/ 350836 h 1160461"/>
                <a:gd name="connsiteX5" fmla="*/ 642937 w 1000125"/>
                <a:gd name="connsiteY5" fmla="*/ 150811 h 1160461"/>
                <a:gd name="connsiteX6" fmla="*/ 914400 w 1000125"/>
                <a:gd name="connsiteY6" fmla="*/ 12698 h 1160461"/>
                <a:gd name="connsiteX7" fmla="*/ 1000125 w 1000125"/>
                <a:gd name="connsiteY7" fmla="*/ 379411 h 1160461"/>
                <a:gd name="connsiteX8" fmla="*/ 828675 w 1000125"/>
                <a:gd name="connsiteY8" fmla="*/ 403223 h 1160461"/>
                <a:gd name="connsiteX9" fmla="*/ 852487 w 1000125"/>
                <a:gd name="connsiteY9" fmla="*/ 631823 h 1160461"/>
                <a:gd name="connsiteX10" fmla="*/ 638175 w 1000125"/>
                <a:gd name="connsiteY10" fmla="*/ 669923 h 1160461"/>
                <a:gd name="connsiteX11" fmla="*/ 638175 w 1000125"/>
                <a:gd name="connsiteY11" fmla="*/ 850898 h 1160461"/>
                <a:gd name="connsiteX12" fmla="*/ 0 w 1000125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76332" h="1160461">
                  <a:moveTo>
                    <a:pt x="0" y="1160461"/>
                  </a:moveTo>
                  <a:lnTo>
                    <a:pt x="228600" y="574673"/>
                  </a:lnTo>
                  <a:cubicBezTo>
                    <a:pt x="282586" y="474659"/>
                    <a:pt x="346075" y="574673"/>
                    <a:pt x="404812" y="574673"/>
                  </a:cubicBezTo>
                  <a:cubicBezTo>
                    <a:pt x="398462" y="511173"/>
                    <a:pt x="315923" y="481010"/>
                    <a:pt x="385762" y="384173"/>
                  </a:cubicBezTo>
                  <a:cubicBezTo>
                    <a:pt x="498486" y="268286"/>
                    <a:pt x="573087" y="361948"/>
                    <a:pt x="666750" y="350836"/>
                  </a:cubicBezTo>
                  <a:cubicBezTo>
                    <a:pt x="658812" y="284161"/>
                    <a:pt x="541347" y="212725"/>
                    <a:pt x="642937" y="150811"/>
                  </a:cubicBezTo>
                  <a:cubicBezTo>
                    <a:pt x="766771" y="0"/>
                    <a:pt x="823912" y="58736"/>
                    <a:pt x="914400" y="12698"/>
                  </a:cubicBezTo>
                  <a:cubicBezTo>
                    <a:pt x="942975" y="134936"/>
                    <a:pt x="1076332" y="180974"/>
                    <a:pt x="1000125" y="379411"/>
                  </a:cubicBezTo>
                  <a:cubicBezTo>
                    <a:pt x="919170" y="458786"/>
                    <a:pt x="885825" y="395286"/>
                    <a:pt x="828675" y="403223"/>
                  </a:cubicBezTo>
                  <a:cubicBezTo>
                    <a:pt x="836612" y="479423"/>
                    <a:pt x="982671" y="507997"/>
                    <a:pt x="852487" y="631823"/>
                  </a:cubicBezTo>
                  <a:cubicBezTo>
                    <a:pt x="766771" y="787396"/>
                    <a:pt x="709612" y="657223"/>
                    <a:pt x="638175" y="669923"/>
                  </a:cubicBezTo>
                  <a:cubicBezTo>
                    <a:pt x="638175" y="730248"/>
                    <a:pt x="719147" y="790570"/>
                    <a:pt x="638175" y="850898"/>
                  </a:cubicBezTo>
                  <a:lnTo>
                    <a:pt x="0" y="116046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>
                <a:rot lat="20566233" lon="4218831" rev="19705992"/>
              </a:camera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03" name="Полилиния 302"/>
            <p:cNvSpPr/>
            <p:nvPr/>
          </p:nvSpPr>
          <p:spPr>
            <a:xfrm flipH="1">
              <a:off x="214282" y="5715016"/>
              <a:ext cx="714380" cy="946147"/>
            </a:xfrm>
            <a:custGeom>
              <a:avLst/>
              <a:gdLst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60461 h 1160461"/>
                <a:gd name="connsiteX1" fmla="*/ 228600 w 1000125"/>
                <a:gd name="connsiteY1" fmla="*/ 574673 h 1160461"/>
                <a:gd name="connsiteX2" fmla="*/ 404812 w 1000125"/>
                <a:gd name="connsiteY2" fmla="*/ 574673 h 1160461"/>
                <a:gd name="connsiteX3" fmla="*/ 385762 w 1000125"/>
                <a:gd name="connsiteY3" fmla="*/ 384173 h 1160461"/>
                <a:gd name="connsiteX4" fmla="*/ 666750 w 1000125"/>
                <a:gd name="connsiteY4" fmla="*/ 350836 h 1160461"/>
                <a:gd name="connsiteX5" fmla="*/ 642937 w 1000125"/>
                <a:gd name="connsiteY5" fmla="*/ 150811 h 1160461"/>
                <a:gd name="connsiteX6" fmla="*/ 914400 w 1000125"/>
                <a:gd name="connsiteY6" fmla="*/ 12698 h 1160461"/>
                <a:gd name="connsiteX7" fmla="*/ 1000125 w 1000125"/>
                <a:gd name="connsiteY7" fmla="*/ 379411 h 1160461"/>
                <a:gd name="connsiteX8" fmla="*/ 828675 w 1000125"/>
                <a:gd name="connsiteY8" fmla="*/ 403223 h 1160461"/>
                <a:gd name="connsiteX9" fmla="*/ 852487 w 1000125"/>
                <a:gd name="connsiteY9" fmla="*/ 631823 h 1160461"/>
                <a:gd name="connsiteX10" fmla="*/ 638175 w 1000125"/>
                <a:gd name="connsiteY10" fmla="*/ 669923 h 1160461"/>
                <a:gd name="connsiteX11" fmla="*/ 638175 w 1000125"/>
                <a:gd name="connsiteY11" fmla="*/ 850898 h 1160461"/>
                <a:gd name="connsiteX12" fmla="*/ 0 w 1000125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76332" h="1160461">
                  <a:moveTo>
                    <a:pt x="0" y="1160461"/>
                  </a:moveTo>
                  <a:lnTo>
                    <a:pt x="228600" y="574673"/>
                  </a:lnTo>
                  <a:cubicBezTo>
                    <a:pt x="282586" y="474659"/>
                    <a:pt x="346075" y="574673"/>
                    <a:pt x="404812" y="574673"/>
                  </a:cubicBezTo>
                  <a:cubicBezTo>
                    <a:pt x="398462" y="511173"/>
                    <a:pt x="315923" y="481010"/>
                    <a:pt x="385762" y="384173"/>
                  </a:cubicBezTo>
                  <a:cubicBezTo>
                    <a:pt x="498486" y="268286"/>
                    <a:pt x="573087" y="361948"/>
                    <a:pt x="666750" y="350836"/>
                  </a:cubicBezTo>
                  <a:cubicBezTo>
                    <a:pt x="658812" y="284161"/>
                    <a:pt x="541347" y="212725"/>
                    <a:pt x="642937" y="150811"/>
                  </a:cubicBezTo>
                  <a:cubicBezTo>
                    <a:pt x="766771" y="0"/>
                    <a:pt x="823912" y="58736"/>
                    <a:pt x="914400" y="12698"/>
                  </a:cubicBezTo>
                  <a:cubicBezTo>
                    <a:pt x="942975" y="134936"/>
                    <a:pt x="1076332" y="180974"/>
                    <a:pt x="1000125" y="379411"/>
                  </a:cubicBezTo>
                  <a:cubicBezTo>
                    <a:pt x="919170" y="458786"/>
                    <a:pt x="885825" y="395286"/>
                    <a:pt x="828675" y="403223"/>
                  </a:cubicBezTo>
                  <a:cubicBezTo>
                    <a:pt x="836612" y="479423"/>
                    <a:pt x="982671" y="507997"/>
                    <a:pt x="852487" y="631823"/>
                  </a:cubicBezTo>
                  <a:cubicBezTo>
                    <a:pt x="766771" y="787396"/>
                    <a:pt x="709612" y="657223"/>
                    <a:pt x="638175" y="669923"/>
                  </a:cubicBezTo>
                  <a:cubicBezTo>
                    <a:pt x="638175" y="730248"/>
                    <a:pt x="719147" y="790570"/>
                    <a:pt x="638175" y="850898"/>
                  </a:cubicBezTo>
                  <a:lnTo>
                    <a:pt x="0" y="116046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>
                <a:rot lat="18000000" lon="0" rev="20099999"/>
              </a:camera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04" name="Полилиния 303"/>
            <p:cNvSpPr/>
            <p:nvPr/>
          </p:nvSpPr>
          <p:spPr>
            <a:xfrm rot="1839986">
              <a:off x="523281" y="5784561"/>
              <a:ext cx="488006" cy="785225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05" name="24-конечная звезда 304"/>
            <p:cNvSpPr/>
            <p:nvPr/>
          </p:nvSpPr>
          <p:spPr>
            <a:xfrm>
              <a:off x="571472" y="5643578"/>
              <a:ext cx="357190" cy="285752"/>
            </a:xfrm>
            <a:prstGeom prst="star24">
              <a:avLst>
                <a:gd name="adj" fmla="val 43333"/>
              </a:avLst>
            </a:prstGeom>
            <a:solidFill>
              <a:srgbClr val="FFFF00"/>
            </a:solidFill>
            <a:ln>
              <a:noFill/>
            </a:ln>
            <a:scene3d>
              <a:camera prst="orthographicFront"/>
              <a:lightRig rig="threePt" dir="t"/>
            </a:scene3d>
            <a:sp3d>
              <a:bevelT h="38100" prst="relaxedInse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</p:grpSp>
      <p:sp>
        <p:nvSpPr>
          <p:cNvPr id="40006" name="Объект 227"/>
          <p:cNvSpPr>
            <a:spLocks noGrp="1"/>
          </p:cNvSpPr>
          <p:nvPr>
            <p:ph idx="1"/>
          </p:nvPr>
        </p:nvSpPr>
        <p:spPr>
          <a:xfrm>
            <a:off x="153988" y="927100"/>
            <a:ext cx="4373562" cy="4525963"/>
          </a:xfrm>
        </p:spPr>
        <p:txBody>
          <a:bodyPr/>
          <a:lstStyle/>
          <a:p>
            <a:r>
              <a:rPr lang="ru-RU" sz="1800" b="1" smtClean="0">
                <a:solidFill>
                  <a:srgbClr val="C00000"/>
                </a:solidFill>
                <a:latin typeface="Arial" charset="0"/>
                <a:cs typeface="Arial" charset="0"/>
              </a:rPr>
              <a:t>Как вы понимаете слово репортёр?</a:t>
            </a:r>
          </a:p>
          <a:p>
            <a:r>
              <a:rPr lang="ru-RU" sz="1800" b="1" smtClean="0">
                <a:solidFill>
                  <a:srgbClr val="002060"/>
                </a:solidFill>
                <a:latin typeface="Arial" charset="0"/>
                <a:cs typeface="Arial" charset="0"/>
              </a:rPr>
              <a:t>Репортёр</a:t>
            </a:r>
            <a:r>
              <a:rPr lang="ru-RU" sz="1800" smtClean="0">
                <a:solidFill>
                  <a:srgbClr val="002060"/>
                </a:solidFill>
                <a:latin typeface="Arial" charset="0"/>
                <a:cs typeface="Arial" charset="0"/>
              </a:rPr>
              <a:t> – журналист, доставляющий в газету сведения о фактах и событиях местной жизни.</a:t>
            </a:r>
          </a:p>
          <a:p>
            <a:r>
              <a:rPr lang="ru-RU" sz="1800" b="1" smtClean="0">
                <a:solidFill>
                  <a:srgbClr val="C00000"/>
                </a:solidFill>
                <a:latin typeface="Arial" charset="0"/>
                <a:cs typeface="Arial" charset="0"/>
              </a:rPr>
              <a:t>Что должен знать и уметь спортивный репортёр? </a:t>
            </a:r>
          </a:p>
          <a:p>
            <a:r>
              <a:rPr lang="ru-RU" sz="1800" smtClean="0">
                <a:latin typeface="Arial" charset="0"/>
                <a:cs typeface="Arial" charset="0"/>
              </a:rPr>
              <a:t>1) отобрать самое главное из того, что происходит на твоих глазах;</a:t>
            </a:r>
            <a:br>
              <a:rPr lang="ru-RU" sz="1800" smtClean="0">
                <a:latin typeface="Arial" charset="0"/>
                <a:cs typeface="Arial" charset="0"/>
              </a:rPr>
            </a:br>
            <a:r>
              <a:rPr lang="ru-RU" sz="1800" smtClean="0">
                <a:latin typeface="Arial" charset="0"/>
                <a:cs typeface="Arial" charset="0"/>
              </a:rPr>
              <a:t>2) должен прежде всего знать и любить спорт;</a:t>
            </a:r>
            <a:br>
              <a:rPr lang="ru-RU" sz="1800" smtClean="0">
                <a:latin typeface="Arial" charset="0"/>
                <a:cs typeface="Arial" charset="0"/>
              </a:rPr>
            </a:br>
            <a:r>
              <a:rPr lang="ru-RU" sz="1800" smtClean="0">
                <a:latin typeface="Arial" charset="0"/>
                <a:cs typeface="Arial" charset="0"/>
              </a:rPr>
              <a:t>3) нужно так писать свои репортажи, чтобы каждый читатель “увидел” ваши </a:t>
            </a:r>
            <a:r>
              <a:rPr lang="ru-RU" sz="2000" smtClean="0"/>
              <a:t>соревнования.</a:t>
            </a:r>
          </a:p>
          <a:p>
            <a:endParaRPr lang="ru-RU" sz="2000" b="1" smtClean="0">
              <a:solidFill>
                <a:srgbClr val="FF0000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pic>
        <p:nvPicPr>
          <p:cNvPr id="40007" name="Picture 10" descr="книга"/>
          <p:cNvPicPr>
            <a:picLocks noChangeAspect="1" noChangeArrowheads="1"/>
          </p:cNvPicPr>
          <p:nvPr/>
        </p:nvPicPr>
        <p:blipFill>
          <a:blip r:embed="rId4" cstate="print"/>
          <a:srcRect/>
          <a:stretch>
            <a:fillRect/>
          </a:stretch>
        </p:blipFill>
        <p:spPr bwMode="auto">
          <a:xfrm>
            <a:off x="4438650" y="1966913"/>
            <a:ext cx="4678363" cy="35083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235" name="Прямоугольник 234"/>
          <p:cNvSpPr/>
          <p:nvPr/>
        </p:nvSpPr>
        <p:spPr>
          <a:xfrm>
            <a:off x="4697413" y="2225675"/>
            <a:ext cx="4165600" cy="3170238"/>
          </a:xfrm>
          <a:prstGeom prst="rect">
            <a:avLst/>
          </a:prstGeom>
        </p:spPr>
        <p:txBody>
          <a:bodyPr>
            <a:spAutoFit/>
          </a:bodyPr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ru-RU" b="1" dirty="0">
                <a:solidFill>
                  <a:srgbClr val="C00000"/>
                </a:solidFill>
                <a:latin typeface="AnastasiaScript" pitchFamily="2" charset="0"/>
                <a:cs typeface="Times New Roman" pitchFamily="18" charset="0"/>
              </a:rPr>
              <a:t>                    </a:t>
            </a:r>
            <a:r>
              <a:rPr lang="ru-RU" sz="2000" b="1" dirty="0">
                <a:solidFill>
                  <a:srgbClr val="C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nastasiaScript" pitchFamily="2" charset="0"/>
                <a:cs typeface="Times New Roman" pitchFamily="18" charset="0"/>
              </a:rPr>
              <a:t>Словарь мудрых мыслей</a:t>
            </a:r>
          </a:p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ru-RU" dirty="0">
                <a:latin typeface="AnastasiaScript" pitchFamily="2" charset="0"/>
                <a:cs typeface="Times New Roman" pitchFamily="18" charset="0"/>
              </a:rPr>
              <a:t>1. Кто спортом занимается, тот силы набирается.</a:t>
            </a:r>
          </a:p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ru-RU" dirty="0">
                <a:latin typeface="AnastasiaScript" pitchFamily="2" charset="0"/>
                <a:cs typeface="Times New Roman" pitchFamily="18" charset="0"/>
              </a:rPr>
              <a:t>2. Со спортом не дружишь – не раз о том потужишь.</a:t>
            </a:r>
          </a:p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ru-RU" dirty="0">
                <a:latin typeface="AnastasiaScript" pitchFamily="2" charset="0"/>
                <a:cs typeface="Times New Roman" pitchFamily="18" charset="0"/>
              </a:rPr>
              <a:t>3. Отдай спорту время, а взамен получи здоровье.</a:t>
            </a:r>
          </a:p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ru-RU" dirty="0">
                <a:latin typeface="AnastasiaScript" pitchFamily="2" charset="0"/>
                <a:cs typeface="Times New Roman" pitchFamily="18" charset="0"/>
              </a:rPr>
              <a:t>4. В здоровом теле – здоровый дух.</a:t>
            </a:r>
          </a:p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ru-RU" dirty="0">
                <a:latin typeface="AnastasiaScript" pitchFamily="2" charset="0"/>
                <a:cs typeface="Times New Roman" pitchFamily="18" charset="0"/>
              </a:rPr>
              <a:t>5. Систематически заниматься спортом – значит заботиться о своём здоровье. </a:t>
            </a:r>
          </a:p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ru-RU" dirty="0">
                <a:latin typeface="AnastasiaScript" pitchFamily="2" charset="0"/>
                <a:cs typeface="Times New Roman" pitchFamily="18" charset="0"/>
              </a:rPr>
              <a:t>6. Здоровье всего дороже. Здоровье дороже богатства.</a:t>
            </a:r>
          </a:p>
        </p:txBody>
      </p:sp>
      <p:pic>
        <p:nvPicPr>
          <p:cNvPr id="40009" name="Picture 111" descr="Z:\newtek\_backgrounds_1.02\Tim\powerpoint templates\101-120\television_studio\elements\man_editing_video_workstation_hg_clr.gif"/>
          <p:cNvPicPr>
            <a:picLocks noChangeAspect="1" noChangeArrowheads="1" noCrop="1"/>
          </p:cNvPicPr>
          <p:nvPr/>
        </p:nvPicPr>
        <p:blipFill>
          <a:blip r:embed="rId5" cstate="print"/>
          <a:srcRect/>
          <a:stretch>
            <a:fillRect/>
          </a:stretch>
        </p:blipFill>
        <p:spPr bwMode="auto">
          <a:xfrm>
            <a:off x="2224088" y="5002213"/>
            <a:ext cx="1635125" cy="17716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9" name="Овал 108"/>
          <p:cNvSpPr/>
          <p:nvPr/>
        </p:nvSpPr>
        <p:spPr>
          <a:xfrm>
            <a:off x="163482" y="387328"/>
            <a:ext cx="1053703" cy="1006623"/>
          </a:xfrm>
          <a:prstGeom prst="ellipse">
            <a:avLst/>
          </a:prstGeom>
          <a:gradFill flip="none" rotWithShape="1">
            <a:gsLst>
              <a:gs pos="100000">
                <a:schemeClr val="bg1">
                  <a:alpha val="0"/>
                </a:schemeClr>
              </a:gs>
              <a:gs pos="46000">
                <a:schemeClr val="bg1"/>
              </a:gs>
            </a:gsLst>
            <a:path path="circle">
              <a:fillToRect l="50000" t="50000" r="50000" b="50000"/>
            </a:path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/>
          </a:p>
        </p:txBody>
      </p:sp>
      <p:grpSp>
        <p:nvGrpSpPr>
          <p:cNvPr id="41988" name="Группа 387"/>
          <p:cNvGrpSpPr>
            <a:grpSpLocks/>
          </p:cNvGrpSpPr>
          <p:nvPr/>
        </p:nvGrpSpPr>
        <p:grpSpPr bwMode="auto">
          <a:xfrm>
            <a:off x="-679450" y="1790700"/>
            <a:ext cx="6650038" cy="5227638"/>
            <a:chOff x="-836391" y="302553"/>
            <a:chExt cx="9285264" cy="7124638"/>
          </a:xfrm>
        </p:grpSpPr>
        <p:sp>
          <p:nvSpPr>
            <p:cNvPr id="383" name="Полилиния 382"/>
            <p:cNvSpPr/>
            <p:nvPr/>
          </p:nvSpPr>
          <p:spPr>
            <a:xfrm rot="1219034">
              <a:off x="208762" y="2054135"/>
              <a:ext cx="8240111" cy="621713"/>
            </a:xfrm>
            <a:custGeom>
              <a:avLst/>
              <a:gdLst>
                <a:gd name="connsiteX0" fmla="*/ 63062 w 8240111"/>
                <a:gd name="connsiteY0" fmla="*/ 0 h 809297"/>
                <a:gd name="connsiteX1" fmla="*/ 8240111 w 8240111"/>
                <a:gd name="connsiteY1" fmla="*/ 42041 h 809297"/>
                <a:gd name="connsiteX2" fmla="*/ 8219090 w 8240111"/>
                <a:gd name="connsiteY2" fmla="*/ 809297 h 809297"/>
                <a:gd name="connsiteX3" fmla="*/ 0 w 8240111"/>
                <a:gd name="connsiteY3" fmla="*/ 315310 h 809297"/>
                <a:gd name="connsiteX4" fmla="*/ 63062 w 8240111"/>
                <a:gd name="connsiteY4" fmla="*/ 0 h 809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40111" h="809297">
                  <a:moveTo>
                    <a:pt x="63062" y="0"/>
                  </a:moveTo>
                  <a:lnTo>
                    <a:pt x="8240111" y="42041"/>
                  </a:lnTo>
                  <a:lnTo>
                    <a:pt x="8219090" y="809297"/>
                  </a:lnTo>
                  <a:lnTo>
                    <a:pt x="0" y="315310"/>
                  </a:lnTo>
                  <a:lnTo>
                    <a:pt x="63062" y="0"/>
                  </a:lnTo>
                  <a:close/>
                </a:path>
              </a:pathLst>
            </a:custGeom>
            <a:gradFill flip="none" rotWithShape="1">
              <a:gsLst>
                <a:gs pos="100000">
                  <a:schemeClr val="bg1">
                    <a:alpha val="54000"/>
                  </a:schemeClr>
                </a:gs>
                <a:gs pos="0">
                  <a:schemeClr val="bg1">
                    <a:alpha val="0"/>
                  </a:schemeClr>
                </a:gs>
              </a:gsLst>
              <a:lin ang="9000000" scaled="0"/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84" name="Полилиния 383"/>
            <p:cNvSpPr/>
            <p:nvPr/>
          </p:nvSpPr>
          <p:spPr>
            <a:xfrm rot="1635534">
              <a:off x="184862" y="2709745"/>
              <a:ext cx="8240111" cy="621713"/>
            </a:xfrm>
            <a:custGeom>
              <a:avLst/>
              <a:gdLst>
                <a:gd name="connsiteX0" fmla="*/ 63062 w 8240111"/>
                <a:gd name="connsiteY0" fmla="*/ 0 h 809297"/>
                <a:gd name="connsiteX1" fmla="*/ 8240111 w 8240111"/>
                <a:gd name="connsiteY1" fmla="*/ 42041 h 809297"/>
                <a:gd name="connsiteX2" fmla="*/ 8219090 w 8240111"/>
                <a:gd name="connsiteY2" fmla="*/ 809297 h 809297"/>
                <a:gd name="connsiteX3" fmla="*/ 0 w 8240111"/>
                <a:gd name="connsiteY3" fmla="*/ 315310 h 809297"/>
                <a:gd name="connsiteX4" fmla="*/ 63062 w 8240111"/>
                <a:gd name="connsiteY4" fmla="*/ 0 h 809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40111" h="809297">
                  <a:moveTo>
                    <a:pt x="63062" y="0"/>
                  </a:moveTo>
                  <a:lnTo>
                    <a:pt x="8240111" y="42041"/>
                  </a:lnTo>
                  <a:lnTo>
                    <a:pt x="8219090" y="809297"/>
                  </a:lnTo>
                  <a:lnTo>
                    <a:pt x="0" y="315310"/>
                  </a:lnTo>
                  <a:lnTo>
                    <a:pt x="63062" y="0"/>
                  </a:lnTo>
                  <a:close/>
                </a:path>
              </a:pathLst>
            </a:custGeom>
            <a:gradFill flip="none" rotWithShape="1">
              <a:gsLst>
                <a:gs pos="100000">
                  <a:schemeClr val="bg1">
                    <a:alpha val="54000"/>
                  </a:schemeClr>
                </a:gs>
                <a:gs pos="0">
                  <a:schemeClr val="bg1">
                    <a:alpha val="0"/>
                  </a:schemeClr>
                </a:gs>
              </a:gsLst>
              <a:lin ang="9000000" scaled="0"/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85" name="Полилиния 384"/>
            <p:cNvSpPr/>
            <p:nvPr/>
          </p:nvSpPr>
          <p:spPr>
            <a:xfrm rot="2120141">
              <a:off x="-7745" y="3397179"/>
              <a:ext cx="8240111" cy="621713"/>
            </a:xfrm>
            <a:custGeom>
              <a:avLst/>
              <a:gdLst>
                <a:gd name="connsiteX0" fmla="*/ 63062 w 8240111"/>
                <a:gd name="connsiteY0" fmla="*/ 0 h 809297"/>
                <a:gd name="connsiteX1" fmla="*/ 8240111 w 8240111"/>
                <a:gd name="connsiteY1" fmla="*/ 42041 h 809297"/>
                <a:gd name="connsiteX2" fmla="*/ 8219090 w 8240111"/>
                <a:gd name="connsiteY2" fmla="*/ 809297 h 809297"/>
                <a:gd name="connsiteX3" fmla="*/ 0 w 8240111"/>
                <a:gd name="connsiteY3" fmla="*/ 315310 h 809297"/>
                <a:gd name="connsiteX4" fmla="*/ 63062 w 8240111"/>
                <a:gd name="connsiteY4" fmla="*/ 0 h 809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40111" h="809297">
                  <a:moveTo>
                    <a:pt x="63062" y="0"/>
                  </a:moveTo>
                  <a:lnTo>
                    <a:pt x="8240111" y="42041"/>
                  </a:lnTo>
                  <a:lnTo>
                    <a:pt x="8219090" y="809297"/>
                  </a:lnTo>
                  <a:lnTo>
                    <a:pt x="0" y="315310"/>
                  </a:lnTo>
                  <a:lnTo>
                    <a:pt x="63062" y="0"/>
                  </a:lnTo>
                  <a:close/>
                </a:path>
              </a:pathLst>
            </a:custGeom>
            <a:gradFill flip="none" rotWithShape="1">
              <a:gsLst>
                <a:gs pos="100000">
                  <a:schemeClr val="bg1">
                    <a:alpha val="54000"/>
                  </a:schemeClr>
                </a:gs>
                <a:gs pos="0">
                  <a:schemeClr val="bg1">
                    <a:alpha val="0"/>
                  </a:schemeClr>
                </a:gs>
              </a:gsLst>
              <a:lin ang="9000000" scaled="0"/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86" name="Полилиния 385"/>
            <p:cNvSpPr/>
            <p:nvPr/>
          </p:nvSpPr>
          <p:spPr>
            <a:xfrm rot="2683881">
              <a:off x="-836391" y="3656663"/>
              <a:ext cx="8240111" cy="621713"/>
            </a:xfrm>
            <a:custGeom>
              <a:avLst/>
              <a:gdLst>
                <a:gd name="connsiteX0" fmla="*/ 63062 w 8240111"/>
                <a:gd name="connsiteY0" fmla="*/ 0 h 809297"/>
                <a:gd name="connsiteX1" fmla="*/ 8240111 w 8240111"/>
                <a:gd name="connsiteY1" fmla="*/ 42041 h 809297"/>
                <a:gd name="connsiteX2" fmla="*/ 8219090 w 8240111"/>
                <a:gd name="connsiteY2" fmla="*/ 809297 h 809297"/>
                <a:gd name="connsiteX3" fmla="*/ 0 w 8240111"/>
                <a:gd name="connsiteY3" fmla="*/ 315310 h 809297"/>
                <a:gd name="connsiteX4" fmla="*/ 63062 w 8240111"/>
                <a:gd name="connsiteY4" fmla="*/ 0 h 809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40111" h="809297">
                  <a:moveTo>
                    <a:pt x="63062" y="0"/>
                  </a:moveTo>
                  <a:lnTo>
                    <a:pt x="8240111" y="42041"/>
                  </a:lnTo>
                  <a:lnTo>
                    <a:pt x="8219090" y="809297"/>
                  </a:lnTo>
                  <a:lnTo>
                    <a:pt x="0" y="315310"/>
                  </a:lnTo>
                  <a:lnTo>
                    <a:pt x="63062" y="0"/>
                  </a:lnTo>
                  <a:close/>
                </a:path>
              </a:pathLst>
            </a:custGeom>
            <a:gradFill flip="none" rotWithShape="1">
              <a:gsLst>
                <a:gs pos="100000">
                  <a:schemeClr val="bg1">
                    <a:alpha val="54000"/>
                  </a:schemeClr>
                </a:gs>
                <a:gs pos="0">
                  <a:schemeClr val="bg1">
                    <a:alpha val="0"/>
                  </a:schemeClr>
                </a:gs>
              </a:gsLst>
              <a:lin ang="9000000" scaled="0"/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87" name="Полилиния 386"/>
            <p:cNvSpPr/>
            <p:nvPr/>
          </p:nvSpPr>
          <p:spPr>
            <a:xfrm rot="3406944">
              <a:off x="-1350748" y="3554015"/>
              <a:ext cx="7124638" cy="621713"/>
            </a:xfrm>
            <a:custGeom>
              <a:avLst/>
              <a:gdLst>
                <a:gd name="connsiteX0" fmla="*/ 63062 w 8240111"/>
                <a:gd name="connsiteY0" fmla="*/ 0 h 809297"/>
                <a:gd name="connsiteX1" fmla="*/ 8240111 w 8240111"/>
                <a:gd name="connsiteY1" fmla="*/ 42041 h 809297"/>
                <a:gd name="connsiteX2" fmla="*/ 8219090 w 8240111"/>
                <a:gd name="connsiteY2" fmla="*/ 809297 h 809297"/>
                <a:gd name="connsiteX3" fmla="*/ 0 w 8240111"/>
                <a:gd name="connsiteY3" fmla="*/ 315310 h 809297"/>
                <a:gd name="connsiteX4" fmla="*/ 63062 w 8240111"/>
                <a:gd name="connsiteY4" fmla="*/ 0 h 809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40111" h="809297">
                  <a:moveTo>
                    <a:pt x="63062" y="0"/>
                  </a:moveTo>
                  <a:lnTo>
                    <a:pt x="8240111" y="42041"/>
                  </a:lnTo>
                  <a:lnTo>
                    <a:pt x="8219090" y="809297"/>
                  </a:lnTo>
                  <a:lnTo>
                    <a:pt x="0" y="315310"/>
                  </a:lnTo>
                  <a:lnTo>
                    <a:pt x="63062" y="0"/>
                  </a:lnTo>
                  <a:close/>
                </a:path>
              </a:pathLst>
            </a:custGeom>
            <a:gradFill flip="none" rotWithShape="1">
              <a:gsLst>
                <a:gs pos="100000">
                  <a:schemeClr val="bg1">
                    <a:alpha val="54000"/>
                  </a:schemeClr>
                </a:gs>
                <a:gs pos="0">
                  <a:schemeClr val="bg1">
                    <a:alpha val="0"/>
                  </a:schemeClr>
                </a:gs>
              </a:gsLst>
              <a:lin ang="9000000" scaled="0"/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</p:grpSp>
      <p:sp>
        <p:nvSpPr>
          <p:cNvPr id="107" name="Облако 106"/>
          <p:cNvSpPr/>
          <p:nvPr/>
        </p:nvSpPr>
        <p:spPr>
          <a:xfrm>
            <a:off x="2571736" y="571480"/>
            <a:ext cx="5000660" cy="857256"/>
          </a:xfrm>
          <a:prstGeom prst="cloud">
            <a:avLst/>
          </a:prstGeom>
          <a:gradFill flip="none" rotWithShape="1">
            <a:gsLst>
              <a:gs pos="0">
                <a:srgbClr val="AAE1F4"/>
              </a:gs>
              <a:gs pos="100000">
                <a:schemeClr val="accent1">
                  <a:lumMod val="20000"/>
                  <a:lumOff val="80000"/>
                </a:schemeClr>
              </a:gs>
            </a:gsLst>
            <a:lin ang="10200000" scaled="0"/>
            <a:tileRect/>
          </a:gradFill>
          <a:ln>
            <a:noFill/>
          </a:ln>
          <a:scene3d>
            <a:camera prst="orthographicFront"/>
            <a:lightRig rig="threePt" dir="t"/>
          </a:scene3d>
          <a:sp3d>
            <a:bevelT w="18415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/>
          </a:p>
        </p:txBody>
      </p:sp>
      <p:sp>
        <p:nvSpPr>
          <p:cNvPr id="108" name="Облако 107"/>
          <p:cNvSpPr/>
          <p:nvPr/>
        </p:nvSpPr>
        <p:spPr>
          <a:xfrm>
            <a:off x="5429256" y="1928802"/>
            <a:ext cx="3429024" cy="714380"/>
          </a:xfrm>
          <a:prstGeom prst="cloud">
            <a:avLst/>
          </a:prstGeom>
          <a:gradFill flip="none" rotWithShape="1">
            <a:gsLst>
              <a:gs pos="0">
                <a:srgbClr val="AAE1F4"/>
              </a:gs>
              <a:gs pos="100000">
                <a:schemeClr val="accent1">
                  <a:lumMod val="20000"/>
                  <a:lumOff val="80000"/>
                </a:schemeClr>
              </a:gs>
            </a:gsLst>
            <a:lin ang="10200000" scaled="0"/>
            <a:tileRect/>
          </a:gradFill>
          <a:ln>
            <a:noFill/>
          </a:ln>
          <a:scene3d>
            <a:camera prst="orthographicFront"/>
            <a:lightRig rig="threePt" dir="t"/>
          </a:scene3d>
          <a:sp3d>
            <a:bevelT w="18415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/>
          </a:p>
        </p:txBody>
      </p:sp>
      <p:grpSp>
        <p:nvGrpSpPr>
          <p:cNvPr id="41995" name="Группа 56"/>
          <p:cNvGrpSpPr>
            <a:grpSpLocks/>
          </p:cNvGrpSpPr>
          <p:nvPr/>
        </p:nvGrpSpPr>
        <p:grpSpPr bwMode="auto">
          <a:xfrm>
            <a:off x="5072063" y="0"/>
            <a:ext cx="4762500" cy="3000375"/>
            <a:chOff x="5214942" y="-71462"/>
            <a:chExt cx="4191236" cy="2724650"/>
          </a:xfrm>
        </p:grpSpPr>
        <p:sp>
          <p:nvSpPr>
            <p:cNvPr id="4" name="Полилиния 3"/>
            <p:cNvSpPr/>
            <p:nvPr/>
          </p:nvSpPr>
          <p:spPr>
            <a:xfrm>
              <a:off x="5318235" y="785794"/>
              <a:ext cx="3825765" cy="1734207"/>
            </a:xfrm>
            <a:custGeom>
              <a:avLst/>
              <a:gdLst>
                <a:gd name="connsiteX0" fmla="*/ 3825765 w 3825765"/>
                <a:gd name="connsiteY0" fmla="*/ 546538 h 1734207"/>
                <a:gd name="connsiteX1" fmla="*/ 2816772 w 3825765"/>
                <a:gd name="connsiteY1" fmla="*/ 714703 h 1734207"/>
                <a:gd name="connsiteX2" fmla="*/ 2028496 w 3825765"/>
                <a:gd name="connsiteY2" fmla="*/ 767255 h 1734207"/>
                <a:gd name="connsiteX3" fmla="*/ 1334813 w 3825765"/>
                <a:gd name="connsiteY3" fmla="*/ 31531 h 1734207"/>
                <a:gd name="connsiteX4" fmla="*/ 1902372 w 3825765"/>
                <a:gd name="connsiteY4" fmla="*/ 767255 h 1734207"/>
                <a:gd name="connsiteX5" fmla="*/ 935420 w 3825765"/>
                <a:gd name="connsiteY5" fmla="*/ 567559 h 1734207"/>
                <a:gd name="connsiteX6" fmla="*/ 945931 w 3825765"/>
                <a:gd name="connsiteY6" fmla="*/ 0 h 1734207"/>
                <a:gd name="connsiteX7" fmla="*/ 819806 w 3825765"/>
                <a:gd name="connsiteY7" fmla="*/ 536028 h 1734207"/>
                <a:gd name="connsiteX8" fmla="*/ 0 w 3825765"/>
                <a:gd name="connsiteY8" fmla="*/ 430924 h 1734207"/>
                <a:gd name="connsiteX9" fmla="*/ 746234 w 3825765"/>
                <a:gd name="connsiteY9" fmla="*/ 630621 h 1734207"/>
                <a:gd name="connsiteX10" fmla="*/ 262758 w 3825765"/>
                <a:gd name="connsiteY10" fmla="*/ 893379 h 1734207"/>
                <a:gd name="connsiteX11" fmla="*/ 914400 w 3825765"/>
                <a:gd name="connsiteY11" fmla="*/ 683172 h 1734207"/>
                <a:gd name="connsiteX12" fmla="*/ 1965434 w 3825765"/>
                <a:gd name="connsiteY12" fmla="*/ 956441 h 1734207"/>
                <a:gd name="connsiteX13" fmla="*/ 1566041 w 3825765"/>
                <a:gd name="connsiteY13" fmla="*/ 1303283 h 1734207"/>
                <a:gd name="connsiteX14" fmla="*/ 882868 w 3825765"/>
                <a:gd name="connsiteY14" fmla="*/ 1208690 h 1734207"/>
                <a:gd name="connsiteX15" fmla="*/ 1492468 w 3825765"/>
                <a:gd name="connsiteY15" fmla="*/ 1355834 h 1734207"/>
                <a:gd name="connsiteX16" fmla="*/ 998482 w 3825765"/>
                <a:gd name="connsiteY16" fmla="*/ 1692166 h 1734207"/>
                <a:gd name="connsiteX17" fmla="*/ 1597572 w 3825765"/>
                <a:gd name="connsiteY17" fmla="*/ 1429407 h 1734207"/>
                <a:gd name="connsiteX18" fmla="*/ 2028496 w 3825765"/>
                <a:gd name="connsiteY18" fmla="*/ 1734207 h 1734207"/>
                <a:gd name="connsiteX19" fmla="*/ 1713186 w 3825765"/>
                <a:gd name="connsiteY19" fmla="*/ 1366345 h 1734207"/>
                <a:gd name="connsiteX20" fmla="*/ 2133600 w 3825765"/>
                <a:gd name="connsiteY20" fmla="*/ 966952 h 1734207"/>
                <a:gd name="connsiteX21" fmla="*/ 2900855 w 3825765"/>
                <a:gd name="connsiteY21" fmla="*/ 935421 h 1734207"/>
                <a:gd name="connsiteX22" fmla="*/ 3815255 w 3825765"/>
                <a:gd name="connsiteY22" fmla="*/ 809297 h 1734207"/>
                <a:gd name="connsiteX23" fmla="*/ 3825765 w 3825765"/>
                <a:gd name="connsiteY23" fmla="*/ 546538 h 17342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3825765" h="1734207">
                  <a:moveTo>
                    <a:pt x="3825765" y="546538"/>
                  </a:moveTo>
                  <a:lnTo>
                    <a:pt x="2816772" y="714703"/>
                  </a:lnTo>
                  <a:lnTo>
                    <a:pt x="2028496" y="767255"/>
                  </a:lnTo>
                  <a:lnTo>
                    <a:pt x="1334813" y="31531"/>
                  </a:lnTo>
                  <a:lnTo>
                    <a:pt x="1902372" y="767255"/>
                  </a:lnTo>
                  <a:lnTo>
                    <a:pt x="935420" y="567559"/>
                  </a:lnTo>
                  <a:lnTo>
                    <a:pt x="945931" y="0"/>
                  </a:lnTo>
                  <a:lnTo>
                    <a:pt x="819806" y="536028"/>
                  </a:lnTo>
                  <a:lnTo>
                    <a:pt x="0" y="430924"/>
                  </a:lnTo>
                  <a:lnTo>
                    <a:pt x="746234" y="630621"/>
                  </a:lnTo>
                  <a:lnTo>
                    <a:pt x="262758" y="893379"/>
                  </a:lnTo>
                  <a:lnTo>
                    <a:pt x="914400" y="683172"/>
                  </a:lnTo>
                  <a:lnTo>
                    <a:pt x="1965434" y="956441"/>
                  </a:lnTo>
                  <a:lnTo>
                    <a:pt x="1566041" y="1303283"/>
                  </a:lnTo>
                  <a:lnTo>
                    <a:pt x="882868" y="1208690"/>
                  </a:lnTo>
                  <a:lnTo>
                    <a:pt x="1492468" y="1355834"/>
                  </a:lnTo>
                  <a:lnTo>
                    <a:pt x="998482" y="1692166"/>
                  </a:lnTo>
                  <a:lnTo>
                    <a:pt x="1597572" y="1429407"/>
                  </a:lnTo>
                  <a:lnTo>
                    <a:pt x="2028496" y="1734207"/>
                  </a:lnTo>
                  <a:lnTo>
                    <a:pt x="1713186" y="1366345"/>
                  </a:lnTo>
                  <a:lnTo>
                    <a:pt x="2133600" y="966952"/>
                  </a:lnTo>
                  <a:cubicBezTo>
                    <a:pt x="2389346" y="956296"/>
                    <a:pt x="2644887" y="935421"/>
                    <a:pt x="2900855" y="935421"/>
                  </a:cubicBezTo>
                  <a:lnTo>
                    <a:pt x="3815255" y="809297"/>
                  </a:lnTo>
                  <a:lnTo>
                    <a:pt x="3825765" y="546538"/>
                  </a:lnTo>
                  <a:close/>
                </a:path>
              </a:pathLst>
            </a:custGeom>
            <a:blipFill>
              <a:blip r:embed="rId3" cstate="print"/>
              <a:tile tx="0" ty="0" sx="100000" sy="100000" flip="none" algn="tl"/>
            </a:blipFill>
            <a:ln>
              <a:noFill/>
            </a:ln>
            <a:scene3d>
              <a:camera prst="orthographicFront"/>
              <a:lightRig rig="threePt" dir="t"/>
            </a:scene3d>
            <a:sp3d>
              <a:bevelT w="133350" h="444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11" name="Полилиния 10"/>
            <p:cNvSpPr/>
            <p:nvPr/>
          </p:nvSpPr>
          <p:spPr>
            <a:xfrm rot="860733" flipV="1">
              <a:off x="6909393" y="3183"/>
              <a:ext cx="2496785" cy="1305578"/>
            </a:xfrm>
            <a:custGeom>
              <a:avLst/>
              <a:gdLst>
                <a:gd name="connsiteX0" fmla="*/ 3825765 w 3825765"/>
                <a:gd name="connsiteY0" fmla="*/ 546538 h 1734207"/>
                <a:gd name="connsiteX1" fmla="*/ 2816772 w 3825765"/>
                <a:gd name="connsiteY1" fmla="*/ 714703 h 1734207"/>
                <a:gd name="connsiteX2" fmla="*/ 2028496 w 3825765"/>
                <a:gd name="connsiteY2" fmla="*/ 767255 h 1734207"/>
                <a:gd name="connsiteX3" fmla="*/ 1334813 w 3825765"/>
                <a:gd name="connsiteY3" fmla="*/ 31531 h 1734207"/>
                <a:gd name="connsiteX4" fmla="*/ 1902372 w 3825765"/>
                <a:gd name="connsiteY4" fmla="*/ 767255 h 1734207"/>
                <a:gd name="connsiteX5" fmla="*/ 935420 w 3825765"/>
                <a:gd name="connsiteY5" fmla="*/ 567559 h 1734207"/>
                <a:gd name="connsiteX6" fmla="*/ 945931 w 3825765"/>
                <a:gd name="connsiteY6" fmla="*/ 0 h 1734207"/>
                <a:gd name="connsiteX7" fmla="*/ 819806 w 3825765"/>
                <a:gd name="connsiteY7" fmla="*/ 536028 h 1734207"/>
                <a:gd name="connsiteX8" fmla="*/ 0 w 3825765"/>
                <a:gd name="connsiteY8" fmla="*/ 430924 h 1734207"/>
                <a:gd name="connsiteX9" fmla="*/ 746234 w 3825765"/>
                <a:gd name="connsiteY9" fmla="*/ 630621 h 1734207"/>
                <a:gd name="connsiteX10" fmla="*/ 262758 w 3825765"/>
                <a:gd name="connsiteY10" fmla="*/ 893379 h 1734207"/>
                <a:gd name="connsiteX11" fmla="*/ 914400 w 3825765"/>
                <a:gd name="connsiteY11" fmla="*/ 683172 h 1734207"/>
                <a:gd name="connsiteX12" fmla="*/ 1965434 w 3825765"/>
                <a:gd name="connsiteY12" fmla="*/ 956441 h 1734207"/>
                <a:gd name="connsiteX13" fmla="*/ 1566041 w 3825765"/>
                <a:gd name="connsiteY13" fmla="*/ 1303283 h 1734207"/>
                <a:gd name="connsiteX14" fmla="*/ 882868 w 3825765"/>
                <a:gd name="connsiteY14" fmla="*/ 1208690 h 1734207"/>
                <a:gd name="connsiteX15" fmla="*/ 1492468 w 3825765"/>
                <a:gd name="connsiteY15" fmla="*/ 1355834 h 1734207"/>
                <a:gd name="connsiteX16" fmla="*/ 998482 w 3825765"/>
                <a:gd name="connsiteY16" fmla="*/ 1692166 h 1734207"/>
                <a:gd name="connsiteX17" fmla="*/ 1597572 w 3825765"/>
                <a:gd name="connsiteY17" fmla="*/ 1429407 h 1734207"/>
                <a:gd name="connsiteX18" fmla="*/ 2028496 w 3825765"/>
                <a:gd name="connsiteY18" fmla="*/ 1734207 h 1734207"/>
                <a:gd name="connsiteX19" fmla="*/ 1713186 w 3825765"/>
                <a:gd name="connsiteY19" fmla="*/ 1366345 h 1734207"/>
                <a:gd name="connsiteX20" fmla="*/ 2133600 w 3825765"/>
                <a:gd name="connsiteY20" fmla="*/ 966952 h 1734207"/>
                <a:gd name="connsiteX21" fmla="*/ 2900855 w 3825765"/>
                <a:gd name="connsiteY21" fmla="*/ 935421 h 1734207"/>
                <a:gd name="connsiteX22" fmla="*/ 3815255 w 3825765"/>
                <a:gd name="connsiteY22" fmla="*/ 809297 h 1734207"/>
                <a:gd name="connsiteX23" fmla="*/ 3825765 w 3825765"/>
                <a:gd name="connsiteY23" fmla="*/ 546538 h 17342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3825765" h="1734207">
                  <a:moveTo>
                    <a:pt x="3825765" y="546538"/>
                  </a:moveTo>
                  <a:lnTo>
                    <a:pt x="2816772" y="714703"/>
                  </a:lnTo>
                  <a:lnTo>
                    <a:pt x="2028496" y="767255"/>
                  </a:lnTo>
                  <a:lnTo>
                    <a:pt x="1334813" y="31531"/>
                  </a:lnTo>
                  <a:lnTo>
                    <a:pt x="1902372" y="767255"/>
                  </a:lnTo>
                  <a:lnTo>
                    <a:pt x="935420" y="567559"/>
                  </a:lnTo>
                  <a:lnTo>
                    <a:pt x="945931" y="0"/>
                  </a:lnTo>
                  <a:lnTo>
                    <a:pt x="819806" y="536028"/>
                  </a:lnTo>
                  <a:lnTo>
                    <a:pt x="0" y="430924"/>
                  </a:lnTo>
                  <a:lnTo>
                    <a:pt x="746234" y="630621"/>
                  </a:lnTo>
                  <a:lnTo>
                    <a:pt x="262758" y="893379"/>
                  </a:lnTo>
                  <a:lnTo>
                    <a:pt x="914400" y="683172"/>
                  </a:lnTo>
                  <a:lnTo>
                    <a:pt x="1965434" y="956441"/>
                  </a:lnTo>
                  <a:lnTo>
                    <a:pt x="1566041" y="1303283"/>
                  </a:lnTo>
                  <a:lnTo>
                    <a:pt x="882868" y="1208690"/>
                  </a:lnTo>
                  <a:lnTo>
                    <a:pt x="1492468" y="1355834"/>
                  </a:lnTo>
                  <a:lnTo>
                    <a:pt x="998482" y="1692166"/>
                  </a:lnTo>
                  <a:lnTo>
                    <a:pt x="1597572" y="1429407"/>
                  </a:lnTo>
                  <a:lnTo>
                    <a:pt x="2028496" y="1734207"/>
                  </a:lnTo>
                  <a:lnTo>
                    <a:pt x="1713186" y="1366345"/>
                  </a:lnTo>
                  <a:lnTo>
                    <a:pt x="2133600" y="966952"/>
                  </a:lnTo>
                  <a:cubicBezTo>
                    <a:pt x="2389346" y="956296"/>
                    <a:pt x="2644887" y="935421"/>
                    <a:pt x="2900855" y="935421"/>
                  </a:cubicBezTo>
                  <a:lnTo>
                    <a:pt x="3815255" y="809297"/>
                  </a:lnTo>
                  <a:lnTo>
                    <a:pt x="3825765" y="546538"/>
                  </a:lnTo>
                  <a:close/>
                </a:path>
              </a:pathLst>
            </a:custGeom>
            <a:blipFill>
              <a:blip r:embed="rId3" cstate="print"/>
              <a:tile tx="0" ty="0" sx="100000" sy="100000" flip="none" algn="tl"/>
            </a:blipFill>
            <a:ln>
              <a:noFill/>
            </a:ln>
            <a:scene3d>
              <a:camera prst="orthographicFront"/>
              <a:lightRig rig="threePt" dir="t"/>
            </a:scene3d>
            <a:sp3d>
              <a:bevelT w="133350" h="444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10" name="Полилиния 9"/>
            <p:cNvSpPr/>
            <p:nvPr/>
          </p:nvSpPr>
          <p:spPr>
            <a:xfrm>
              <a:off x="7000892" y="214290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12" name="Полилиния 11"/>
            <p:cNvSpPr/>
            <p:nvPr/>
          </p:nvSpPr>
          <p:spPr>
            <a:xfrm rot="19708205">
              <a:off x="7500958" y="71414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13" name="Полилиния 12"/>
            <p:cNvSpPr/>
            <p:nvPr/>
          </p:nvSpPr>
          <p:spPr>
            <a:xfrm>
              <a:off x="8143900" y="-71462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14" name="Полилиния 13"/>
            <p:cNvSpPr/>
            <p:nvPr/>
          </p:nvSpPr>
          <p:spPr>
            <a:xfrm>
              <a:off x="7786710" y="-71462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15" name="Полилиния 14"/>
            <p:cNvSpPr/>
            <p:nvPr/>
          </p:nvSpPr>
          <p:spPr>
            <a:xfrm>
              <a:off x="7358082" y="428604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16" name="Полилиния 15"/>
            <p:cNvSpPr/>
            <p:nvPr/>
          </p:nvSpPr>
          <p:spPr>
            <a:xfrm>
              <a:off x="6715140" y="500042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17" name="Полилиния 16"/>
            <p:cNvSpPr/>
            <p:nvPr/>
          </p:nvSpPr>
          <p:spPr>
            <a:xfrm>
              <a:off x="7286644" y="928670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18" name="Полилиния 17"/>
            <p:cNvSpPr/>
            <p:nvPr/>
          </p:nvSpPr>
          <p:spPr>
            <a:xfrm>
              <a:off x="7215206" y="642918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19" name="Полилиния 18"/>
            <p:cNvSpPr/>
            <p:nvPr/>
          </p:nvSpPr>
          <p:spPr>
            <a:xfrm>
              <a:off x="7572396" y="1000108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0" name="Полилиния 19"/>
            <p:cNvSpPr/>
            <p:nvPr/>
          </p:nvSpPr>
          <p:spPr>
            <a:xfrm rot="1969772">
              <a:off x="7844062" y="911072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1" name="Полилиния 20"/>
            <p:cNvSpPr/>
            <p:nvPr/>
          </p:nvSpPr>
          <p:spPr>
            <a:xfrm>
              <a:off x="7786710" y="428604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2" name="Полилиния 21"/>
            <p:cNvSpPr/>
            <p:nvPr/>
          </p:nvSpPr>
          <p:spPr>
            <a:xfrm>
              <a:off x="8286776" y="500042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3" name="Полилиния 22"/>
            <p:cNvSpPr/>
            <p:nvPr/>
          </p:nvSpPr>
          <p:spPr>
            <a:xfrm>
              <a:off x="6572264" y="785794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4" name="Полилиния 23"/>
            <p:cNvSpPr/>
            <p:nvPr/>
          </p:nvSpPr>
          <p:spPr>
            <a:xfrm rot="20410928">
              <a:off x="6072198" y="714356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5" name="Полилиния 24"/>
            <p:cNvSpPr/>
            <p:nvPr/>
          </p:nvSpPr>
          <p:spPr>
            <a:xfrm rot="587691">
              <a:off x="5214942" y="1071546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6" name="Полилиния 25"/>
            <p:cNvSpPr/>
            <p:nvPr/>
          </p:nvSpPr>
          <p:spPr>
            <a:xfrm rot="20411730">
              <a:off x="5429256" y="1500174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7" name="Полилиния 26"/>
            <p:cNvSpPr/>
            <p:nvPr/>
          </p:nvSpPr>
          <p:spPr>
            <a:xfrm rot="1771934">
              <a:off x="6072198" y="1857364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8" name="Полилиния 27"/>
            <p:cNvSpPr/>
            <p:nvPr/>
          </p:nvSpPr>
          <p:spPr>
            <a:xfrm rot="1666315">
              <a:off x="6215074" y="2285992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9" name="Полилиния 28"/>
            <p:cNvSpPr/>
            <p:nvPr/>
          </p:nvSpPr>
          <p:spPr>
            <a:xfrm>
              <a:off x="7143768" y="2357430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0" name="Полилиния 29"/>
            <p:cNvSpPr/>
            <p:nvPr/>
          </p:nvSpPr>
          <p:spPr>
            <a:xfrm>
              <a:off x="7215206" y="1785926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1" name="Полилиния 30"/>
            <p:cNvSpPr/>
            <p:nvPr/>
          </p:nvSpPr>
          <p:spPr>
            <a:xfrm>
              <a:off x="6072198" y="1071546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2" name="Полилиния 31"/>
            <p:cNvSpPr/>
            <p:nvPr/>
          </p:nvSpPr>
          <p:spPr>
            <a:xfrm rot="1065905">
              <a:off x="5500694" y="1000108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3" name="Полилиния 32"/>
            <p:cNvSpPr/>
            <p:nvPr/>
          </p:nvSpPr>
          <p:spPr>
            <a:xfrm rot="19191918">
              <a:off x="5715008" y="1500174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4" name="Полилиния 33"/>
            <p:cNvSpPr/>
            <p:nvPr/>
          </p:nvSpPr>
          <p:spPr>
            <a:xfrm rot="1361292">
              <a:off x="5857884" y="1214422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5" name="Полилиния 34"/>
            <p:cNvSpPr/>
            <p:nvPr/>
          </p:nvSpPr>
          <p:spPr>
            <a:xfrm rot="1099206">
              <a:off x="6000760" y="1428736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6" name="Полилиния 35"/>
            <p:cNvSpPr/>
            <p:nvPr/>
          </p:nvSpPr>
          <p:spPr>
            <a:xfrm rot="20247737">
              <a:off x="6689470" y="1043576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7" name="Полилиния 36"/>
            <p:cNvSpPr/>
            <p:nvPr/>
          </p:nvSpPr>
          <p:spPr>
            <a:xfrm>
              <a:off x="6929454" y="1000108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8" name="Полилиния 37"/>
            <p:cNvSpPr/>
            <p:nvPr/>
          </p:nvSpPr>
          <p:spPr>
            <a:xfrm>
              <a:off x="6858016" y="1357298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9" name="Полилиния 38"/>
            <p:cNvSpPr/>
            <p:nvPr/>
          </p:nvSpPr>
          <p:spPr>
            <a:xfrm>
              <a:off x="7215206" y="1285860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40" name="Полилиния 39"/>
            <p:cNvSpPr/>
            <p:nvPr/>
          </p:nvSpPr>
          <p:spPr>
            <a:xfrm>
              <a:off x="5643570" y="1214422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41" name="Полилиния 40"/>
            <p:cNvSpPr/>
            <p:nvPr/>
          </p:nvSpPr>
          <p:spPr>
            <a:xfrm rot="20716111">
              <a:off x="6286512" y="1285860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42" name="Полилиния 41"/>
            <p:cNvSpPr/>
            <p:nvPr/>
          </p:nvSpPr>
          <p:spPr>
            <a:xfrm>
              <a:off x="5857884" y="1000108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43" name="Полилиния 42"/>
            <p:cNvSpPr/>
            <p:nvPr/>
          </p:nvSpPr>
          <p:spPr>
            <a:xfrm>
              <a:off x="6286512" y="1714488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44" name="Полилиния 43"/>
            <p:cNvSpPr/>
            <p:nvPr/>
          </p:nvSpPr>
          <p:spPr>
            <a:xfrm rot="1666315">
              <a:off x="6410397" y="1978341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45" name="Полилиния 44"/>
            <p:cNvSpPr/>
            <p:nvPr/>
          </p:nvSpPr>
          <p:spPr>
            <a:xfrm>
              <a:off x="6500826" y="2214554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46" name="Полилиния 45"/>
            <p:cNvSpPr/>
            <p:nvPr/>
          </p:nvSpPr>
          <p:spPr>
            <a:xfrm>
              <a:off x="6572264" y="1785926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47" name="Полилиния 46"/>
            <p:cNvSpPr/>
            <p:nvPr/>
          </p:nvSpPr>
          <p:spPr>
            <a:xfrm rot="1771934">
              <a:off x="6698031" y="2051454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48" name="Полилиния 47"/>
            <p:cNvSpPr/>
            <p:nvPr/>
          </p:nvSpPr>
          <p:spPr>
            <a:xfrm rot="1771934">
              <a:off x="7055221" y="2051454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49" name="Полилиния 48"/>
            <p:cNvSpPr/>
            <p:nvPr/>
          </p:nvSpPr>
          <p:spPr>
            <a:xfrm>
              <a:off x="6858016" y="1785926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50" name="Полилиния 49"/>
            <p:cNvSpPr/>
            <p:nvPr/>
          </p:nvSpPr>
          <p:spPr>
            <a:xfrm rot="1874304">
              <a:off x="7556933" y="552698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51" name="Полилиния 50"/>
            <p:cNvSpPr/>
            <p:nvPr/>
          </p:nvSpPr>
          <p:spPr>
            <a:xfrm rot="1874304">
              <a:off x="6985430" y="481260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52" name="Полилиния 51"/>
            <p:cNvSpPr/>
            <p:nvPr/>
          </p:nvSpPr>
          <p:spPr>
            <a:xfrm>
              <a:off x="7929586" y="142852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53" name="Полилиния 52"/>
            <p:cNvSpPr/>
            <p:nvPr/>
          </p:nvSpPr>
          <p:spPr>
            <a:xfrm>
              <a:off x="7643834" y="214290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54" name="Полилиния 53"/>
            <p:cNvSpPr/>
            <p:nvPr/>
          </p:nvSpPr>
          <p:spPr>
            <a:xfrm>
              <a:off x="7929586" y="642918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55" name="Полилиния 54"/>
            <p:cNvSpPr/>
            <p:nvPr/>
          </p:nvSpPr>
          <p:spPr>
            <a:xfrm rot="1874304">
              <a:off x="8056999" y="409823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56" name="Полилиния 55"/>
            <p:cNvSpPr/>
            <p:nvPr/>
          </p:nvSpPr>
          <p:spPr>
            <a:xfrm>
              <a:off x="6572264" y="1357298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</p:grpSp>
      <p:grpSp>
        <p:nvGrpSpPr>
          <p:cNvPr id="41996" name="Группа 218"/>
          <p:cNvGrpSpPr>
            <a:grpSpLocks/>
          </p:cNvGrpSpPr>
          <p:nvPr/>
        </p:nvGrpSpPr>
        <p:grpSpPr bwMode="auto">
          <a:xfrm>
            <a:off x="-55563" y="3786188"/>
            <a:ext cx="9248776" cy="3082925"/>
            <a:chOff x="-65581" y="3302758"/>
            <a:chExt cx="9247681" cy="3555242"/>
          </a:xfrm>
        </p:grpSpPr>
        <p:sp>
          <p:nvSpPr>
            <p:cNvPr id="117" name="Полилиния 116"/>
            <p:cNvSpPr/>
            <p:nvPr/>
          </p:nvSpPr>
          <p:spPr>
            <a:xfrm>
              <a:off x="-12700" y="5146130"/>
              <a:ext cx="9156700" cy="1711869"/>
            </a:xfrm>
            <a:custGeom>
              <a:avLst/>
              <a:gdLst>
                <a:gd name="connsiteX0" fmla="*/ 0 w 7531100"/>
                <a:gd name="connsiteY0" fmla="*/ 0 h 1384300"/>
                <a:gd name="connsiteX1" fmla="*/ 3200400 w 7531100"/>
                <a:gd name="connsiteY1" fmla="*/ 12700 h 1384300"/>
                <a:gd name="connsiteX2" fmla="*/ 6070600 w 7531100"/>
                <a:gd name="connsiteY2" fmla="*/ 241300 h 1384300"/>
                <a:gd name="connsiteX3" fmla="*/ 7531100 w 7531100"/>
                <a:gd name="connsiteY3" fmla="*/ 1371600 h 1384300"/>
                <a:gd name="connsiteX4" fmla="*/ 0 w 7531100"/>
                <a:gd name="connsiteY4" fmla="*/ 1384300 h 1384300"/>
                <a:gd name="connsiteX5" fmla="*/ 0 w 7531100"/>
                <a:gd name="connsiteY5" fmla="*/ 0 h 1384300"/>
                <a:gd name="connsiteX0" fmla="*/ 0 w 7531100"/>
                <a:gd name="connsiteY0" fmla="*/ 327569 h 1711869"/>
                <a:gd name="connsiteX1" fmla="*/ 3200400 w 7531100"/>
                <a:gd name="connsiteY1" fmla="*/ 340269 h 1711869"/>
                <a:gd name="connsiteX2" fmla="*/ 6070600 w 7531100"/>
                <a:gd name="connsiteY2" fmla="*/ 568869 h 1711869"/>
                <a:gd name="connsiteX3" fmla="*/ 7531100 w 7531100"/>
                <a:gd name="connsiteY3" fmla="*/ 1699169 h 1711869"/>
                <a:gd name="connsiteX4" fmla="*/ 0 w 7531100"/>
                <a:gd name="connsiteY4" fmla="*/ 1711869 h 1711869"/>
                <a:gd name="connsiteX5" fmla="*/ 0 w 7531100"/>
                <a:gd name="connsiteY5" fmla="*/ 327569 h 1711869"/>
                <a:gd name="connsiteX0" fmla="*/ 0 w 7531100"/>
                <a:gd name="connsiteY0" fmla="*/ 327569 h 1711869"/>
                <a:gd name="connsiteX1" fmla="*/ 3200400 w 7531100"/>
                <a:gd name="connsiteY1" fmla="*/ 340269 h 1711869"/>
                <a:gd name="connsiteX2" fmla="*/ 6070600 w 7531100"/>
                <a:gd name="connsiteY2" fmla="*/ 568869 h 1711869"/>
                <a:gd name="connsiteX3" fmla="*/ 7531100 w 7531100"/>
                <a:gd name="connsiteY3" fmla="*/ 1699169 h 1711869"/>
                <a:gd name="connsiteX4" fmla="*/ 0 w 7531100"/>
                <a:gd name="connsiteY4" fmla="*/ 1711869 h 1711869"/>
                <a:gd name="connsiteX5" fmla="*/ 0 w 7531100"/>
                <a:gd name="connsiteY5" fmla="*/ 327569 h 1711869"/>
                <a:gd name="connsiteX0" fmla="*/ 0 w 7531100"/>
                <a:gd name="connsiteY0" fmla="*/ 327569 h 1711869"/>
                <a:gd name="connsiteX1" fmla="*/ 3200400 w 7531100"/>
                <a:gd name="connsiteY1" fmla="*/ 340269 h 1711869"/>
                <a:gd name="connsiteX2" fmla="*/ 6070600 w 7531100"/>
                <a:gd name="connsiteY2" fmla="*/ 568869 h 1711869"/>
                <a:gd name="connsiteX3" fmla="*/ 7531100 w 7531100"/>
                <a:gd name="connsiteY3" fmla="*/ 1699169 h 1711869"/>
                <a:gd name="connsiteX4" fmla="*/ 0 w 7531100"/>
                <a:gd name="connsiteY4" fmla="*/ 1711869 h 1711869"/>
                <a:gd name="connsiteX5" fmla="*/ 0 w 7531100"/>
                <a:gd name="connsiteY5" fmla="*/ 327569 h 1711869"/>
                <a:gd name="connsiteX0" fmla="*/ 0 w 7531100"/>
                <a:gd name="connsiteY0" fmla="*/ 327569 h 1711869"/>
                <a:gd name="connsiteX1" fmla="*/ 3200400 w 7531100"/>
                <a:gd name="connsiteY1" fmla="*/ 340269 h 1711869"/>
                <a:gd name="connsiteX2" fmla="*/ 6070600 w 7531100"/>
                <a:gd name="connsiteY2" fmla="*/ 568869 h 1711869"/>
                <a:gd name="connsiteX3" fmla="*/ 7531100 w 7531100"/>
                <a:gd name="connsiteY3" fmla="*/ 1699169 h 1711869"/>
                <a:gd name="connsiteX4" fmla="*/ 0 w 7531100"/>
                <a:gd name="connsiteY4" fmla="*/ 1711869 h 1711869"/>
                <a:gd name="connsiteX5" fmla="*/ 0 w 7531100"/>
                <a:gd name="connsiteY5" fmla="*/ 327569 h 1711869"/>
                <a:gd name="connsiteX0" fmla="*/ 0 w 7531100"/>
                <a:gd name="connsiteY0" fmla="*/ 327569 h 1711869"/>
                <a:gd name="connsiteX1" fmla="*/ 3200400 w 7531100"/>
                <a:gd name="connsiteY1" fmla="*/ 340269 h 1711869"/>
                <a:gd name="connsiteX2" fmla="*/ 6070600 w 7531100"/>
                <a:gd name="connsiteY2" fmla="*/ 568869 h 1711869"/>
                <a:gd name="connsiteX3" fmla="*/ 7518023 w 7531100"/>
                <a:gd name="connsiteY3" fmla="*/ 311666 h 1711869"/>
                <a:gd name="connsiteX4" fmla="*/ 7531100 w 7531100"/>
                <a:gd name="connsiteY4" fmla="*/ 1699169 h 1711869"/>
                <a:gd name="connsiteX5" fmla="*/ 0 w 7531100"/>
                <a:gd name="connsiteY5" fmla="*/ 1711869 h 1711869"/>
                <a:gd name="connsiteX6" fmla="*/ 0 w 7531100"/>
                <a:gd name="connsiteY6" fmla="*/ 327569 h 1711869"/>
                <a:gd name="connsiteX0" fmla="*/ 0 w 7531100"/>
                <a:gd name="connsiteY0" fmla="*/ 327569 h 1711869"/>
                <a:gd name="connsiteX1" fmla="*/ 3200400 w 7531100"/>
                <a:gd name="connsiteY1" fmla="*/ 340269 h 1711869"/>
                <a:gd name="connsiteX2" fmla="*/ 6070600 w 7531100"/>
                <a:gd name="connsiteY2" fmla="*/ 568869 h 1711869"/>
                <a:gd name="connsiteX3" fmla="*/ 7518023 w 7531100"/>
                <a:gd name="connsiteY3" fmla="*/ 311666 h 1711869"/>
                <a:gd name="connsiteX4" fmla="*/ 7531100 w 7531100"/>
                <a:gd name="connsiteY4" fmla="*/ 1699169 h 1711869"/>
                <a:gd name="connsiteX5" fmla="*/ 0 w 7531100"/>
                <a:gd name="connsiteY5" fmla="*/ 1711869 h 1711869"/>
                <a:gd name="connsiteX6" fmla="*/ 0 w 7531100"/>
                <a:gd name="connsiteY6" fmla="*/ 327569 h 1711869"/>
                <a:gd name="connsiteX0" fmla="*/ 0 w 7531100"/>
                <a:gd name="connsiteY0" fmla="*/ 327569 h 1711869"/>
                <a:gd name="connsiteX1" fmla="*/ 3200400 w 7531100"/>
                <a:gd name="connsiteY1" fmla="*/ 340269 h 1711869"/>
                <a:gd name="connsiteX2" fmla="*/ 6070600 w 7531100"/>
                <a:gd name="connsiteY2" fmla="*/ 568869 h 1711869"/>
                <a:gd name="connsiteX3" fmla="*/ 7518023 w 7531100"/>
                <a:gd name="connsiteY3" fmla="*/ 311666 h 1711869"/>
                <a:gd name="connsiteX4" fmla="*/ 7531100 w 7531100"/>
                <a:gd name="connsiteY4" fmla="*/ 1699169 h 1711869"/>
                <a:gd name="connsiteX5" fmla="*/ 0 w 7531100"/>
                <a:gd name="connsiteY5" fmla="*/ 1711869 h 1711869"/>
                <a:gd name="connsiteX6" fmla="*/ 0 w 7531100"/>
                <a:gd name="connsiteY6" fmla="*/ 327569 h 17118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531100" h="1711869">
                  <a:moveTo>
                    <a:pt x="0" y="327569"/>
                  </a:moveTo>
                  <a:cubicBezTo>
                    <a:pt x="998562" y="0"/>
                    <a:pt x="2157430" y="512234"/>
                    <a:pt x="3200400" y="340269"/>
                  </a:cubicBezTo>
                  <a:cubicBezTo>
                    <a:pt x="4225399" y="178329"/>
                    <a:pt x="5274201" y="94191"/>
                    <a:pt x="6070600" y="568869"/>
                  </a:cubicBezTo>
                  <a:cubicBezTo>
                    <a:pt x="6563499" y="668857"/>
                    <a:pt x="7177844" y="446598"/>
                    <a:pt x="7518023" y="311666"/>
                  </a:cubicBezTo>
                  <a:lnTo>
                    <a:pt x="7531100" y="1699169"/>
                  </a:lnTo>
                  <a:lnTo>
                    <a:pt x="0" y="1711869"/>
                  </a:lnTo>
                  <a:lnTo>
                    <a:pt x="0" y="327569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 prstMaterial="matte">
              <a:bevelT w="488950" h="1016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grpSp>
          <p:nvGrpSpPr>
            <p:cNvPr id="42438" name="Группа 119"/>
            <p:cNvGrpSpPr>
              <a:grpSpLocks/>
            </p:cNvGrpSpPr>
            <p:nvPr/>
          </p:nvGrpSpPr>
          <p:grpSpPr bwMode="auto">
            <a:xfrm>
              <a:off x="428596" y="3632354"/>
              <a:ext cx="1109662" cy="1971543"/>
              <a:chOff x="428596" y="3632354"/>
              <a:chExt cx="1109662" cy="1971543"/>
            </a:xfrm>
          </p:grpSpPr>
          <p:sp>
            <p:nvSpPr>
              <p:cNvPr id="118" name="Равнобедренный треугольник 117"/>
              <p:cNvSpPr/>
              <p:nvPr/>
            </p:nvSpPr>
            <p:spPr>
              <a:xfrm>
                <a:off x="859577" y="4460889"/>
                <a:ext cx="214314" cy="1143008"/>
              </a:xfrm>
              <a:prstGeom prst="triangle">
                <a:avLst/>
              </a:prstGeom>
              <a:blipFill>
                <a:blip r:embed="rId3" cstate="print"/>
                <a:tile tx="0" ty="0" sx="100000" sy="100000" flip="none" algn="tl"/>
              </a:blip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9050" h="190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  <p:sp>
            <p:nvSpPr>
              <p:cNvPr id="119" name="Полилиния 118"/>
              <p:cNvSpPr/>
              <p:nvPr/>
            </p:nvSpPr>
            <p:spPr>
              <a:xfrm>
                <a:off x="428596" y="3632354"/>
                <a:ext cx="1109662" cy="1812775"/>
              </a:xfrm>
              <a:custGeom>
                <a:avLst/>
                <a:gdLst>
                  <a:gd name="connsiteX0" fmla="*/ 0 w 642942"/>
                  <a:gd name="connsiteY0" fmla="*/ 1143008 h 1143008"/>
                  <a:gd name="connsiteX1" fmla="*/ 321471 w 642942"/>
                  <a:gd name="connsiteY1" fmla="*/ 0 h 1143008"/>
                  <a:gd name="connsiteX2" fmla="*/ 642942 w 642942"/>
                  <a:gd name="connsiteY2" fmla="*/ 1143008 h 1143008"/>
                  <a:gd name="connsiteX3" fmla="*/ 0 w 642942"/>
                  <a:gd name="connsiteY3" fmla="*/ 1143008 h 1143008"/>
                  <a:gd name="connsiteX0" fmla="*/ 0 w 642942"/>
                  <a:gd name="connsiteY0" fmla="*/ 1225565 h 1225565"/>
                  <a:gd name="connsiteX1" fmla="*/ 321471 w 642942"/>
                  <a:gd name="connsiteY1" fmla="*/ 82557 h 1225565"/>
                  <a:gd name="connsiteX2" fmla="*/ 642942 w 642942"/>
                  <a:gd name="connsiteY2" fmla="*/ 1225565 h 1225565"/>
                  <a:gd name="connsiteX3" fmla="*/ 0 w 642942"/>
                  <a:gd name="connsiteY3" fmla="*/ 1225565 h 1225565"/>
                  <a:gd name="connsiteX0" fmla="*/ 0 w 642942"/>
                  <a:gd name="connsiteY0" fmla="*/ 1246203 h 1246203"/>
                  <a:gd name="connsiteX1" fmla="*/ 321471 w 642942"/>
                  <a:gd name="connsiteY1" fmla="*/ 103195 h 1246203"/>
                  <a:gd name="connsiteX2" fmla="*/ 642942 w 642942"/>
                  <a:gd name="connsiteY2" fmla="*/ 1246203 h 1246203"/>
                  <a:gd name="connsiteX3" fmla="*/ 0 w 642942"/>
                  <a:gd name="connsiteY3" fmla="*/ 1246203 h 1246203"/>
                  <a:gd name="connsiteX0" fmla="*/ 0 w 892995"/>
                  <a:gd name="connsiteY0" fmla="*/ 1246203 h 1390650"/>
                  <a:gd name="connsiteX1" fmla="*/ 321471 w 892995"/>
                  <a:gd name="connsiteY1" fmla="*/ 103195 h 1390650"/>
                  <a:gd name="connsiteX2" fmla="*/ 642942 w 892995"/>
                  <a:gd name="connsiteY2" fmla="*/ 1246203 h 1390650"/>
                  <a:gd name="connsiteX3" fmla="*/ 0 w 892995"/>
                  <a:gd name="connsiteY3" fmla="*/ 1246203 h 1390650"/>
                  <a:gd name="connsiteX0" fmla="*/ 216667 w 1109662"/>
                  <a:gd name="connsiteY0" fmla="*/ 1246203 h 1428750"/>
                  <a:gd name="connsiteX1" fmla="*/ 538138 w 1109662"/>
                  <a:gd name="connsiteY1" fmla="*/ 103195 h 1428750"/>
                  <a:gd name="connsiteX2" fmla="*/ 859609 w 1109662"/>
                  <a:gd name="connsiteY2" fmla="*/ 1246203 h 1428750"/>
                  <a:gd name="connsiteX3" fmla="*/ 216667 w 1109662"/>
                  <a:gd name="connsiteY3" fmla="*/ 1246203 h 1428750"/>
                  <a:gd name="connsiteX0" fmla="*/ 216667 w 1109662"/>
                  <a:gd name="connsiteY0" fmla="*/ 1246203 h 1444625"/>
                  <a:gd name="connsiteX1" fmla="*/ 538138 w 1109662"/>
                  <a:gd name="connsiteY1" fmla="*/ 103195 h 1444625"/>
                  <a:gd name="connsiteX2" fmla="*/ 859609 w 1109662"/>
                  <a:gd name="connsiteY2" fmla="*/ 1246203 h 1444625"/>
                  <a:gd name="connsiteX3" fmla="*/ 216667 w 1109662"/>
                  <a:gd name="connsiteY3" fmla="*/ 1246203 h 1444625"/>
                  <a:gd name="connsiteX0" fmla="*/ 216667 w 1109662"/>
                  <a:gd name="connsiteY0" fmla="*/ 1246203 h 1444625"/>
                  <a:gd name="connsiteX1" fmla="*/ 538138 w 1109662"/>
                  <a:gd name="connsiteY1" fmla="*/ 103195 h 1444625"/>
                  <a:gd name="connsiteX2" fmla="*/ 859609 w 1109662"/>
                  <a:gd name="connsiteY2" fmla="*/ 1246203 h 1444625"/>
                  <a:gd name="connsiteX3" fmla="*/ 216667 w 1109662"/>
                  <a:gd name="connsiteY3" fmla="*/ 1246203 h 14446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09662" h="1444625">
                    <a:moveTo>
                      <a:pt x="216667" y="1246203"/>
                    </a:moveTo>
                    <a:cubicBezTo>
                      <a:pt x="0" y="1428750"/>
                      <a:pt x="396081" y="0"/>
                      <a:pt x="538138" y="103195"/>
                    </a:cubicBezTo>
                    <a:cubicBezTo>
                      <a:pt x="675481" y="20638"/>
                      <a:pt x="1109662" y="1390650"/>
                      <a:pt x="859609" y="1246203"/>
                    </a:cubicBezTo>
                    <a:cubicBezTo>
                      <a:pt x="650081" y="1444625"/>
                      <a:pt x="523081" y="1406525"/>
                      <a:pt x="216667" y="1246203"/>
                    </a:cubicBezTo>
                    <a:close/>
                  </a:path>
                </a:pathLst>
              </a:custGeom>
              <a:gradFill>
                <a:gsLst>
                  <a:gs pos="100000">
                    <a:srgbClr val="92D050"/>
                  </a:gs>
                  <a:gs pos="0">
                    <a:schemeClr val="accent3">
                      <a:lumMod val="50000"/>
                    </a:schemeClr>
                  </a:gs>
                </a:gsLst>
                <a:lin ang="16200000" scaled="1"/>
              </a:gradFill>
              <a:ln>
                <a:noFill/>
              </a:ln>
              <a:effectLst>
                <a:outerShdw blurRad="266700" dist="165100" dir="3960000" sx="90000" sy="-19000" rotWithShape="0">
                  <a:prstClr val="black">
                    <a:alpha val="39000"/>
                  </a:prstClr>
                </a:outerShdw>
              </a:effectLst>
              <a:scene3d>
                <a:camera prst="orthographicFront"/>
                <a:lightRig rig="threePt" dir="t"/>
              </a:scene3d>
              <a:sp3d prstMaterial="matte">
                <a:bevelT w="4318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</p:grpSp>
        <p:grpSp>
          <p:nvGrpSpPr>
            <p:cNvPr id="42439" name="Группа 120"/>
            <p:cNvGrpSpPr>
              <a:grpSpLocks/>
            </p:cNvGrpSpPr>
            <p:nvPr/>
          </p:nvGrpSpPr>
          <p:grpSpPr bwMode="auto">
            <a:xfrm>
              <a:off x="7858148" y="4209144"/>
              <a:ext cx="928694" cy="1537629"/>
              <a:chOff x="428596" y="3829035"/>
              <a:chExt cx="1109662" cy="1774862"/>
            </a:xfrm>
          </p:grpSpPr>
          <p:sp>
            <p:nvSpPr>
              <p:cNvPr id="122" name="Равнобедренный треугольник 121"/>
              <p:cNvSpPr/>
              <p:nvPr/>
            </p:nvSpPr>
            <p:spPr>
              <a:xfrm>
                <a:off x="859577" y="4460889"/>
                <a:ext cx="214314" cy="1143008"/>
              </a:xfrm>
              <a:prstGeom prst="triangle">
                <a:avLst/>
              </a:prstGeom>
              <a:blipFill>
                <a:blip r:embed="rId3" cstate="print"/>
                <a:tile tx="0" ty="0" sx="100000" sy="100000" flip="none" algn="tl"/>
              </a:blip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9050" h="190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  <p:sp>
            <p:nvSpPr>
              <p:cNvPr id="123" name="Полилиния 122"/>
              <p:cNvSpPr/>
              <p:nvPr/>
            </p:nvSpPr>
            <p:spPr>
              <a:xfrm>
                <a:off x="428596" y="3829035"/>
                <a:ext cx="1109662" cy="1616093"/>
              </a:xfrm>
              <a:custGeom>
                <a:avLst/>
                <a:gdLst>
                  <a:gd name="connsiteX0" fmla="*/ 0 w 642942"/>
                  <a:gd name="connsiteY0" fmla="*/ 1143008 h 1143008"/>
                  <a:gd name="connsiteX1" fmla="*/ 321471 w 642942"/>
                  <a:gd name="connsiteY1" fmla="*/ 0 h 1143008"/>
                  <a:gd name="connsiteX2" fmla="*/ 642942 w 642942"/>
                  <a:gd name="connsiteY2" fmla="*/ 1143008 h 1143008"/>
                  <a:gd name="connsiteX3" fmla="*/ 0 w 642942"/>
                  <a:gd name="connsiteY3" fmla="*/ 1143008 h 1143008"/>
                  <a:gd name="connsiteX0" fmla="*/ 0 w 642942"/>
                  <a:gd name="connsiteY0" fmla="*/ 1225565 h 1225565"/>
                  <a:gd name="connsiteX1" fmla="*/ 321471 w 642942"/>
                  <a:gd name="connsiteY1" fmla="*/ 82557 h 1225565"/>
                  <a:gd name="connsiteX2" fmla="*/ 642942 w 642942"/>
                  <a:gd name="connsiteY2" fmla="*/ 1225565 h 1225565"/>
                  <a:gd name="connsiteX3" fmla="*/ 0 w 642942"/>
                  <a:gd name="connsiteY3" fmla="*/ 1225565 h 1225565"/>
                  <a:gd name="connsiteX0" fmla="*/ 0 w 642942"/>
                  <a:gd name="connsiteY0" fmla="*/ 1246203 h 1246203"/>
                  <a:gd name="connsiteX1" fmla="*/ 321471 w 642942"/>
                  <a:gd name="connsiteY1" fmla="*/ 103195 h 1246203"/>
                  <a:gd name="connsiteX2" fmla="*/ 642942 w 642942"/>
                  <a:gd name="connsiteY2" fmla="*/ 1246203 h 1246203"/>
                  <a:gd name="connsiteX3" fmla="*/ 0 w 642942"/>
                  <a:gd name="connsiteY3" fmla="*/ 1246203 h 1246203"/>
                  <a:gd name="connsiteX0" fmla="*/ 0 w 892995"/>
                  <a:gd name="connsiteY0" fmla="*/ 1246203 h 1390650"/>
                  <a:gd name="connsiteX1" fmla="*/ 321471 w 892995"/>
                  <a:gd name="connsiteY1" fmla="*/ 103195 h 1390650"/>
                  <a:gd name="connsiteX2" fmla="*/ 642942 w 892995"/>
                  <a:gd name="connsiteY2" fmla="*/ 1246203 h 1390650"/>
                  <a:gd name="connsiteX3" fmla="*/ 0 w 892995"/>
                  <a:gd name="connsiteY3" fmla="*/ 1246203 h 1390650"/>
                  <a:gd name="connsiteX0" fmla="*/ 216667 w 1109662"/>
                  <a:gd name="connsiteY0" fmla="*/ 1246203 h 1428750"/>
                  <a:gd name="connsiteX1" fmla="*/ 538138 w 1109662"/>
                  <a:gd name="connsiteY1" fmla="*/ 103195 h 1428750"/>
                  <a:gd name="connsiteX2" fmla="*/ 859609 w 1109662"/>
                  <a:gd name="connsiteY2" fmla="*/ 1246203 h 1428750"/>
                  <a:gd name="connsiteX3" fmla="*/ 216667 w 1109662"/>
                  <a:gd name="connsiteY3" fmla="*/ 1246203 h 1428750"/>
                  <a:gd name="connsiteX0" fmla="*/ 216667 w 1109662"/>
                  <a:gd name="connsiteY0" fmla="*/ 1246203 h 1444625"/>
                  <a:gd name="connsiteX1" fmla="*/ 538138 w 1109662"/>
                  <a:gd name="connsiteY1" fmla="*/ 103195 h 1444625"/>
                  <a:gd name="connsiteX2" fmla="*/ 859609 w 1109662"/>
                  <a:gd name="connsiteY2" fmla="*/ 1246203 h 1444625"/>
                  <a:gd name="connsiteX3" fmla="*/ 216667 w 1109662"/>
                  <a:gd name="connsiteY3" fmla="*/ 1246203 h 1444625"/>
                  <a:gd name="connsiteX0" fmla="*/ 216667 w 1109662"/>
                  <a:gd name="connsiteY0" fmla="*/ 1246203 h 1444625"/>
                  <a:gd name="connsiteX1" fmla="*/ 538138 w 1109662"/>
                  <a:gd name="connsiteY1" fmla="*/ 103195 h 1444625"/>
                  <a:gd name="connsiteX2" fmla="*/ 859609 w 1109662"/>
                  <a:gd name="connsiteY2" fmla="*/ 1246203 h 1444625"/>
                  <a:gd name="connsiteX3" fmla="*/ 216667 w 1109662"/>
                  <a:gd name="connsiteY3" fmla="*/ 1246203 h 14446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09662" h="1444625">
                    <a:moveTo>
                      <a:pt x="216667" y="1246203"/>
                    </a:moveTo>
                    <a:cubicBezTo>
                      <a:pt x="0" y="1428750"/>
                      <a:pt x="396081" y="0"/>
                      <a:pt x="538138" y="103195"/>
                    </a:cubicBezTo>
                    <a:cubicBezTo>
                      <a:pt x="675481" y="20638"/>
                      <a:pt x="1109662" y="1390650"/>
                      <a:pt x="859609" y="1246203"/>
                    </a:cubicBezTo>
                    <a:cubicBezTo>
                      <a:pt x="650081" y="1444625"/>
                      <a:pt x="523081" y="1406525"/>
                      <a:pt x="216667" y="1246203"/>
                    </a:cubicBezTo>
                    <a:close/>
                  </a:path>
                </a:pathLst>
              </a:custGeom>
              <a:gradFill>
                <a:gsLst>
                  <a:gs pos="100000">
                    <a:srgbClr val="92D050"/>
                  </a:gs>
                  <a:gs pos="0">
                    <a:schemeClr val="accent3">
                      <a:lumMod val="50000"/>
                    </a:schemeClr>
                  </a:gs>
                </a:gsLst>
                <a:lin ang="16200000" scaled="1"/>
              </a:gradFill>
              <a:ln>
                <a:noFill/>
              </a:ln>
              <a:effectLst>
                <a:outerShdw blurRad="266700" dist="165100" dir="3960000" sx="90000" sy="-19000" rotWithShape="0">
                  <a:prstClr val="black">
                    <a:alpha val="39000"/>
                  </a:prstClr>
                </a:outerShdw>
              </a:effectLst>
              <a:scene3d>
                <a:camera prst="orthographicFront"/>
                <a:lightRig rig="threePt" dir="t"/>
              </a:scene3d>
              <a:sp3d prstMaterial="matte">
                <a:bevelT w="4318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</p:grpSp>
        <p:grpSp>
          <p:nvGrpSpPr>
            <p:cNvPr id="42440" name="Группа 123"/>
            <p:cNvGrpSpPr>
              <a:grpSpLocks/>
            </p:cNvGrpSpPr>
            <p:nvPr/>
          </p:nvGrpSpPr>
          <p:grpSpPr bwMode="auto">
            <a:xfrm>
              <a:off x="4500562" y="3302758"/>
              <a:ext cx="1357322" cy="2269381"/>
              <a:chOff x="428596" y="3644850"/>
              <a:chExt cx="1109662" cy="1959047"/>
            </a:xfrm>
          </p:grpSpPr>
          <p:sp>
            <p:nvSpPr>
              <p:cNvPr id="125" name="Равнобедренный треугольник 124"/>
              <p:cNvSpPr/>
              <p:nvPr/>
            </p:nvSpPr>
            <p:spPr>
              <a:xfrm>
                <a:off x="859577" y="4460889"/>
                <a:ext cx="214314" cy="1143008"/>
              </a:xfrm>
              <a:prstGeom prst="triangle">
                <a:avLst/>
              </a:prstGeom>
              <a:blipFill>
                <a:blip r:embed="rId3" cstate="print"/>
                <a:tile tx="0" ty="0" sx="100000" sy="100000" flip="none" algn="tl"/>
              </a:blip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9050" h="190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  <p:sp>
            <p:nvSpPr>
              <p:cNvPr id="126" name="Полилиния 125"/>
              <p:cNvSpPr/>
              <p:nvPr/>
            </p:nvSpPr>
            <p:spPr>
              <a:xfrm>
                <a:off x="428596" y="3644850"/>
                <a:ext cx="1109662" cy="1800279"/>
              </a:xfrm>
              <a:custGeom>
                <a:avLst/>
                <a:gdLst>
                  <a:gd name="connsiteX0" fmla="*/ 0 w 642942"/>
                  <a:gd name="connsiteY0" fmla="*/ 1143008 h 1143008"/>
                  <a:gd name="connsiteX1" fmla="*/ 321471 w 642942"/>
                  <a:gd name="connsiteY1" fmla="*/ 0 h 1143008"/>
                  <a:gd name="connsiteX2" fmla="*/ 642942 w 642942"/>
                  <a:gd name="connsiteY2" fmla="*/ 1143008 h 1143008"/>
                  <a:gd name="connsiteX3" fmla="*/ 0 w 642942"/>
                  <a:gd name="connsiteY3" fmla="*/ 1143008 h 1143008"/>
                  <a:gd name="connsiteX0" fmla="*/ 0 w 642942"/>
                  <a:gd name="connsiteY0" fmla="*/ 1225565 h 1225565"/>
                  <a:gd name="connsiteX1" fmla="*/ 321471 w 642942"/>
                  <a:gd name="connsiteY1" fmla="*/ 82557 h 1225565"/>
                  <a:gd name="connsiteX2" fmla="*/ 642942 w 642942"/>
                  <a:gd name="connsiteY2" fmla="*/ 1225565 h 1225565"/>
                  <a:gd name="connsiteX3" fmla="*/ 0 w 642942"/>
                  <a:gd name="connsiteY3" fmla="*/ 1225565 h 1225565"/>
                  <a:gd name="connsiteX0" fmla="*/ 0 w 642942"/>
                  <a:gd name="connsiteY0" fmla="*/ 1246203 h 1246203"/>
                  <a:gd name="connsiteX1" fmla="*/ 321471 w 642942"/>
                  <a:gd name="connsiteY1" fmla="*/ 103195 h 1246203"/>
                  <a:gd name="connsiteX2" fmla="*/ 642942 w 642942"/>
                  <a:gd name="connsiteY2" fmla="*/ 1246203 h 1246203"/>
                  <a:gd name="connsiteX3" fmla="*/ 0 w 642942"/>
                  <a:gd name="connsiteY3" fmla="*/ 1246203 h 1246203"/>
                  <a:gd name="connsiteX0" fmla="*/ 0 w 892995"/>
                  <a:gd name="connsiteY0" fmla="*/ 1246203 h 1390650"/>
                  <a:gd name="connsiteX1" fmla="*/ 321471 w 892995"/>
                  <a:gd name="connsiteY1" fmla="*/ 103195 h 1390650"/>
                  <a:gd name="connsiteX2" fmla="*/ 642942 w 892995"/>
                  <a:gd name="connsiteY2" fmla="*/ 1246203 h 1390650"/>
                  <a:gd name="connsiteX3" fmla="*/ 0 w 892995"/>
                  <a:gd name="connsiteY3" fmla="*/ 1246203 h 1390650"/>
                  <a:gd name="connsiteX0" fmla="*/ 216667 w 1109662"/>
                  <a:gd name="connsiteY0" fmla="*/ 1246203 h 1428750"/>
                  <a:gd name="connsiteX1" fmla="*/ 538138 w 1109662"/>
                  <a:gd name="connsiteY1" fmla="*/ 103195 h 1428750"/>
                  <a:gd name="connsiteX2" fmla="*/ 859609 w 1109662"/>
                  <a:gd name="connsiteY2" fmla="*/ 1246203 h 1428750"/>
                  <a:gd name="connsiteX3" fmla="*/ 216667 w 1109662"/>
                  <a:gd name="connsiteY3" fmla="*/ 1246203 h 1428750"/>
                  <a:gd name="connsiteX0" fmla="*/ 216667 w 1109662"/>
                  <a:gd name="connsiteY0" fmla="*/ 1246203 h 1444625"/>
                  <a:gd name="connsiteX1" fmla="*/ 538138 w 1109662"/>
                  <a:gd name="connsiteY1" fmla="*/ 103195 h 1444625"/>
                  <a:gd name="connsiteX2" fmla="*/ 859609 w 1109662"/>
                  <a:gd name="connsiteY2" fmla="*/ 1246203 h 1444625"/>
                  <a:gd name="connsiteX3" fmla="*/ 216667 w 1109662"/>
                  <a:gd name="connsiteY3" fmla="*/ 1246203 h 1444625"/>
                  <a:gd name="connsiteX0" fmla="*/ 216667 w 1109662"/>
                  <a:gd name="connsiteY0" fmla="*/ 1246203 h 1444625"/>
                  <a:gd name="connsiteX1" fmla="*/ 538138 w 1109662"/>
                  <a:gd name="connsiteY1" fmla="*/ 103195 h 1444625"/>
                  <a:gd name="connsiteX2" fmla="*/ 859609 w 1109662"/>
                  <a:gd name="connsiteY2" fmla="*/ 1246203 h 1444625"/>
                  <a:gd name="connsiteX3" fmla="*/ 216667 w 1109662"/>
                  <a:gd name="connsiteY3" fmla="*/ 1246203 h 14446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09662" h="1444625">
                    <a:moveTo>
                      <a:pt x="216667" y="1246203"/>
                    </a:moveTo>
                    <a:cubicBezTo>
                      <a:pt x="0" y="1428750"/>
                      <a:pt x="396081" y="0"/>
                      <a:pt x="538138" y="103195"/>
                    </a:cubicBezTo>
                    <a:cubicBezTo>
                      <a:pt x="675481" y="20638"/>
                      <a:pt x="1109662" y="1390650"/>
                      <a:pt x="859609" y="1246203"/>
                    </a:cubicBezTo>
                    <a:cubicBezTo>
                      <a:pt x="650081" y="1444625"/>
                      <a:pt x="523081" y="1406525"/>
                      <a:pt x="216667" y="1246203"/>
                    </a:cubicBezTo>
                    <a:close/>
                  </a:path>
                </a:pathLst>
              </a:custGeom>
              <a:gradFill>
                <a:gsLst>
                  <a:gs pos="100000">
                    <a:srgbClr val="92D050"/>
                  </a:gs>
                  <a:gs pos="0">
                    <a:schemeClr val="accent3">
                      <a:lumMod val="50000"/>
                    </a:schemeClr>
                  </a:gs>
                </a:gsLst>
                <a:lin ang="16200000" scaled="1"/>
              </a:gradFill>
              <a:ln>
                <a:noFill/>
              </a:ln>
              <a:effectLst>
                <a:outerShdw blurRad="266700" dist="165100" dir="3960000" sx="90000" sy="-19000" rotWithShape="0">
                  <a:prstClr val="black">
                    <a:alpha val="39000"/>
                  </a:prstClr>
                </a:outerShdw>
              </a:effectLst>
              <a:scene3d>
                <a:camera prst="orthographicFront"/>
                <a:lightRig rig="threePt" dir="t"/>
              </a:scene3d>
              <a:sp3d prstMaterial="matte">
                <a:bevelT w="4318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</p:grpSp>
        <p:sp>
          <p:nvSpPr>
            <p:cNvPr id="116" name="Полилиния 115"/>
            <p:cNvSpPr/>
            <p:nvPr/>
          </p:nvSpPr>
          <p:spPr>
            <a:xfrm>
              <a:off x="-65581" y="5715016"/>
              <a:ext cx="9247681" cy="1142984"/>
            </a:xfrm>
            <a:custGeom>
              <a:avLst/>
              <a:gdLst>
                <a:gd name="connsiteX0" fmla="*/ 9194800 w 9781117"/>
                <a:gd name="connsiteY0" fmla="*/ 511588 h 2492788"/>
                <a:gd name="connsiteX1" fmla="*/ 5715000 w 9781117"/>
                <a:gd name="connsiteY1" fmla="*/ 295688 h 2492788"/>
                <a:gd name="connsiteX2" fmla="*/ 1765300 w 9781117"/>
                <a:gd name="connsiteY2" fmla="*/ 943388 h 2492788"/>
                <a:gd name="connsiteX3" fmla="*/ 63500 w 9781117"/>
                <a:gd name="connsiteY3" fmla="*/ 816388 h 2492788"/>
                <a:gd name="connsiteX4" fmla="*/ 0 w 9781117"/>
                <a:gd name="connsiteY4" fmla="*/ 2480088 h 2492788"/>
                <a:gd name="connsiteX5" fmla="*/ 9232900 w 9781117"/>
                <a:gd name="connsiteY5" fmla="*/ 2492788 h 2492788"/>
                <a:gd name="connsiteX6" fmla="*/ 9194800 w 9781117"/>
                <a:gd name="connsiteY6" fmla="*/ 511588 h 2492788"/>
                <a:gd name="connsiteX0" fmla="*/ 9194800 w 9247681"/>
                <a:gd name="connsiteY0" fmla="*/ 511588 h 2492788"/>
                <a:gd name="connsiteX1" fmla="*/ 5715000 w 9247681"/>
                <a:gd name="connsiteY1" fmla="*/ 295688 h 2492788"/>
                <a:gd name="connsiteX2" fmla="*/ 1765300 w 9247681"/>
                <a:gd name="connsiteY2" fmla="*/ 943388 h 2492788"/>
                <a:gd name="connsiteX3" fmla="*/ 63500 w 9247681"/>
                <a:gd name="connsiteY3" fmla="*/ 816388 h 2492788"/>
                <a:gd name="connsiteX4" fmla="*/ 0 w 9247681"/>
                <a:gd name="connsiteY4" fmla="*/ 2480088 h 2492788"/>
                <a:gd name="connsiteX5" fmla="*/ 9232900 w 9247681"/>
                <a:gd name="connsiteY5" fmla="*/ 2492788 h 2492788"/>
                <a:gd name="connsiteX6" fmla="*/ 9194800 w 9247681"/>
                <a:gd name="connsiteY6" fmla="*/ 511588 h 2492788"/>
                <a:gd name="connsiteX0" fmla="*/ 9194800 w 9247681"/>
                <a:gd name="connsiteY0" fmla="*/ 511588 h 2492788"/>
                <a:gd name="connsiteX1" fmla="*/ 5715000 w 9247681"/>
                <a:gd name="connsiteY1" fmla="*/ 295688 h 2492788"/>
                <a:gd name="connsiteX2" fmla="*/ 1765300 w 9247681"/>
                <a:gd name="connsiteY2" fmla="*/ 943388 h 2492788"/>
                <a:gd name="connsiteX3" fmla="*/ 63500 w 9247681"/>
                <a:gd name="connsiteY3" fmla="*/ 816388 h 2492788"/>
                <a:gd name="connsiteX4" fmla="*/ 0 w 9247681"/>
                <a:gd name="connsiteY4" fmla="*/ 2480088 h 2492788"/>
                <a:gd name="connsiteX5" fmla="*/ 9232900 w 9247681"/>
                <a:gd name="connsiteY5" fmla="*/ 2492788 h 2492788"/>
                <a:gd name="connsiteX6" fmla="*/ 9194800 w 9247681"/>
                <a:gd name="connsiteY6" fmla="*/ 511588 h 2492788"/>
                <a:gd name="connsiteX0" fmla="*/ 9194800 w 9247681"/>
                <a:gd name="connsiteY0" fmla="*/ 511588 h 2492788"/>
                <a:gd name="connsiteX1" fmla="*/ 5715000 w 9247681"/>
                <a:gd name="connsiteY1" fmla="*/ 295688 h 2492788"/>
                <a:gd name="connsiteX2" fmla="*/ 1765300 w 9247681"/>
                <a:gd name="connsiteY2" fmla="*/ 943388 h 2492788"/>
                <a:gd name="connsiteX3" fmla="*/ 63500 w 9247681"/>
                <a:gd name="connsiteY3" fmla="*/ 816388 h 2492788"/>
                <a:gd name="connsiteX4" fmla="*/ 0 w 9247681"/>
                <a:gd name="connsiteY4" fmla="*/ 2480088 h 2492788"/>
                <a:gd name="connsiteX5" fmla="*/ 9232900 w 9247681"/>
                <a:gd name="connsiteY5" fmla="*/ 2492788 h 2492788"/>
                <a:gd name="connsiteX6" fmla="*/ 9194800 w 9247681"/>
                <a:gd name="connsiteY6" fmla="*/ 511588 h 2492788"/>
                <a:gd name="connsiteX0" fmla="*/ 9194800 w 9247681"/>
                <a:gd name="connsiteY0" fmla="*/ 487658 h 2468858"/>
                <a:gd name="connsiteX1" fmla="*/ 5715000 w 9247681"/>
                <a:gd name="connsiteY1" fmla="*/ 271758 h 2468858"/>
                <a:gd name="connsiteX2" fmla="*/ 1765300 w 9247681"/>
                <a:gd name="connsiteY2" fmla="*/ 919458 h 2468858"/>
                <a:gd name="connsiteX3" fmla="*/ 63500 w 9247681"/>
                <a:gd name="connsiteY3" fmla="*/ 792458 h 2468858"/>
                <a:gd name="connsiteX4" fmla="*/ 0 w 9247681"/>
                <a:gd name="connsiteY4" fmla="*/ 2456158 h 2468858"/>
                <a:gd name="connsiteX5" fmla="*/ 9232900 w 9247681"/>
                <a:gd name="connsiteY5" fmla="*/ 2468858 h 2468858"/>
                <a:gd name="connsiteX6" fmla="*/ 9194800 w 9247681"/>
                <a:gd name="connsiteY6" fmla="*/ 487658 h 2468858"/>
                <a:gd name="connsiteX0" fmla="*/ 9194800 w 9247681"/>
                <a:gd name="connsiteY0" fmla="*/ 487658 h 2468858"/>
                <a:gd name="connsiteX1" fmla="*/ 5715000 w 9247681"/>
                <a:gd name="connsiteY1" fmla="*/ 271758 h 2468858"/>
                <a:gd name="connsiteX2" fmla="*/ 1765300 w 9247681"/>
                <a:gd name="connsiteY2" fmla="*/ 919458 h 2468858"/>
                <a:gd name="connsiteX3" fmla="*/ 63500 w 9247681"/>
                <a:gd name="connsiteY3" fmla="*/ 792458 h 2468858"/>
                <a:gd name="connsiteX4" fmla="*/ 0 w 9247681"/>
                <a:gd name="connsiteY4" fmla="*/ 2456158 h 2468858"/>
                <a:gd name="connsiteX5" fmla="*/ 9232900 w 9247681"/>
                <a:gd name="connsiteY5" fmla="*/ 2468858 h 2468858"/>
                <a:gd name="connsiteX6" fmla="*/ 9194800 w 9247681"/>
                <a:gd name="connsiteY6" fmla="*/ 487658 h 2468858"/>
                <a:gd name="connsiteX0" fmla="*/ 9194800 w 9247681"/>
                <a:gd name="connsiteY0" fmla="*/ 487658 h 2468858"/>
                <a:gd name="connsiteX1" fmla="*/ 5715000 w 9247681"/>
                <a:gd name="connsiteY1" fmla="*/ 271758 h 2468858"/>
                <a:gd name="connsiteX2" fmla="*/ 1765300 w 9247681"/>
                <a:gd name="connsiteY2" fmla="*/ 919458 h 2468858"/>
                <a:gd name="connsiteX3" fmla="*/ 63500 w 9247681"/>
                <a:gd name="connsiteY3" fmla="*/ 792458 h 2468858"/>
                <a:gd name="connsiteX4" fmla="*/ 0 w 9247681"/>
                <a:gd name="connsiteY4" fmla="*/ 2456158 h 2468858"/>
                <a:gd name="connsiteX5" fmla="*/ 9232900 w 9247681"/>
                <a:gd name="connsiteY5" fmla="*/ 2468858 h 2468858"/>
                <a:gd name="connsiteX6" fmla="*/ 9194800 w 9247681"/>
                <a:gd name="connsiteY6" fmla="*/ 487658 h 24688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247681" h="2468858">
                  <a:moveTo>
                    <a:pt x="9194800" y="487658"/>
                  </a:moveTo>
                  <a:cubicBezTo>
                    <a:pt x="8608483" y="121475"/>
                    <a:pt x="6832055" y="802503"/>
                    <a:pt x="5715000" y="271758"/>
                  </a:cubicBezTo>
                  <a:cubicBezTo>
                    <a:pt x="5445623" y="0"/>
                    <a:pt x="2116574" y="444364"/>
                    <a:pt x="1765300" y="919458"/>
                  </a:cubicBezTo>
                  <a:cubicBezTo>
                    <a:pt x="1117095" y="1140637"/>
                    <a:pt x="630767" y="834791"/>
                    <a:pt x="63500" y="792458"/>
                  </a:cubicBezTo>
                  <a:lnTo>
                    <a:pt x="0" y="2456158"/>
                  </a:lnTo>
                  <a:lnTo>
                    <a:pt x="9232900" y="2468858"/>
                  </a:lnTo>
                  <a:cubicBezTo>
                    <a:pt x="9215861" y="1804322"/>
                    <a:pt x="9247681" y="1320553"/>
                    <a:pt x="9194800" y="487658"/>
                  </a:cubicBez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 prstMaterial="matte">
              <a:bevelT w="488950" h="1016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</p:grpSp>
      <p:grpSp>
        <p:nvGrpSpPr>
          <p:cNvPr id="41997" name="Группа 143"/>
          <p:cNvGrpSpPr>
            <a:grpSpLocks/>
          </p:cNvGrpSpPr>
          <p:nvPr/>
        </p:nvGrpSpPr>
        <p:grpSpPr bwMode="auto">
          <a:xfrm rot="626960">
            <a:off x="7869238" y="5934075"/>
            <a:ext cx="928687" cy="1000125"/>
            <a:chOff x="5898071" y="4400554"/>
            <a:chExt cx="2324143" cy="2470145"/>
          </a:xfrm>
        </p:grpSpPr>
        <p:sp>
          <p:nvSpPr>
            <p:cNvPr id="145" name="Полилиния 144"/>
            <p:cNvSpPr/>
            <p:nvPr/>
          </p:nvSpPr>
          <p:spPr>
            <a:xfrm>
              <a:off x="5898071" y="4931288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146" name="Полилиния 145"/>
            <p:cNvSpPr/>
            <p:nvPr/>
          </p:nvSpPr>
          <p:spPr>
            <a:xfrm>
              <a:off x="6357950" y="4918589"/>
              <a:ext cx="79269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147" name="Полилиния 146"/>
            <p:cNvSpPr/>
            <p:nvPr/>
          </p:nvSpPr>
          <p:spPr>
            <a:xfrm>
              <a:off x="6072198" y="4918589"/>
              <a:ext cx="114988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148" name="Полилиния 147"/>
            <p:cNvSpPr/>
            <p:nvPr/>
          </p:nvSpPr>
          <p:spPr>
            <a:xfrm flipH="1">
              <a:off x="7000892" y="4918589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149" name="Полилиния 148"/>
            <p:cNvSpPr/>
            <p:nvPr/>
          </p:nvSpPr>
          <p:spPr>
            <a:xfrm flipH="1">
              <a:off x="7000892" y="4918589"/>
              <a:ext cx="785818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150" name="Полилиния 149"/>
            <p:cNvSpPr/>
            <p:nvPr/>
          </p:nvSpPr>
          <p:spPr>
            <a:xfrm flipH="1">
              <a:off x="6929454" y="4918589"/>
              <a:ext cx="500066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grpSp>
          <p:nvGrpSpPr>
            <p:cNvPr id="42415" name="Группа 137"/>
            <p:cNvGrpSpPr>
              <a:grpSpLocks/>
            </p:cNvGrpSpPr>
            <p:nvPr/>
          </p:nvGrpSpPr>
          <p:grpSpPr bwMode="auto">
            <a:xfrm rot="-169710">
              <a:off x="6560974" y="4400554"/>
              <a:ext cx="798923" cy="2457470"/>
              <a:chOff x="6586553" y="4400554"/>
              <a:chExt cx="798923" cy="2457470"/>
            </a:xfrm>
          </p:grpSpPr>
          <p:sp>
            <p:nvSpPr>
              <p:cNvPr id="156" name="Полилиния 155"/>
              <p:cNvSpPr/>
              <p:nvPr/>
            </p:nvSpPr>
            <p:spPr>
              <a:xfrm flipH="1">
                <a:off x="6929454" y="5143512"/>
                <a:ext cx="142905" cy="1714512"/>
              </a:xfrm>
              <a:custGeom>
                <a:avLst/>
                <a:gdLst>
                  <a:gd name="connsiteX0" fmla="*/ 1016000 w 1016000"/>
                  <a:gd name="connsiteY0" fmla="*/ 1778000 h 1803400"/>
                  <a:gd name="connsiteX1" fmla="*/ 0 w 1016000"/>
                  <a:gd name="connsiteY1" fmla="*/ 0 h 1803400"/>
                  <a:gd name="connsiteX2" fmla="*/ 901700 w 1016000"/>
                  <a:gd name="connsiteY2" fmla="*/ 1803400 h 1803400"/>
                  <a:gd name="connsiteX3" fmla="*/ 1016000 w 1016000"/>
                  <a:gd name="connsiteY3" fmla="*/ 1778000 h 1803400"/>
                  <a:gd name="connsiteX0" fmla="*/ 1016000 w 1016000"/>
                  <a:gd name="connsiteY0" fmla="*/ 1914011 h 1939411"/>
                  <a:gd name="connsiteX1" fmla="*/ 0 w 1016000"/>
                  <a:gd name="connsiteY1" fmla="*/ 136011 h 1939411"/>
                  <a:gd name="connsiteX2" fmla="*/ 901700 w 1016000"/>
                  <a:gd name="connsiteY2" fmla="*/ 1939411 h 1939411"/>
                  <a:gd name="connsiteX3" fmla="*/ 1016000 w 1016000"/>
                  <a:gd name="connsiteY3" fmla="*/ 1914011 h 1939411"/>
                  <a:gd name="connsiteX0" fmla="*/ 1269483 w 1269483"/>
                  <a:gd name="connsiteY0" fmla="*/ 2019845 h 2045245"/>
                  <a:gd name="connsiteX1" fmla="*/ 253483 w 1269483"/>
                  <a:gd name="connsiteY1" fmla="*/ 241845 h 2045245"/>
                  <a:gd name="connsiteX2" fmla="*/ 1155183 w 1269483"/>
                  <a:gd name="connsiteY2" fmla="*/ 2045245 h 2045245"/>
                  <a:gd name="connsiteX3" fmla="*/ 1269483 w 1269483"/>
                  <a:gd name="connsiteY3" fmla="*/ 2019845 h 2045245"/>
                  <a:gd name="connsiteX0" fmla="*/ 1175829 w 1175829"/>
                  <a:gd name="connsiteY0" fmla="*/ 1914011 h 1939411"/>
                  <a:gd name="connsiteX1" fmla="*/ 159829 w 1175829"/>
                  <a:gd name="connsiteY1" fmla="*/ 136011 h 1939411"/>
                  <a:gd name="connsiteX2" fmla="*/ 1061529 w 1175829"/>
                  <a:gd name="connsiteY2" fmla="*/ 1939411 h 1939411"/>
                  <a:gd name="connsiteX3" fmla="*/ 1175829 w 1175829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538181 w 697974"/>
                  <a:gd name="connsiteY2" fmla="*/ 1939411 h 1939411"/>
                  <a:gd name="connsiteX3" fmla="*/ 652481 w 697974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363701 w 697974"/>
                  <a:gd name="connsiteY2" fmla="*/ 1939411 h 1939411"/>
                  <a:gd name="connsiteX3" fmla="*/ 652481 w 697974"/>
                  <a:gd name="connsiteY3" fmla="*/ 1914011 h 1939411"/>
                  <a:gd name="connsiteX0" fmla="*/ 477999 w 523492"/>
                  <a:gd name="connsiteY0" fmla="*/ 1914011 h 1939411"/>
                  <a:gd name="connsiteX1" fmla="*/ 159828 w 523492"/>
                  <a:gd name="connsiteY1" fmla="*/ 136011 h 1939411"/>
                  <a:gd name="connsiteX2" fmla="*/ 363701 w 523492"/>
                  <a:gd name="connsiteY2" fmla="*/ 1939411 h 1939411"/>
                  <a:gd name="connsiteX3" fmla="*/ 477999 w 523492"/>
                  <a:gd name="connsiteY3" fmla="*/ 1914011 h 1939411"/>
                  <a:gd name="connsiteX0" fmla="*/ 129045 w 215906"/>
                  <a:gd name="connsiteY0" fmla="*/ 1914011 h 1939411"/>
                  <a:gd name="connsiteX1" fmla="*/ 159828 w 215906"/>
                  <a:gd name="connsiteY1" fmla="*/ 136011 h 1939411"/>
                  <a:gd name="connsiteX2" fmla="*/ 14747 w 215906"/>
                  <a:gd name="connsiteY2" fmla="*/ 1939411 h 1939411"/>
                  <a:gd name="connsiteX3" fmla="*/ 129045 w 215906"/>
                  <a:gd name="connsiteY3" fmla="*/ 1914011 h 1939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5906" h="1939411">
                    <a:moveTo>
                      <a:pt x="129045" y="1914011"/>
                    </a:moveTo>
                    <a:cubicBezTo>
                      <a:pt x="174538" y="948262"/>
                      <a:pt x="215907" y="0"/>
                      <a:pt x="159828" y="136011"/>
                    </a:cubicBezTo>
                    <a:cubicBezTo>
                      <a:pt x="-1" y="124344"/>
                      <a:pt x="106262" y="806428"/>
                      <a:pt x="14747" y="1939411"/>
                    </a:cubicBezTo>
                    <a:lnTo>
                      <a:pt x="129045" y="1914011"/>
                    </a:lnTo>
                    <a:close/>
                  </a:path>
                </a:pathLst>
              </a:custGeom>
              <a:gradFill>
                <a:gsLst>
                  <a:gs pos="100000">
                    <a:srgbClr val="92D050"/>
                  </a:gs>
                  <a:gs pos="0">
                    <a:schemeClr val="accent3">
                      <a:lumMod val="50000"/>
                    </a:schemeClr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9050" h="190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  <p:sp>
            <p:nvSpPr>
              <p:cNvPr id="157" name="Полилиния 156"/>
              <p:cNvSpPr/>
              <p:nvPr/>
            </p:nvSpPr>
            <p:spPr>
              <a:xfrm>
                <a:off x="6586553" y="440522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  <p:sp>
            <p:nvSpPr>
              <p:cNvPr id="158" name="Полилиния 157"/>
              <p:cNvSpPr/>
              <p:nvPr/>
            </p:nvSpPr>
            <p:spPr>
              <a:xfrm>
                <a:off x="6663958" y="440055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</p:grpSp>
        <p:grpSp>
          <p:nvGrpSpPr>
            <p:cNvPr id="42416" name="Группа 138"/>
            <p:cNvGrpSpPr>
              <a:grpSpLocks/>
            </p:cNvGrpSpPr>
            <p:nvPr/>
          </p:nvGrpSpPr>
          <p:grpSpPr bwMode="auto">
            <a:xfrm rot="639347">
              <a:off x="6792579" y="4410371"/>
              <a:ext cx="798923" cy="2457470"/>
              <a:chOff x="6586553" y="4400554"/>
              <a:chExt cx="798923" cy="2457470"/>
            </a:xfrm>
          </p:grpSpPr>
          <p:sp>
            <p:nvSpPr>
              <p:cNvPr id="153" name="Полилиния 152"/>
              <p:cNvSpPr/>
              <p:nvPr/>
            </p:nvSpPr>
            <p:spPr>
              <a:xfrm flipH="1">
                <a:off x="6929454" y="5143512"/>
                <a:ext cx="142905" cy="1714512"/>
              </a:xfrm>
              <a:custGeom>
                <a:avLst/>
                <a:gdLst>
                  <a:gd name="connsiteX0" fmla="*/ 1016000 w 1016000"/>
                  <a:gd name="connsiteY0" fmla="*/ 1778000 h 1803400"/>
                  <a:gd name="connsiteX1" fmla="*/ 0 w 1016000"/>
                  <a:gd name="connsiteY1" fmla="*/ 0 h 1803400"/>
                  <a:gd name="connsiteX2" fmla="*/ 901700 w 1016000"/>
                  <a:gd name="connsiteY2" fmla="*/ 1803400 h 1803400"/>
                  <a:gd name="connsiteX3" fmla="*/ 1016000 w 1016000"/>
                  <a:gd name="connsiteY3" fmla="*/ 1778000 h 1803400"/>
                  <a:gd name="connsiteX0" fmla="*/ 1016000 w 1016000"/>
                  <a:gd name="connsiteY0" fmla="*/ 1914011 h 1939411"/>
                  <a:gd name="connsiteX1" fmla="*/ 0 w 1016000"/>
                  <a:gd name="connsiteY1" fmla="*/ 136011 h 1939411"/>
                  <a:gd name="connsiteX2" fmla="*/ 901700 w 1016000"/>
                  <a:gd name="connsiteY2" fmla="*/ 1939411 h 1939411"/>
                  <a:gd name="connsiteX3" fmla="*/ 1016000 w 1016000"/>
                  <a:gd name="connsiteY3" fmla="*/ 1914011 h 1939411"/>
                  <a:gd name="connsiteX0" fmla="*/ 1269483 w 1269483"/>
                  <a:gd name="connsiteY0" fmla="*/ 2019845 h 2045245"/>
                  <a:gd name="connsiteX1" fmla="*/ 253483 w 1269483"/>
                  <a:gd name="connsiteY1" fmla="*/ 241845 h 2045245"/>
                  <a:gd name="connsiteX2" fmla="*/ 1155183 w 1269483"/>
                  <a:gd name="connsiteY2" fmla="*/ 2045245 h 2045245"/>
                  <a:gd name="connsiteX3" fmla="*/ 1269483 w 1269483"/>
                  <a:gd name="connsiteY3" fmla="*/ 2019845 h 2045245"/>
                  <a:gd name="connsiteX0" fmla="*/ 1175829 w 1175829"/>
                  <a:gd name="connsiteY0" fmla="*/ 1914011 h 1939411"/>
                  <a:gd name="connsiteX1" fmla="*/ 159829 w 1175829"/>
                  <a:gd name="connsiteY1" fmla="*/ 136011 h 1939411"/>
                  <a:gd name="connsiteX2" fmla="*/ 1061529 w 1175829"/>
                  <a:gd name="connsiteY2" fmla="*/ 1939411 h 1939411"/>
                  <a:gd name="connsiteX3" fmla="*/ 1175829 w 1175829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538181 w 697974"/>
                  <a:gd name="connsiteY2" fmla="*/ 1939411 h 1939411"/>
                  <a:gd name="connsiteX3" fmla="*/ 652481 w 697974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363701 w 697974"/>
                  <a:gd name="connsiteY2" fmla="*/ 1939411 h 1939411"/>
                  <a:gd name="connsiteX3" fmla="*/ 652481 w 697974"/>
                  <a:gd name="connsiteY3" fmla="*/ 1914011 h 1939411"/>
                  <a:gd name="connsiteX0" fmla="*/ 477999 w 523492"/>
                  <a:gd name="connsiteY0" fmla="*/ 1914011 h 1939411"/>
                  <a:gd name="connsiteX1" fmla="*/ 159828 w 523492"/>
                  <a:gd name="connsiteY1" fmla="*/ 136011 h 1939411"/>
                  <a:gd name="connsiteX2" fmla="*/ 363701 w 523492"/>
                  <a:gd name="connsiteY2" fmla="*/ 1939411 h 1939411"/>
                  <a:gd name="connsiteX3" fmla="*/ 477999 w 523492"/>
                  <a:gd name="connsiteY3" fmla="*/ 1914011 h 1939411"/>
                  <a:gd name="connsiteX0" fmla="*/ 129045 w 215906"/>
                  <a:gd name="connsiteY0" fmla="*/ 1914011 h 1939411"/>
                  <a:gd name="connsiteX1" fmla="*/ 159828 w 215906"/>
                  <a:gd name="connsiteY1" fmla="*/ 136011 h 1939411"/>
                  <a:gd name="connsiteX2" fmla="*/ 14747 w 215906"/>
                  <a:gd name="connsiteY2" fmla="*/ 1939411 h 1939411"/>
                  <a:gd name="connsiteX3" fmla="*/ 129045 w 215906"/>
                  <a:gd name="connsiteY3" fmla="*/ 1914011 h 1939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5906" h="1939411">
                    <a:moveTo>
                      <a:pt x="129045" y="1914011"/>
                    </a:moveTo>
                    <a:cubicBezTo>
                      <a:pt x="174538" y="948262"/>
                      <a:pt x="215907" y="0"/>
                      <a:pt x="159828" y="136011"/>
                    </a:cubicBezTo>
                    <a:cubicBezTo>
                      <a:pt x="-1" y="124344"/>
                      <a:pt x="106262" y="806428"/>
                      <a:pt x="14747" y="1939411"/>
                    </a:cubicBezTo>
                    <a:lnTo>
                      <a:pt x="129045" y="1914011"/>
                    </a:lnTo>
                    <a:close/>
                  </a:path>
                </a:pathLst>
              </a:custGeom>
              <a:gradFill>
                <a:gsLst>
                  <a:gs pos="100000">
                    <a:srgbClr val="92D050"/>
                  </a:gs>
                  <a:gs pos="0">
                    <a:schemeClr val="accent3">
                      <a:lumMod val="50000"/>
                    </a:schemeClr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9050" h="190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  <p:sp>
            <p:nvSpPr>
              <p:cNvPr id="154" name="Полилиния 153"/>
              <p:cNvSpPr/>
              <p:nvPr/>
            </p:nvSpPr>
            <p:spPr>
              <a:xfrm>
                <a:off x="6586553" y="440522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  <p:sp>
            <p:nvSpPr>
              <p:cNvPr id="155" name="Полилиния 154"/>
              <p:cNvSpPr/>
              <p:nvPr/>
            </p:nvSpPr>
            <p:spPr>
              <a:xfrm>
                <a:off x="6663958" y="440055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</p:grpSp>
      </p:grpSp>
      <p:grpSp>
        <p:nvGrpSpPr>
          <p:cNvPr id="41998" name="Группа 158"/>
          <p:cNvGrpSpPr>
            <a:grpSpLocks/>
          </p:cNvGrpSpPr>
          <p:nvPr/>
        </p:nvGrpSpPr>
        <p:grpSpPr bwMode="auto">
          <a:xfrm rot="388224">
            <a:off x="6557963" y="5856288"/>
            <a:ext cx="1292225" cy="1084262"/>
            <a:chOff x="5898071" y="4400554"/>
            <a:chExt cx="2324143" cy="2470145"/>
          </a:xfrm>
        </p:grpSpPr>
        <p:sp>
          <p:nvSpPr>
            <p:cNvPr id="160" name="Полилиния 159"/>
            <p:cNvSpPr/>
            <p:nvPr/>
          </p:nvSpPr>
          <p:spPr>
            <a:xfrm>
              <a:off x="5898071" y="4931288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161" name="Полилиния 160"/>
            <p:cNvSpPr/>
            <p:nvPr/>
          </p:nvSpPr>
          <p:spPr>
            <a:xfrm>
              <a:off x="6357950" y="4918589"/>
              <a:ext cx="79269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162" name="Полилиния 161"/>
            <p:cNvSpPr/>
            <p:nvPr/>
          </p:nvSpPr>
          <p:spPr>
            <a:xfrm>
              <a:off x="6072198" y="4918589"/>
              <a:ext cx="114988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163" name="Полилиния 162"/>
            <p:cNvSpPr/>
            <p:nvPr/>
          </p:nvSpPr>
          <p:spPr>
            <a:xfrm flipH="1">
              <a:off x="7000892" y="4918589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164" name="Полилиния 163"/>
            <p:cNvSpPr/>
            <p:nvPr/>
          </p:nvSpPr>
          <p:spPr>
            <a:xfrm flipH="1">
              <a:off x="7000892" y="4918589"/>
              <a:ext cx="785818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165" name="Полилиния 164"/>
            <p:cNvSpPr/>
            <p:nvPr/>
          </p:nvSpPr>
          <p:spPr>
            <a:xfrm flipH="1">
              <a:off x="6929454" y="4918589"/>
              <a:ext cx="500066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grpSp>
          <p:nvGrpSpPr>
            <p:cNvPr id="42387" name="Группа 137"/>
            <p:cNvGrpSpPr>
              <a:grpSpLocks/>
            </p:cNvGrpSpPr>
            <p:nvPr/>
          </p:nvGrpSpPr>
          <p:grpSpPr bwMode="auto">
            <a:xfrm rot="-169710">
              <a:off x="6560974" y="4400554"/>
              <a:ext cx="798923" cy="2457470"/>
              <a:chOff x="6586553" y="4400554"/>
              <a:chExt cx="798923" cy="2457470"/>
            </a:xfrm>
          </p:grpSpPr>
          <p:sp>
            <p:nvSpPr>
              <p:cNvPr id="171" name="Полилиния 170"/>
              <p:cNvSpPr/>
              <p:nvPr/>
            </p:nvSpPr>
            <p:spPr>
              <a:xfrm flipH="1">
                <a:off x="6929454" y="5143512"/>
                <a:ext cx="142905" cy="1714512"/>
              </a:xfrm>
              <a:custGeom>
                <a:avLst/>
                <a:gdLst>
                  <a:gd name="connsiteX0" fmla="*/ 1016000 w 1016000"/>
                  <a:gd name="connsiteY0" fmla="*/ 1778000 h 1803400"/>
                  <a:gd name="connsiteX1" fmla="*/ 0 w 1016000"/>
                  <a:gd name="connsiteY1" fmla="*/ 0 h 1803400"/>
                  <a:gd name="connsiteX2" fmla="*/ 901700 w 1016000"/>
                  <a:gd name="connsiteY2" fmla="*/ 1803400 h 1803400"/>
                  <a:gd name="connsiteX3" fmla="*/ 1016000 w 1016000"/>
                  <a:gd name="connsiteY3" fmla="*/ 1778000 h 1803400"/>
                  <a:gd name="connsiteX0" fmla="*/ 1016000 w 1016000"/>
                  <a:gd name="connsiteY0" fmla="*/ 1914011 h 1939411"/>
                  <a:gd name="connsiteX1" fmla="*/ 0 w 1016000"/>
                  <a:gd name="connsiteY1" fmla="*/ 136011 h 1939411"/>
                  <a:gd name="connsiteX2" fmla="*/ 901700 w 1016000"/>
                  <a:gd name="connsiteY2" fmla="*/ 1939411 h 1939411"/>
                  <a:gd name="connsiteX3" fmla="*/ 1016000 w 1016000"/>
                  <a:gd name="connsiteY3" fmla="*/ 1914011 h 1939411"/>
                  <a:gd name="connsiteX0" fmla="*/ 1269483 w 1269483"/>
                  <a:gd name="connsiteY0" fmla="*/ 2019845 h 2045245"/>
                  <a:gd name="connsiteX1" fmla="*/ 253483 w 1269483"/>
                  <a:gd name="connsiteY1" fmla="*/ 241845 h 2045245"/>
                  <a:gd name="connsiteX2" fmla="*/ 1155183 w 1269483"/>
                  <a:gd name="connsiteY2" fmla="*/ 2045245 h 2045245"/>
                  <a:gd name="connsiteX3" fmla="*/ 1269483 w 1269483"/>
                  <a:gd name="connsiteY3" fmla="*/ 2019845 h 2045245"/>
                  <a:gd name="connsiteX0" fmla="*/ 1175829 w 1175829"/>
                  <a:gd name="connsiteY0" fmla="*/ 1914011 h 1939411"/>
                  <a:gd name="connsiteX1" fmla="*/ 159829 w 1175829"/>
                  <a:gd name="connsiteY1" fmla="*/ 136011 h 1939411"/>
                  <a:gd name="connsiteX2" fmla="*/ 1061529 w 1175829"/>
                  <a:gd name="connsiteY2" fmla="*/ 1939411 h 1939411"/>
                  <a:gd name="connsiteX3" fmla="*/ 1175829 w 1175829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538181 w 697974"/>
                  <a:gd name="connsiteY2" fmla="*/ 1939411 h 1939411"/>
                  <a:gd name="connsiteX3" fmla="*/ 652481 w 697974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363701 w 697974"/>
                  <a:gd name="connsiteY2" fmla="*/ 1939411 h 1939411"/>
                  <a:gd name="connsiteX3" fmla="*/ 652481 w 697974"/>
                  <a:gd name="connsiteY3" fmla="*/ 1914011 h 1939411"/>
                  <a:gd name="connsiteX0" fmla="*/ 477999 w 523492"/>
                  <a:gd name="connsiteY0" fmla="*/ 1914011 h 1939411"/>
                  <a:gd name="connsiteX1" fmla="*/ 159828 w 523492"/>
                  <a:gd name="connsiteY1" fmla="*/ 136011 h 1939411"/>
                  <a:gd name="connsiteX2" fmla="*/ 363701 w 523492"/>
                  <a:gd name="connsiteY2" fmla="*/ 1939411 h 1939411"/>
                  <a:gd name="connsiteX3" fmla="*/ 477999 w 523492"/>
                  <a:gd name="connsiteY3" fmla="*/ 1914011 h 1939411"/>
                  <a:gd name="connsiteX0" fmla="*/ 129045 w 215906"/>
                  <a:gd name="connsiteY0" fmla="*/ 1914011 h 1939411"/>
                  <a:gd name="connsiteX1" fmla="*/ 159828 w 215906"/>
                  <a:gd name="connsiteY1" fmla="*/ 136011 h 1939411"/>
                  <a:gd name="connsiteX2" fmla="*/ 14747 w 215906"/>
                  <a:gd name="connsiteY2" fmla="*/ 1939411 h 1939411"/>
                  <a:gd name="connsiteX3" fmla="*/ 129045 w 215906"/>
                  <a:gd name="connsiteY3" fmla="*/ 1914011 h 1939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5906" h="1939411">
                    <a:moveTo>
                      <a:pt x="129045" y="1914011"/>
                    </a:moveTo>
                    <a:cubicBezTo>
                      <a:pt x="174538" y="948262"/>
                      <a:pt x="215907" y="0"/>
                      <a:pt x="159828" y="136011"/>
                    </a:cubicBezTo>
                    <a:cubicBezTo>
                      <a:pt x="-1" y="124344"/>
                      <a:pt x="106262" y="806428"/>
                      <a:pt x="14747" y="1939411"/>
                    </a:cubicBezTo>
                    <a:lnTo>
                      <a:pt x="129045" y="1914011"/>
                    </a:lnTo>
                    <a:close/>
                  </a:path>
                </a:pathLst>
              </a:custGeom>
              <a:gradFill>
                <a:gsLst>
                  <a:gs pos="100000">
                    <a:srgbClr val="92D050"/>
                  </a:gs>
                  <a:gs pos="0">
                    <a:schemeClr val="accent3">
                      <a:lumMod val="50000"/>
                    </a:schemeClr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9050" h="190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  <p:sp>
            <p:nvSpPr>
              <p:cNvPr id="172" name="Полилиния 171"/>
              <p:cNvSpPr/>
              <p:nvPr/>
            </p:nvSpPr>
            <p:spPr>
              <a:xfrm>
                <a:off x="6586553" y="440522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  <p:sp>
            <p:nvSpPr>
              <p:cNvPr id="173" name="Полилиния 172"/>
              <p:cNvSpPr/>
              <p:nvPr/>
            </p:nvSpPr>
            <p:spPr>
              <a:xfrm>
                <a:off x="6663958" y="440055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</p:grpSp>
      </p:grpSp>
      <p:grpSp>
        <p:nvGrpSpPr>
          <p:cNvPr id="41999" name="Группа 173"/>
          <p:cNvGrpSpPr>
            <a:grpSpLocks/>
          </p:cNvGrpSpPr>
          <p:nvPr/>
        </p:nvGrpSpPr>
        <p:grpSpPr bwMode="auto">
          <a:xfrm rot="626960">
            <a:off x="8369300" y="5934075"/>
            <a:ext cx="928688" cy="1000125"/>
            <a:chOff x="5898071" y="4400554"/>
            <a:chExt cx="2324143" cy="2470145"/>
          </a:xfrm>
        </p:grpSpPr>
        <p:sp>
          <p:nvSpPr>
            <p:cNvPr id="175" name="Полилиния 174"/>
            <p:cNvSpPr/>
            <p:nvPr/>
          </p:nvSpPr>
          <p:spPr>
            <a:xfrm>
              <a:off x="5898071" y="4931288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176" name="Полилиния 175"/>
            <p:cNvSpPr/>
            <p:nvPr/>
          </p:nvSpPr>
          <p:spPr>
            <a:xfrm>
              <a:off x="6357950" y="4918589"/>
              <a:ext cx="79269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177" name="Полилиния 176"/>
            <p:cNvSpPr/>
            <p:nvPr/>
          </p:nvSpPr>
          <p:spPr>
            <a:xfrm>
              <a:off x="6072198" y="4918589"/>
              <a:ext cx="114988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178" name="Полилиния 177"/>
            <p:cNvSpPr/>
            <p:nvPr/>
          </p:nvSpPr>
          <p:spPr>
            <a:xfrm flipH="1">
              <a:off x="7000892" y="4918589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179" name="Полилиния 178"/>
            <p:cNvSpPr/>
            <p:nvPr/>
          </p:nvSpPr>
          <p:spPr>
            <a:xfrm flipH="1">
              <a:off x="7000892" y="4918589"/>
              <a:ext cx="785818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180" name="Полилиния 179"/>
            <p:cNvSpPr/>
            <p:nvPr/>
          </p:nvSpPr>
          <p:spPr>
            <a:xfrm flipH="1">
              <a:off x="6929454" y="4918589"/>
              <a:ext cx="500066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grpSp>
          <p:nvGrpSpPr>
            <p:cNvPr id="42359" name="Группа 137"/>
            <p:cNvGrpSpPr>
              <a:grpSpLocks/>
            </p:cNvGrpSpPr>
            <p:nvPr/>
          </p:nvGrpSpPr>
          <p:grpSpPr bwMode="auto">
            <a:xfrm rot="-169710">
              <a:off x="6560974" y="4400554"/>
              <a:ext cx="798923" cy="2457470"/>
              <a:chOff x="6586553" y="4400554"/>
              <a:chExt cx="798923" cy="2457470"/>
            </a:xfrm>
          </p:grpSpPr>
          <p:sp>
            <p:nvSpPr>
              <p:cNvPr id="186" name="Полилиния 185"/>
              <p:cNvSpPr/>
              <p:nvPr/>
            </p:nvSpPr>
            <p:spPr>
              <a:xfrm flipH="1">
                <a:off x="6929454" y="5143512"/>
                <a:ext cx="142905" cy="1714512"/>
              </a:xfrm>
              <a:custGeom>
                <a:avLst/>
                <a:gdLst>
                  <a:gd name="connsiteX0" fmla="*/ 1016000 w 1016000"/>
                  <a:gd name="connsiteY0" fmla="*/ 1778000 h 1803400"/>
                  <a:gd name="connsiteX1" fmla="*/ 0 w 1016000"/>
                  <a:gd name="connsiteY1" fmla="*/ 0 h 1803400"/>
                  <a:gd name="connsiteX2" fmla="*/ 901700 w 1016000"/>
                  <a:gd name="connsiteY2" fmla="*/ 1803400 h 1803400"/>
                  <a:gd name="connsiteX3" fmla="*/ 1016000 w 1016000"/>
                  <a:gd name="connsiteY3" fmla="*/ 1778000 h 1803400"/>
                  <a:gd name="connsiteX0" fmla="*/ 1016000 w 1016000"/>
                  <a:gd name="connsiteY0" fmla="*/ 1914011 h 1939411"/>
                  <a:gd name="connsiteX1" fmla="*/ 0 w 1016000"/>
                  <a:gd name="connsiteY1" fmla="*/ 136011 h 1939411"/>
                  <a:gd name="connsiteX2" fmla="*/ 901700 w 1016000"/>
                  <a:gd name="connsiteY2" fmla="*/ 1939411 h 1939411"/>
                  <a:gd name="connsiteX3" fmla="*/ 1016000 w 1016000"/>
                  <a:gd name="connsiteY3" fmla="*/ 1914011 h 1939411"/>
                  <a:gd name="connsiteX0" fmla="*/ 1269483 w 1269483"/>
                  <a:gd name="connsiteY0" fmla="*/ 2019845 h 2045245"/>
                  <a:gd name="connsiteX1" fmla="*/ 253483 w 1269483"/>
                  <a:gd name="connsiteY1" fmla="*/ 241845 h 2045245"/>
                  <a:gd name="connsiteX2" fmla="*/ 1155183 w 1269483"/>
                  <a:gd name="connsiteY2" fmla="*/ 2045245 h 2045245"/>
                  <a:gd name="connsiteX3" fmla="*/ 1269483 w 1269483"/>
                  <a:gd name="connsiteY3" fmla="*/ 2019845 h 2045245"/>
                  <a:gd name="connsiteX0" fmla="*/ 1175829 w 1175829"/>
                  <a:gd name="connsiteY0" fmla="*/ 1914011 h 1939411"/>
                  <a:gd name="connsiteX1" fmla="*/ 159829 w 1175829"/>
                  <a:gd name="connsiteY1" fmla="*/ 136011 h 1939411"/>
                  <a:gd name="connsiteX2" fmla="*/ 1061529 w 1175829"/>
                  <a:gd name="connsiteY2" fmla="*/ 1939411 h 1939411"/>
                  <a:gd name="connsiteX3" fmla="*/ 1175829 w 1175829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538181 w 697974"/>
                  <a:gd name="connsiteY2" fmla="*/ 1939411 h 1939411"/>
                  <a:gd name="connsiteX3" fmla="*/ 652481 w 697974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363701 w 697974"/>
                  <a:gd name="connsiteY2" fmla="*/ 1939411 h 1939411"/>
                  <a:gd name="connsiteX3" fmla="*/ 652481 w 697974"/>
                  <a:gd name="connsiteY3" fmla="*/ 1914011 h 1939411"/>
                  <a:gd name="connsiteX0" fmla="*/ 477999 w 523492"/>
                  <a:gd name="connsiteY0" fmla="*/ 1914011 h 1939411"/>
                  <a:gd name="connsiteX1" fmla="*/ 159828 w 523492"/>
                  <a:gd name="connsiteY1" fmla="*/ 136011 h 1939411"/>
                  <a:gd name="connsiteX2" fmla="*/ 363701 w 523492"/>
                  <a:gd name="connsiteY2" fmla="*/ 1939411 h 1939411"/>
                  <a:gd name="connsiteX3" fmla="*/ 477999 w 523492"/>
                  <a:gd name="connsiteY3" fmla="*/ 1914011 h 1939411"/>
                  <a:gd name="connsiteX0" fmla="*/ 129045 w 215906"/>
                  <a:gd name="connsiteY0" fmla="*/ 1914011 h 1939411"/>
                  <a:gd name="connsiteX1" fmla="*/ 159828 w 215906"/>
                  <a:gd name="connsiteY1" fmla="*/ 136011 h 1939411"/>
                  <a:gd name="connsiteX2" fmla="*/ 14747 w 215906"/>
                  <a:gd name="connsiteY2" fmla="*/ 1939411 h 1939411"/>
                  <a:gd name="connsiteX3" fmla="*/ 129045 w 215906"/>
                  <a:gd name="connsiteY3" fmla="*/ 1914011 h 1939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5906" h="1939411">
                    <a:moveTo>
                      <a:pt x="129045" y="1914011"/>
                    </a:moveTo>
                    <a:cubicBezTo>
                      <a:pt x="174538" y="948262"/>
                      <a:pt x="215907" y="0"/>
                      <a:pt x="159828" y="136011"/>
                    </a:cubicBezTo>
                    <a:cubicBezTo>
                      <a:pt x="-1" y="124344"/>
                      <a:pt x="106262" y="806428"/>
                      <a:pt x="14747" y="1939411"/>
                    </a:cubicBezTo>
                    <a:lnTo>
                      <a:pt x="129045" y="1914011"/>
                    </a:lnTo>
                    <a:close/>
                  </a:path>
                </a:pathLst>
              </a:custGeom>
              <a:gradFill>
                <a:gsLst>
                  <a:gs pos="100000">
                    <a:srgbClr val="92D050"/>
                  </a:gs>
                  <a:gs pos="0">
                    <a:schemeClr val="accent3">
                      <a:lumMod val="50000"/>
                    </a:schemeClr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9050" h="190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  <p:sp>
            <p:nvSpPr>
              <p:cNvPr id="187" name="Полилиния 186"/>
              <p:cNvSpPr/>
              <p:nvPr/>
            </p:nvSpPr>
            <p:spPr>
              <a:xfrm>
                <a:off x="6586553" y="440522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  <p:sp>
            <p:nvSpPr>
              <p:cNvPr id="188" name="Полилиния 187"/>
              <p:cNvSpPr/>
              <p:nvPr/>
            </p:nvSpPr>
            <p:spPr>
              <a:xfrm>
                <a:off x="6663958" y="440055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</p:grpSp>
      </p:grpSp>
      <p:grpSp>
        <p:nvGrpSpPr>
          <p:cNvPr id="42000" name="Группа 142"/>
          <p:cNvGrpSpPr>
            <a:grpSpLocks/>
          </p:cNvGrpSpPr>
          <p:nvPr/>
        </p:nvGrpSpPr>
        <p:grpSpPr bwMode="auto">
          <a:xfrm rot="-784521">
            <a:off x="7178675" y="5851525"/>
            <a:ext cx="1292225" cy="1079500"/>
            <a:chOff x="5898071" y="4410369"/>
            <a:chExt cx="2324143" cy="2460330"/>
          </a:xfrm>
        </p:grpSpPr>
        <p:sp>
          <p:nvSpPr>
            <p:cNvPr id="127" name="Полилиния 126"/>
            <p:cNvSpPr/>
            <p:nvPr/>
          </p:nvSpPr>
          <p:spPr>
            <a:xfrm>
              <a:off x="5898071" y="4931288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128" name="Полилиния 127"/>
            <p:cNvSpPr/>
            <p:nvPr/>
          </p:nvSpPr>
          <p:spPr>
            <a:xfrm>
              <a:off x="6357950" y="4918589"/>
              <a:ext cx="79269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129" name="Полилиния 128"/>
            <p:cNvSpPr/>
            <p:nvPr/>
          </p:nvSpPr>
          <p:spPr>
            <a:xfrm>
              <a:off x="6072198" y="4918589"/>
              <a:ext cx="114988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130" name="Полилиния 129"/>
            <p:cNvSpPr/>
            <p:nvPr/>
          </p:nvSpPr>
          <p:spPr>
            <a:xfrm flipH="1">
              <a:off x="7000892" y="4918589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132" name="Полилиния 131"/>
            <p:cNvSpPr/>
            <p:nvPr/>
          </p:nvSpPr>
          <p:spPr>
            <a:xfrm flipH="1">
              <a:off x="7000892" y="4918589"/>
              <a:ext cx="785818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grpSp>
          <p:nvGrpSpPr>
            <p:cNvPr id="42331" name="Группа 138"/>
            <p:cNvGrpSpPr>
              <a:grpSpLocks/>
            </p:cNvGrpSpPr>
            <p:nvPr/>
          </p:nvGrpSpPr>
          <p:grpSpPr bwMode="auto">
            <a:xfrm rot="639347">
              <a:off x="6792579" y="4410369"/>
              <a:ext cx="798923" cy="2457470"/>
              <a:chOff x="6586553" y="4400554"/>
              <a:chExt cx="798923" cy="2457470"/>
            </a:xfrm>
          </p:grpSpPr>
          <p:sp>
            <p:nvSpPr>
              <p:cNvPr id="140" name="Полилиния 139"/>
              <p:cNvSpPr/>
              <p:nvPr/>
            </p:nvSpPr>
            <p:spPr>
              <a:xfrm flipH="1">
                <a:off x="6929454" y="5143512"/>
                <a:ext cx="142905" cy="1714512"/>
              </a:xfrm>
              <a:custGeom>
                <a:avLst/>
                <a:gdLst>
                  <a:gd name="connsiteX0" fmla="*/ 1016000 w 1016000"/>
                  <a:gd name="connsiteY0" fmla="*/ 1778000 h 1803400"/>
                  <a:gd name="connsiteX1" fmla="*/ 0 w 1016000"/>
                  <a:gd name="connsiteY1" fmla="*/ 0 h 1803400"/>
                  <a:gd name="connsiteX2" fmla="*/ 901700 w 1016000"/>
                  <a:gd name="connsiteY2" fmla="*/ 1803400 h 1803400"/>
                  <a:gd name="connsiteX3" fmla="*/ 1016000 w 1016000"/>
                  <a:gd name="connsiteY3" fmla="*/ 1778000 h 1803400"/>
                  <a:gd name="connsiteX0" fmla="*/ 1016000 w 1016000"/>
                  <a:gd name="connsiteY0" fmla="*/ 1914011 h 1939411"/>
                  <a:gd name="connsiteX1" fmla="*/ 0 w 1016000"/>
                  <a:gd name="connsiteY1" fmla="*/ 136011 h 1939411"/>
                  <a:gd name="connsiteX2" fmla="*/ 901700 w 1016000"/>
                  <a:gd name="connsiteY2" fmla="*/ 1939411 h 1939411"/>
                  <a:gd name="connsiteX3" fmla="*/ 1016000 w 1016000"/>
                  <a:gd name="connsiteY3" fmla="*/ 1914011 h 1939411"/>
                  <a:gd name="connsiteX0" fmla="*/ 1269483 w 1269483"/>
                  <a:gd name="connsiteY0" fmla="*/ 2019845 h 2045245"/>
                  <a:gd name="connsiteX1" fmla="*/ 253483 w 1269483"/>
                  <a:gd name="connsiteY1" fmla="*/ 241845 h 2045245"/>
                  <a:gd name="connsiteX2" fmla="*/ 1155183 w 1269483"/>
                  <a:gd name="connsiteY2" fmla="*/ 2045245 h 2045245"/>
                  <a:gd name="connsiteX3" fmla="*/ 1269483 w 1269483"/>
                  <a:gd name="connsiteY3" fmla="*/ 2019845 h 2045245"/>
                  <a:gd name="connsiteX0" fmla="*/ 1175829 w 1175829"/>
                  <a:gd name="connsiteY0" fmla="*/ 1914011 h 1939411"/>
                  <a:gd name="connsiteX1" fmla="*/ 159829 w 1175829"/>
                  <a:gd name="connsiteY1" fmla="*/ 136011 h 1939411"/>
                  <a:gd name="connsiteX2" fmla="*/ 1061529 w 1175829"/>
                  <a:gd name="connsiteY2" fmla="*/ 1939411 h 1939411"/>
                  <a:gd name="connsiteX3" fmla="*/ 1175829 w 1175829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538181 w 697974"/>
                  <a:gd name="connsiteY2" fmla="*/ 1939411 h 1939411"/>
                  <a:gd name="connsiteX3" fmla="*/ 652481 w 697974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363701 w 697974"/>
                  <a:gd name="connsiteY2" fmla="*/ 1939411 h 1939411"/>
                  <a:gd name="connsiteX3" fmla="*/ 652481 w 697974"/>
                  <a:gd name="connsiteY3" fmla="*/ 1914011 h 1939411"/>
                  <a:gd name="connsiteX0" fmla="*/ 477999 w 523492"/>
                  <a:gd name="connsiteY0" fmla="*/ 1914011 h 1939411"/>
                  <a:gd name="connsiteX1" fmla="*/ 159828 w 523492"/>
                  <a:gd name="connsiteY1" fmla="*/ 136011 h 1939411"/>
                  <a:gd name="connsiteX2" fmla="*/ 363701 w 523492"/>
                  <a:gd name="connsiteY2" fmla="*/ 1939411 h 1939411"/>
                  <a:gd name="connsiteX3" fmla="*/ 477999 w 523492"/>
                  <a:gd name="connsiteY3" fmla="*/ 1914011 h 1939411"/>
                  <a:gd name="connsiteX0" fmla="*/ 129045 w 215906"/>
                  <a:gd name="connsiteY0" fmla="*/ 1914011 h 1939411"/>
                  <a:gd name="connsiteX1" fmla="*/ 159828 w 215906"/>
                  <a:gd name="connsiteY1" fmla="*/ 136011 h 1939411"/>
                  <a:gd name="connsiteX2" fmla="*/ 14747 w 215906"/>
                  <a:gd name="connsiteY2" fmla="*/ 1939411 h 1939411"/>
                  <a:gd name="connsiteX3" fmla="*/ 129045 w 215906"/>
                  <a:gd name="connsiteY3" fmla="*/ 1914011 h 1939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5906" h="1939411">
                    <a:moveTo>
                      <a:pt x="129045" y="1914011"/>
                    </a:moveTo>
                    <a:cubicBezTo>
                      <a:pt x="174538" y="948262"/>
                      <a:pt x="215907" y="0"/>
                      <a:pt x="159828" y="136011"/>
                    </a:cubicBezTo>
                    <a:cubicBezTo>
                      <a:pt x="-1" y="124344"/>
                      <a:pt x="106262" y="806428"/>
                      <a:pt x="14747" y="1939411"/>
                    </a:cubicBezTo>
                    <a:lnTo>
                      <a:pt x="129045" y="1914011"/>
                    </a:lnTo>
                    <a:close/>
                  </a:path>
                </a:pathLst>
              </a:custGeom>
              <a:gradFill>
                <a:gsLst>
                  <a:gs pos="100000">
                    <a:srgbClr val="92D050"/>
                  </a:gs>
                  <a:gs pos="0">
                    <a:schemeClr val="accent3">
                      <a:lumMod val="50000"/>
                    </a:schemeClr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9050" h="190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  <p:sp>
            <p:nvSpPr>
              <p:cNvPr id="141" name="Полилиния 140"/>
              <p:cNvSpPr/>
              <p:nvPr/>
            </p:nvSpPr>
            <p:spPr>
              <a:xfrm>
                <a:off x="6586553" y="440522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  <p:sp>
            <p:nvSpPr>
              <p:cNvPr id="142" name="Полилиния 141"/>
              <p:cNvSpPr/>
              <p:nvPr/>
            </p:nvSpPr>
            <p:spPr>
              <a:xfrm>
                <a:off x="6663958" y="440055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</p:grpSp>
      </p:grpSp>
      <p:grpSp>
        <p:nvGrpSpPr>
          <p:cNvPr id="42001" name="Группа 203"/>
          <p:cNvGrpSpPr>
            <a:grpSpLocks/>
          </p:cNvGrpSpPr>
          <p:nvPr/>
        </p:nvGrpSpPr>
        <p:grpSpPr bwMode="auto">
          <a:xfrm rot="626960">
            <a:off x="3440113" y="6005513"/>
            <a:ext cx="928687" cy="1000125"/>
            <a:chOff x="5898071" y="4400554"/>
            <a:chExt cx="2324143" cy="2470145"/>
          </a:xfrm>
        </p:grpSpPr>
        <p:sp>
          <p:nvSpPr>
            <p:cNvPr id="205" name="Полилиния 204"/>
            <p:cNvSpPr/>
            <p:nvPr/>
          </p:nvSpPr>
          <p:spPr>
            <a:xfrm>
              <a:off x="5898071" y="4931288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06" name="Полилиния 205"/>
            <p:cNvSpPr/>
            <p:nvPr/>
          </p:nvSpPr>
          <p:spPr>
            <a:xfrm>
              <a:off x="6357950" y="4918589"/>
              <a:ext cx="79269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07" name="Полилиния 206"/>
            <p:cNvSpPr/>
            <p:nvPr/>
          </p:nvSpPr>
          <p:spPr>
            <a:xfrm>
              <a:off x="6072198" y="4918589"/>
              <a:ext cx="114988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08" name="Полилиния 207"/>
            <p:cNvSpPr/>
            <p:nvPr/>
          </p:nvSpPr>
          <p:spPr>
            <a:xfrm flipH="1">
              <a:off x="7000892" y="4918589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09" name="Полилиния 208"/>
            <p:cNvSpPr/>
            <p:nvPr/>
          </p:nvSpPr>
          <p:spPr>
            <a:xfrm flipH="1">
              <a:off x="7000892" y="4918589"/>
              <a:ext cx="785818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10" name="Полилиния 209"/>
            <p:cNvSpPr/>
            <p:nvPr/>
          </p:nvSpPr>
          <p:spPr>
            <a:xfrm flipH="1">
              <a:off x="6929454" y="4918589"/>
              <a:ext cx="500066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grpSp>
          <p:nvGrpSpPr>
            <p:cNvPr id="42296" name="Группа 137"/>
            <p:cNvGrpSpPr>
              <a:grpSpLocks/>
            </p:cNvGrpSpPr>
            <p:nvPr/>
          </p:nvGrpSpPr>
          <p:grpSpPr bwMode="auto">
            <a:xfrm rot="-169710">
              <a:off x="6560974" y="4400554"/>
              <a:ext cx="798923" cy="2457470"/>
              <a:chOff x="6586553" y="4400554"/>
              <a:chExt cx="798923" cy="2457470"/>
            </a:xfrm>
          </p:grpSpPr>
          <p:sp>
            <p:nvSpPr>
              <p:cNvPr id="216" name="Полилиния 215"/>
              <p:cNvSpPr/>
              <p:nvPr/>
            </p:nvSpPr>
            <p:spPr>
              <a:xfrm flipH="1">
                <a:off x="6929454" y="5143512"/>
                <a:ext cx="142905" cy="1714512"/>
              </a:xfrm>
              <a:custGeom>
                <a:avLst/>
                <a:gdLst>
                  <a:gd name="connsiteX0" fmla="*/ 1016000 w 1016000"/>
                  <a:gd name="connsiteY0" fmla="*/ 1778000 h 1803400"/>
                  <a:gd name="connsiteX1" fmla="*/ 0 w 1016000"/>
                  <a:gd name="connsiteY1" fmla="*/ 0 h 1803400"/>
                  <a:gd name="connsiteX2" fmla="*/ 901700 w 1016000"/>
                  <a:gd name="connsiteY2" fmla="*/ 1803400 h 1803400"/>
                  <a:gd name="connsiteX3" fmla="*/ 1016000 w 1016000"/>
                  <a:gd name="connsiteY3" fmla="*/ 1778000 h 1803400"/>
                  <a:gd name="connsiteX0" fmla="*/ 1016000 w 1016000"/>
                  <a:gd name="connsiteY0" fmla="*/ 1914011 h 1939411"/>
                  <a:gd name="connsiteX1" fmla="*/ 0 w 1016000"/>
                  <a:gd name="connsiteY1" fmla="*/ 136011 h 1939411"/>
                  <a:gd name="connsiteX2" fmla="*/ 901700 w 1016000"/>
                  <a:gd name="connsiteY2" fmla="*/ 1939411 h 1939411"/>
                  <a:gd name="connsiteX3" fmla="*/ 1016000 w 1016000"/>
                  <a:gd name="connsiteY3" fmla="*/ 1914011 h 1939411"/>
                  <a:gd name="connsiteX0" fmla="*/ 1269483 w 1269483"/>
                  <a:gd name="connsiteY0" fmla="*/ 2019845 h 2045245"/>
                  <a:gd name="connsiteX1" fmla="*/ 253483 w 1269483"/>
                  <a:gd name="connsiteY1" fmla="*/ 241845 h 2045245"/>
                  <a:gd name="connsiteX2" fmla="*/ 1155183 w 1269483"/>
                  <a:gd name="connsiteY2" fmla="*/ 2045245 h 2045245"/>
                  <a:gd name="connsiteX3" fmla="*/ 1269483 w 1269483"/>
                  <a:gd name="connsiteY3" fmla="*/ 2019845 h 2045245"/>
                  <a:gd name="connsiteX0" fmla="*/ 1175829 w 1175829"/>
                  <a:gd name="connsiteY0" fmla="*/ 1914011 h 1939411"/>
                  <a:gd name="connsiteX1" fmla="*/ 159829 w 1175829"/>
                  <a:gd name="connsiteY1" fmla="*/ 136011 h 1939411"/>
                  <a:gd name="connsiteX2" fmla="*/ 1061529 w 1175829"/>
                  <a:gd name="connsiteY2" fmla="*/ 1939411 h 1939411"/>
                  <a:gd name="connsiteX3" fmla="*/ 1175829 w 1175829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538181 w 697974"/>
                  <a:gd name="connsiteY2" fmla="*/ 1939411 h 1939411"/>
                  <a:gd name="connsiteX3" fmla="*/ 652481 w 697974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363701 w 697974"/>
                  <a:gd name="connsiteY2" fmla="*/ 1939411 h 1939411"/>
                  <a:gd name="connsiteX3" fmla="*/ 652481 w 697974"/>
                  <a:gd name="connsiteY3" fmla="*/ 1914011 h 1939411"/>
                  <a:gd name="connsiteX0" fmla="*/ 477999 w 523492"/>
                  <a:gd name="connsiteY0" fmla="*/ 1914011 h 1939411"/>
                  <a:gd name="connsiteX1" fmla="*/ 159828 w 523492"/>
                  <a:gd name="connsiteY1" fmla="*/ 136011 h 1939411"/>
                  <a:gd name="connsiteX2" fmla="*/ 363701 w 523492"/>
                  <a:gd name="connsiteY2" fmla="*/ 1939411 h 1939411"/>
                  <a:gd name="connsiteX3" fmla="*/ 477999 w 523492"/>
                  <a:gd name="connsiteY3" fmla="*/ 1914011 h 1939411"/>
                  <a:gd name="connsiteX0" fmla="*/ 129045 w 215906"/>
                  <a:gd name="connsiteY0" fmla="*/ 1914011 h 1939411"/>
                  <a:gd name="connsiteX1" fmla="*/ 159828 w 215906"/>
                  <a:gd name="connsiteY1" fmla="*/ 136011 h 1939411"/>
                  <a:gd name="connsiteX2" fmla="*/ 14747 w 215906"/>
                  <a:gd name="connsiteY2" fmla="*/ 1939411 h 1939411"/>
                  <a:gd name="connsiteX3" fmla="*/ 129045 w 215906"/>
                  <a:gd name="connsiteY3" fmla="*/ 1914011 h 1939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5906" h="1939411">
                    <a:moveTo>
                      <a:pt x="129045" y="1914011"/>
                    </a:moveTo>
                    <a:cubicBezTo>
                      <a:pt x="174538" y="948262"/>
                      <a:pt x="215907" y="0"/>
                      <a:pt x="159828" y="136011"/>
                    </a:cubicBezTo>
                    <a:cubicBezTo>
                      <a:pt x="-1" y="124344"/>
                      <a:pt x="106262" y="806428"/>
                      <a:pt x="14747" y="1939411"/>
                    </a:cubicBezTo>
                    <a:lnTo>
                      <a:pt x="129045" y="1914011"/>
                    </a:lnTo>
                    <a:close/>
                  </a:path>
                </a:pathLst>
              </a:custGeom>
              <a:gradFill>
                <a:gsLst>
                  <a:gs pos="100000">
                    <a:srgbClr val="92D050"/>
                  </a:gs>
                  <a:gs pos="0">
                    <a:schemeClr val="accent3">
                      <a:lumMod val="50000"/>
                    </a:schemeClr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9050" h="190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  <p:sp>
            <p:nvSpPr>
              <p:cNvPr id="217" name="Полилиния 216"/>
              <p:cNvSpPr/>
              <p:nvPr/>
            </p:nvSpPr>
            <p:spPr>
              <a:xfrm>
                <a:off x="6586553" y="440522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  <p:sp>
            <p:nvSpPr>
              <p:cNvPr id="218" name="Полилиния 217"/>
              <p:cNvSpPr/>
              <p:nvPr/>
            </p:nvSpPr>
            <p:spPr>
              <a:xfrm>
                <a:off x="6663958" y="440055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</p:grpSp>
        <p:grpSp>
          <p:nvGrpSpPr>
            <p:cNvPr id="42297" name="Группа 138"/>
            <p:cNvGrpSpPr>
              <a:grpSpLocks/>
            </p:cNvGrpSpPr>
            <p:nvPr/>
          </p:nvGrpSpPr>
          <p:grpSpPr bwMode="auto">
            <a:xfrm rot="639347">
              <a:off x="6792579" y="4410375"/>
              <a:ext cx="798923" cy="2457470"/>
              <a:chOff x="6586553" y="4400554"/>
              <a:chExt cx="798923" cy="2457470"/>
            </a:xfrm>
          </p:grpSpPr>
          <p:sp>
            <p:nvSpPr>
              <p:cNvPr id="213" name="Полилиния 212"/>
              <p:cNvSpPr/>
              <p:nvPr/>
            </p:nvSpPr>
            <p:spPr>
              <a:xfrm flipH="1">
                <a:off x="6929454" y="5143512"/>
                <a:ext cx="142905" cy="1714512"/>
              </a:xfrm>
              <a:custGeom>
                <a:avLst/>
                <a:gdLst>
                  <a:gd name="connsiteX0" fmla="*/ 1016000 w 1016000"/>
                  <a:gd name="connsiteY0" fmla="*/ 1778000 h 1803400"/>
                  <a:gd name="connsiteX1" fmla="*/ 0 w 1016000"/>
                  <a:gd name="connsiteY1" fmla="*/ 0 h 1803400"/>
                  <a:gd name="connsiteX2" fmla="*/ 901700 w 1016000"/>
                  <a:gd name="connsiteY2" fmla="*/ 1803400 h 1803400"/>
                  <a:gd name="connsiteX3" fmla="*/ 1016000 w 1016000"/>
                  <a:gd name="connsiteY3" fmla="*/ 1778000 h 1803400"/>
                  <a:gd name="connsiteX0" fmla="*/ 1016000 w 1016000"/>
                  <a:gd name="connsiteY0" fmla="*/ 1914011 h 1939411"/>
                  <a:gd name="connsiteX1" fmla="*/ 0 w 1016000"/>
                  <a:gd name="connsiteY1" fmla="*/ 136011 h 1939411"/>
                  <a:gd name="connsiteX2" fmla="*/ 901700 w 1016000"/>
                  <a:gd name="connsiteY2" fmla="*/ 1939411 h 1939411"/>
                  <a:gd name="connsiteX3" fmla="*/ 1016000 w 1016000"/>
                  <a:gd name="connsiteY3" fmla="*/ 1914011 h 1939411"/>
                  <a:gd name="connsiteX0" fmla="*/ 1269483 w 1269483"/>
                  <a:gd name="connsiteY0" fmla="*/ 2019845 h 2045245"/>
                  <a:gd name="connsiteX1" fmla="*/ 253483 w 1269483"/>
                  <a:gd name="connsiteY1" fmla="*/ 241845 h 2045245"/>
                  <a:gd name="connsiteX2" fmla="*/ 1155183 w 1269483"/>
                  <a:gd name="connsiteY2" fmla="*/ 2045245 h 2045245"/>
                  <a:gd name="connsiteX3" fmla="*/ 1269483 w 1269483"/>
                  <a:gd name="connsiteY3" fmla="*/ 2019845 h 2045245"/>
                  <a:gd name="connsiteX0" fmla="*/ 1175829 w 1175829"/>
                  <a:gd name="connsiteY0" fmla="*/ 1914011 h 1939411"/>
                  <a:gd name="connsiteX1" fmla="*/ 159829 w 1175829"/>
                  <a:gd name="connsiteY1" fmla="*/ 136011 h 1939411"/>
                  <a:gd name="connsiteX2" fmla="*/ 1061529 w 1175829"/>
                  <a:gd name="connsiteY2" fmla="*/ 1939411 h 1939411"/>
                  <a:gd name="connsiteX3" fmla="*/ 1175829 w 1175829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538181 w 697974"/>
                  <a:gd name="connsiteY2" fmla="*/ 1939411 h 1939411"/>
                  <a:gd name="connsiteX3" fmla="*/ 652481 w 697974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363701 w 697974"/>
                  <a:gd name="connsiteY2" fmla="*/ 1939411 h 1939411"/>
                  <a:gd name="connsiteX3" fmla="*/ 652481 w 697974"/>
                  <a:gd name="connsiteY3" fmla="*/ 1914011 h 1939411"/>
                  <a:gd name="connsiteX0" fmla="*/ 477999 w 523492"/>
                  <a:gd name="connsiteY0" fmla="*/ 1914011 h 1939411"/>
                  <a:gd name="connsiteX1" fmla="*/ 159828 w 523492"/>
                  <a:gd name="connsiteY1" fmla="*/ 136011 h 1939411"/>
                  <a:gd name="connsiteX2" fmla="*/ 363701 w 523492"/>
                  <a:gd name="connsiteY2" fmla="*/ 1939411 h 1939411"/>
                  <a:gd name="connsiteX3" fmla="*/ 477999 w 523492"/>
                  <a:gd name="connsiteY3" fmla="*/ 1914011 h 1939411"/>
                  <a:gd name="connsiteX0" fmla="*/ 129045 w 215906"/>
                  <a:gd name="connsiteY0" fmla="*/ 1914011 h 1939411"/>
                  <a:gd name="connsiteX1" fmla="*/ 159828 w 215906"/>
                  <a:gd name="connsiteY1" fmla="*/ 136011 h 1939411"/>
                  <a:gd name="connsiteX2" fmla="*/ 14747 w 215906"/>
                  <a:gd name="connsiteY2" fmla="*/ 1939411 h 1939411"/>
                  <a:gd name="connsiteX3" fmla="*/ 129045 w 215906"/>
                  <a:gd name="connsiteY3" fmla="*/ 1914011 h 1939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5906" h="1939411">
                    <a:moveTo>
                      <a:pt x="129045" y="1914011"/>
                    </a:moveTo>
                    <a:cubicBezTo>
                      <a:pt x="174538" y="948262"/>
                      <a:pt x="215907" y="0"/>
                      <a:pt x="159828" y="136011"/>
                    </a:cubicBezTo>
                    <a:cubicBezTo>
                      <a:pt x="-1" y="124344"/>
                      <a:pt x="106262" y="806428"/>
                      <a:pt x="14747" y="1939411"/>
                    </a:cubicBezTo>
                    <a:lnTo>
                      <a:pt x="129045" y="1914011"/>
                    </a:lnTo>
                    <a:close/>
                  </a:path>
                </a:pathLst>
              </a:custGeom>
              <a:gradFill>
                <a:gsLst>
                  <a:gs pos="100000">
                    <a:srgbClr val="92D050"/>
                  </a:gs>
                  <a:gs pos="0">
                    <a:schemeClr val="accent3">
                      <a:lumMod val="50000"/>
                    </a:schemeClr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9050" h="190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  <p:sp>
            <p:nvSpPr>
              <p:cNvPr id="214" name="Полилиния 213"/>
              <p:cNvSpPr/>
              <p:nvPr/>
            </p:nvSpPr>
            <p:spPr>
              <a:xfrm>
                <a:off x="6586553" y="440522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  <p:sp>
            <p:nvSpPr>
              <p:cNvPr id="215" name="Полилиния 214"/>
              <p:cNvSpPr/>
              <p:nvPr/>
            </p:nvSpPr>
            <p:spPr>
              <a:xfrm>
                <a:off x="6663958" y="440055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</p:grpSp>
      </p:grpSp>
      <p:grpSp>
        <p:nvGrpSpPr>
          <p:cNvPr id="42002" name="Группа 219"/>
          <p:cNvGrpSpPr>
            <a:grpSpLocks/>
          </p:cNvGrpSpPr>
          <p:nvPr/>
        </p:nvGrpSpPr>
        <p:grpSpPr bwMode="auto">
          <a:xfrm rot="-1122157">
            <a:off x="4922838" y="5908675"/>
            <a:ext cx="928687" cy="1000125"/>
            <a:chOff x="5898071" y="4400554"/>
            <a:chExt cx="2324143" cy="2470145"/>
          </a:xfrm>
        </p:grpSpPr>
        <p:sp>
          <p:nvSpPr>
            <p:cNvPr id="221" name="Полилиния 220"/>
            <p:cNvSpPr/>
            <p:nvPr/>
          </p:nvSpPr>
          <p:spPr>
            <a:xfrm>
              <a:off x="5898071" y="4931288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22" name="Полилиния 221"/>
            <p:cNvSpPr/>
            <p:nvPr/>
          </p:nvSpPr>
          <p:spPr>
            <a:xfrm>
              <a:off x="6357950" y="4918589"/>
              <a:ext cx="79269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23" name="Полилиния 222"/>
            <p:cNvSpPr/>
            <p:nvPr/>
          </p:nvSpPr>
          <p:spPr>
            <a:xfrm>
              <a:off x="6072198" y="4918589"/>
              <a:ext cx="114988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24" name="Полилиния 223"/>
            <p:cNvSpPr/>
            <p:nvPr/>
          </p:nvSpPr>
          <p:spPr>
            <a:xfrm flipH="1">
              <a:off x="7000892" y="4918589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25" name="Полилиния 224"/>
            <p:cNvSpPr/>
            <p:nvPr/>
          </p:nvSpPr>
          <p:spPr>
            <a:xfrm flipH="1">
              <a:off x="7000892" y="4918589"/>
              <a:ext cx="785818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26" name="Полилиния 225"/>
            <p:cNvSpPr/>
            <p:nvPr/>
          </p:nvSpPr>
          <p:spPr>
            <a:xfrm flipH="1">
              <a:off x="6929454" y="4918589"/>
              <a:ext cx="500066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grpSp>
          <p:nvGrpSpPr>
            <p:cNvPr id="42258" name="Группа 137"/>
            <p:cNvGrpSpPr>
              <a:grpSpLocks/>
            </p:cNvGrpSpPr>
            <p:nvPr/>
          </p:nvGrpSpPr>
          <p:grpSpPr bwMode="auto">
            <a:xfrm rot="-169710">
              <a:off x="6560974" y="4400554"/>
              <a:ext cx="798923" cy="2457470"/>
              <a:chOff x="6586553" y="4400554"/>
              <a:chExt cx="798923" cy="2457470"/>
            </a:xfrm>
          </p:grpSpPr>
          <p:sp>
            <p:nvSpPr>
              <p:cNvPr id="232" name="Полилиния 231"/>
              <p:cNvSpPr/>
              <p:nvPr/>
            </p:nvSpPr>
            <p:spPr>
              <a:xfrm flipH="1">
                <a:off x="6929454" y="5143512"/>
                <a:ext cx="142905" cy="1714512"/>
              </a:xfrm>
              <a:custGeom>
                <a:avLst/>
                <a:gdLst>
                  <a:gd name="connsiteX0" fmla="*/ 1016000 w 1016000"/>
                  <a:gd name="connsiteY0" fmla="*/ 1778000 h 1803400"/>
                  <a:gd name="connsiteX1" fmla="*/ 0 w 1016000"/>
                  <a:gd name="connsiteY1" fmla="*/ 0 h 1803400"/>
                  <a:gd name="connsiteX2" fmla="*/ 901700 w 1016000"/>
                  <a:gd name="connsiteY2" fmla="*/ 1803400 h 1803400"/>
                  <a:gd name="connsiteX3" fmla="*/ 1016000 w 1016000"/>
                  <a:gd name="connsiteY3" fmla="*/ 1778000 h 1803400"/>
                  <a:gd name="connsiteX0" fmla="*/ 1016000 w 1016000"/>
                  <a:gd name="connsiteY0" fmla="*/ 1914011 h 1939411"/>
                  <a:gd name="connsiteX1" fmla="*/ 0 w 1016000"/>
                  <a:gd name="connsiteY1" fmla="*/ 136011 h 1939411"/>
                  <a:gd name="connsiteX2" fmla="*/ 901700 w 1016000"/>
                  <a:gd name="connsiteY2" fmla="*/ 1939411 h 1939411"/>
                  <a:gd name="connsiteX3" fmla="*/ 1016000 w 1016000"/>
                  <a:gd name="connsiteY3" fmla="*/ 1914011 h 1939411"/>
                  <a:gd name="connsiteX0" fmla="*/ 1269483 w 1269483"/>
                  <a:gd name="connsiteY0" fmla="*/ 2019845 h 2045245"/>
                  <a:gd name="connsiteX1" fmla="*/ 253483 w 1269483"/>
                  <a:gd name="connsiteY1" fmla="*/ 241845 h 2045245"/>
                  <a:gd name="connsiteX2" fmla="*/ 1155183 w 1269483"/>
                  <a:gd name="connsiteY2" fmla="*/ 2045245 h 2045245"/>
                  <a:gd name="connsiteX3" fmla="*/ 1269483 w 1269483"/>
                  <a:gd name="connsiteY3" fmla="*/ 2019845 h 2045245"/>
                  <a:gd name="connsiteX0" fmla="*/ 1175829 w 1175829"/>
                  <a:gd name="connsiteY0" fmla="*/ 1914011 h 1939411"/>
                  <a:gd name="connsiteX1" fmla="*/ 159829 w 1175829"/>
                  <a:gd name="connsiteY1" fmla="*/ 136011 h 1939411"/>
                  <a:gd name="connsiteX2" fmla="*/ 1061529 w 1175829"/>
                  <a:gd name="connsiteY2" fmla="*/ 1939411 h 1939411"/>
                  <a:gd name="connsiteX3" fmla="*/ 1175829 w 1175829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538181 w 697974"/>
                  <a:gd name="connsiteY2" fmla="*/ 1939411 h 1939411"/>
                  <a:gd name="connsiteX3" fmla="*/ 652481 w 697974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363701 w 697974"/>
                  <a:gd name="connsiteY2" fmla="*/ 1939411 h 1939411"/>
                  <a:gd name="connsiteX3" fmla="*/ 652481 w 697974"/>
                  <a:gd name="connsiteY3" fmla="*/ 1914011 h 1939411"/>
                  <a:gd name="connsiteX0" fmla="*/ 477999 w 523492"/>
                  <a:gd name="connsiteY0" fmla="*/ 1914011 h 1939411"/>
                  <a:gd name="connsiteX1" fmla="*/ 159828 w 523492"/>
                  <a:gd name="connsiteY1" fmla="*/ 136011 h 1939411"/>
                  <a:gd name="connsiteX2" fmla="*/ 363701 w 523492"/>
                  <a:gd name="connsiteY2" fmla="*/ 1939411 h 1939411"/>
                  <a:gd name="connsiteX3" fmla="*/ 477999 w 523492"/>
                  <a:gd name="connsiteY3" fmla="*/ 1914011 h 1939411"/>
                  <a:gd name="connsiteX0" fmla="*/ 129045 w 215906"/>
                  <a:gd name="connsiteY0" fmla="*/ 1914011 h 1939411"/>
                  <a:gd name="connsiteX1" fmla="*/ 159828 w 215906"/>
                  <a:gd name="connsiteY1" fmla="*/ 136011 h 1939411"/>
                  <a:gd name="connsiteX2" fmla="*/ 14747 w 215906"/>
                  <a:gd name="connsiteY2" fmla="*/ 1939411 h 1939411"/>
                  <a:gd name="connsiteX3" fmla="*/ 129045 w 215906"/>
                  <a:gd name="connsiteY3" fmla="*/ 1914011 h 1939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5906" h="1939411">
                    <a:moveTo>
                      <a:pt x="129045" y="1914011"/>
                    </a:moveTo>
                    <a:cubicBezTo>
                      <a:pt x="174538" y="948262"/>
                      <a:pt x="215907" y="0"/>
                      <a:pt x="159828" y="136011"/>
                    </a:cubicBezTo>
                    <a:cubicBezTo>
                      <a:pt x="-1" y="124344"/>
                      <a:pt x="106262" y="806428"/>
                      <a:pt x="14747" y="1939411"/>
                    </a:cubicBezTo>
                    <a:lnTo>
                      <a:pt x="129045" y="1914011"/>
                    </a:lnTo>
                    <a:close/>
                  </a:path>
                </a:pathLst>
              </a:custGeom>
              <a:gradFill>
                <a:gsLst>
                  <a:gs pos="100000">
                    <a:srgbClr val="92D050"/>
                  </a:gs>
                  <a:gs pos="0">
                    <a:schemeClr val="accent3">
                      <a:lumMod val="50000"/>
                    </a:schemeClr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9050" h="190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  <p:sp>
            <p:nvSpPr>
              <p:cNvPr id="233" name="Полилиния 232"/>
              <p:cNvSpPr/>
              <p:nvPr/>
            </p:nvSpPr>
            <p:spPr>
              <a:xfrm>
                <a:off x="6586553" y="440522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  <p:sp>
            <p:nvSpPr>
              <p:cNvPr id="234" name="Полилиния 233"/>
              <p:cNvSpPr/>
              <p:nvPr/>
            </p:nvSpPr>
            <p:spPr>
              <a:xfrm>
                <a:off x="6663958" y="440055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</p:grpSp>
        <p:grpSp>
          <p:nvGrpSpPr>
            <p:cNvPr id="42259" name="Группа 138"/>
            <p:cNvGrpSpPr>
              <a:grpSpLocks/>
            </p:cNvGrpSpPr>
            <p:nvPr/>
          </p:nvGrpSpPr>
          <p:grpSpPr bwMode="auto">
            <a:xfrm rot="639347">
              <a:off x="6792579" y="4410377"/>
              <a:ext cx="798923" cy="2457470"/>
              <a:chOff x="6586553" y="4400554"/>
              <a:chExt cx="798923" cy="2457470"/>
            </a:xfrm>
          </p:grpSpPr>
          <p:sp>
            <p:nvSpPr>
              <p:cNvPr id="229" name="Полилиния 228"/>
              <p:cNvSpPr/>
              <p:nvPr/>
            </p:nvSpPr>
            <p:spPr>
              <a:xfrm flipH="1">
                <a:off x="6929454" y="5143512"/>
                <a:ext cx="142905" cy="1714512"/>
              </a:xfrm>
              <a:custGeom>
                <a:avLst/>
                <a:gdLst>
                  <a:gd name="connsiteX0" fmla="*/ 1016000 w 1016000"/>
                  <a:gd name="connsiteY0" fmla="*/ 1778000 h 1803400"/>
                  <a:gd name="connsiteX1" fmla="*/ 0 w 1016000"/>
                  <a:gd name="connsiteY1" fmla="*/ 0 h 1803400"/>
                  <a:gd name="connsiteX2" fmla="*/ 901700 w 1016000"/>
                  <a:gd name="connsiteY2" fmla="*/ 1803400 h 1803400"/>
                  <a:gd name="connsiteX3" fmla="*/ 1016000 w 1016000"/>
                  <a:gd name="connsiteY3" fmla="*/ 1778000 h 1803400"/>
                  <a:gd name="connsiteX0" fmla="*/ 1016000 w 1016000"/>
                  <a:gd name="connsiteY0" fmla="*/ 1914011 h 1939411"/>
                  <a:gd name="connsiteX1" fmla="*/ 0 w 1016000"/>
                  <a:gd name="connsiteY1" fmla="*/ 136011 h 1939411"/>
                  <a:gd name="connsiteX2" fmla="*/ 901700 w 1016000"/>
                  <a:gd name="connsiteY2" fmla="*/ 1939411 h 1939411"/>
                  <a:gd name="connsiteX3" fmla="*/ 1016000 w 1016000"/>
                  <a:gd name="connsiteY3" fmla="*/ 1914011 h 1939411"/>
                  <a:gd name="connsiteX0" fmla="*/ 1269483 w 1269483"/>
                  <a:gd name="connsiteY0" fmla="*/ 2019845 h 2045245"/>
                  <a:gd name="connsiteX1" fmla="*/ 253483 w 1269483"/>
                  <a:gd name="connsiteY1" fmla="*/ 241845 h 2045245"/>
                  <a:gd name="connsiteX2" fmla="*/ 1155183 w 1269483"/>
                  <a:gd name="connsiteY2" fmla="*/ 2045245 h 2045245"/>
                  <a:gd name="connsiteX3" fmla="*/ 1269483 w 1269483"/>
                  <a:gd name="connsiteY3" fmla="*/ 2019845 h 2045245"/>
                  <a:gd name="connsiteX0" fmla="*/ 1175829 w 1175829"/>
                  <a:gd name="connsiteY0" fmla="*/ 1914011 h 1939411"/>
                  <a:gd name="connsiteX1" fmla="*/ 159829 w 1175829"/>
                  <a:gd name="connsiteY1" fmla="*/ 136011 h 1939411"/>
                  <a:gd name="connsiteX2" fmla="*/ 1061529 w 1175829"/>
                  <a:gd name="connsiteY2" fmla="*/ 1939411 h 1939411"/>
                  <a:gd name="connsiteX3" fmla="*/ 1175829 w 1175829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538181 w 697974"/>
                  <a:gd name="connsiteY2" fmla="*/ 1939411 h 1939411"/>
                  <a:gd name="connsiteX3" fmla="*/ 652481 w 697974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363701 w 697974"/>
                  <a:gd name="connsiteY2" fmla="*/ 1939411 h 1939411"/>
                  <a:gd name="connsiteX3" fmla="*/ 652481 w 697974"/>
                  <a:gd name="connsiteY3" fmla="*/ 1914011 h 1939411"/>
                  <a:gd name="connsiteX0" fmla="*/ 477999 w 523492"/>
                  <a:gd name="connsiteY0" fmla="*/ 1914011 h 1939411"/>
                  <a:gd name="connsiteX1" fmla="*/ 159828 w 523492"/>
                  <a:gd name="connsiteY1" fmla="*/ 136011 h 1939411"/>
                  <a:gd name="connsiteX2" fmla="*/ 363701 w 523492"/>
                  <a:gd name="connsiteY2" fmla="*/ 1939411 h 1939411"/>
                  <a:gd name="connsiteX3" fmla="*/ 477999 w 523492"/>
                  <a:gd name="connsiteY3" fmla="*/ 1914011 h 1939411"/>
                  <a:gd name="connsiteX0" fmla="*/ 129045 w 215906"/>
                  <a:gd name="connsiteY0" fmla="*/ 1914011 h 1939411"/>
                  <a:gd name="connsiteX1" fmla="*/ 159828 w 215906"/>
                  <a:gd name="connsiteY1" fmla="*/ 136011 h 1939411"/>
                  <a:gd name="connsiteX2" fmla="*/ 14747 w 215906"/>
                  <a:gd name="connsiteY2" fmla="*/ 1939411 h 1939411"/>
                  <a:gd name="connsiteX3" fmla="*/ 129045 w 215906"/>
                  <a:gd name="connsiteY3" fmla="*/ 1914011 h 1939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5906" h="1939411">
                    <a:moveTo>
                      <a:pt x="129045" y="1914011"/>
                    </a:moveTo>
                    <a:cubicBezTo>
                      <a:pt x="174538" y="948262"/>
                      <a:pt x="215907" y="0"/>
                      <a:pt x="159828" y="136011"/>
                    </a:cubicBezTo>
                    <a:cubicBezTo>
                      <a:pt x="-1" y="124344"/>
                      <a:pt x="106262" y="806428"/>
                      <a:pt x="14747" y="1939411"/>
                    </a:cubicBezTo>
                    <a:lnTo>
                      <a:pt x="129045" y="1914011"/>
                    </a:lnTo>
                    <a:close/>
                  </a:path>
                </a:pathLst>
              </a:custGeom>
              <a:gradFill>
                <a:gsLst>
                  <a:gs pos="100000">
                    <a:srgbClr val="92D050"/>
                  </a:gs>
                  <a:gs pos="0">
                    <a:schemeClr val="accent3">
                      <a:lumMod val="50000"/>
                    </a:schemeClr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9050" h="190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  <p:sp>
            <p:nvSpPr>
              <p:cNvPr id="230" name="Полилиния 229"/>
              <p:cNvSpPr/>
              <p:nvPr/>
            </p:nvSpPr>
            <p:spPr>
              <a:xfrm>
                <a:off x="6586553" y="440522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  <p:sp>
            <p:nvSpPr>
              <p:cNvPr id="231" name="Полилиния 230"/>
              <p:cNvSpPr/>
              <p:nvPr/>
            </p:nvSpPr>
            <p:spPr>
              <a:xfrm>
                <a:off x="6663958" y="440055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</p:grpSp>
      </p:grpSp>
      <p:grpSp>
        <p:nvGrpSpPr>
          <p:cNvPr id="42003" name="Группа 234"/>
          <p:cNvGrpSpPr>
            <a:grpSpLocks/>
          </p:cNvGrpSpPr>
          <p:nvPr/>
        </p:nvGrpSpPr>
        <p:grpSpPr bwMode="auto">
          <a:xfrm rot="-1183445">
            <a:off x="3927475" y="5984875"/>
            <a:ext cx="928688" cy="1000125"/>
            <a:chOff x="5898071" y="4400554"/>
            <a:chExt cx="2324143" cy="2470145"/>
          </a:xfrm>
        </p:grpSpPr>
        <p:sp>
          <p:nvSpPr>
            <p:cNvPr id="236" name="Полилиния 235"/>
            <p:cNvSpPr/>
            <p:nvPr/>
          </p:nvSpPr>
          <p:spPr>
            <a:xfrm>
              <a:off x="5898071" y="4931288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37" name="Полилиния 236"/>
            <p:cNvSpPr/>
            <p:nvPr/>
          </p:nvSpPr>
          <p:spPr>
            <a:xfrm>
              <a:off x="6357950" y="4918589"/>
              <a:ext cx="79269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38" name="Полилиния 237"/>
            <p:cNvSpPr/>
            <p:nvPr/>
          </p:nvSpPr>
          <p:spPr>
            <a:xfrm>
              <a:off x="6072198" y="4918589"/>
              <a:ext cx="114988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39" name="Полилиния 238"/>
            <p:cNvSpPr/>
            <p:nvPr/>
          </p:nvSpPr>
          <p:spPr>
            <a:xfrm flipH="1">
              <a:off x="7000892" y="4918589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40" name="Полилиния 239"/>
            <p:cNvSpPr/>
            <p:nvPr/>
          </p:nvSpPr>
          <p:spPr>
            <a:xfrm flipH="1">
              <a:off x="7000892" y="4918589"/>
              <a:ext cx="785818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41" name="Полилиния 240"/>
            <p:cNvSpPr/>
            <p:nvPr/>
          </p:nvSpPr>
          <p:spPr>
            <a:xfrm flipH="1">
              <a:off x="6929454" y="4918589"/>
              <a:ext cx="500066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grpSp>
          <p:nvGrpSpPr>
            <p:cNvPr id="42230" name="Группа 137"/>
            <p:cNvGrpSpPr>
              <a:grpSpLocks/>
            </p:cNvGrpSpPr>
            <p:nvPr/>
          </p:nvGrpSpPr>
          <p:grpSpPr bwMode="auto">
            <a:xfrm rot="-169710">
              <a:off x="6560974" y="4400554"/>
              <a:ext cx="798923" cy="2457470"/>
              <a:chOff x="6586553" y="4400554"/>
              <a:chExt cx="798923" cy="2457470"/>
            </a:xfrm>
          </p:grpSpPr>
          <p:sp>
            <p:nvSpPr>
              <p:cNvPr id="247" name="Полилиния 246"/>
              <p:cNvSpPr/>
              <p:nvPr/>
            </p:nvSpPr>
            <p:spPr>
              <a:xfrm flipH="1">
                <a:off x="6929454" y="5143512"/>
                <a:ext cx="142905" cy="1714512"/>
              </a:xfrm>
              <a:custGeom>
                <a:avLst/>
                <a:gdLst>
                  <a:gd name="connsiteX0" fmla="*/ 1016000 w 1016000"/>
                  <a:gd name="connsiteY0" fmla="*/ 1778000 h 1803400"/>
                  <a:gd name="connsiteX1" fmla="*/ 0 w 1016000"/>
                  <a:gd name="connsiteY1" fmla="*/ 0 h 1803400"/>
                  <a:gd name="connsiteX2" fmla="*/ 901700 w 1016000"/>
                  <a:gd name="connsiteY2" fmla="*/ 1803400 h 1803400"/>
                  <a:gd name="connsiteX3" fmla="*/ 1016000 w 1016000"/>
                  <a:gd name="connsiteY3" fmla="*/ 1778000 h 1803400"/>
                  <a:gd name="connsiteX0" fmla="*/ 1016000 w 1016000"/>
                  <a:gd name="connsiteY0" fmla="*/ 1914011 h 1939411"/>
                  <a:gd name="connsiteX1" fmla="*/ 0 w 1016000"/>
                  <a:gd name="connsiteY1" fmla="*/ 136011 h 1939411"/>
                  <a:gd name="connsiteX2" fmla="*/ 901700 w 1016000"/>
                  <a:gd name="connsiteY2" fmla="*/ 1939411 h 1939411"/>
                  <a:gd name="connsiteX3" fmla="*/ 1016000 w 1016000"/>
                  <a:gd name="connsiteY3" fmla="*/ 1914011 h 1939411"/>
                  <a:gd name="connsiteX0" fmla="*/ 1269483 w 1269483"/>
                  <a:gd name="connsiteY0" fmla="*/ 2019845 h 2045245"/>
                  <a:gd name="connsiteX1" fmla="*/ 253483 w 1269483"/>
                  <a:gd name="connsiteY1" fmla="*/ 241845 h 2045245"/>
                  <a:gd name="connsiteX2" fmla="*/ 1155183 w 1269483"/>
                  <a:gd name="connsiteY2" fmla="*/ 2045245 h 2045245"/>
                  <a:gd name="connsiteX3" fmla="*/ 1269483 w 1269483"/>
                  <a:gd name="connsiteY3" fmla="*/ 2019845 h 2045245"/>
                  <a:gd name="connsiteX0" fmla="*/ 1175829 w 1175829"/>
                  <a:gd name="connsiteY0" fmla="*/ 1914011 h 1939411"/>
                  <a:gd name="connsiteX1" fmla="*/ 159829 w 1175829"/>
                  <a:gd name="connsiteY1" fmla="*/ 136011 h 1939411"/>
                  <a:gd name="connsiteX2" fmla="*/ 1061529 w 1175829"/>
                  <a:gd name="connsiteY2" fmla="*/ 1939411 h 1939411"/>
                  <a:gd name="connsiteX3" fmla="*/ 1175829 w 1175829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538181 w 697974"/>
                  <a:gd name="connsiteY2" fmla="*/ 1939411 h 1939411"/>
                  <a:gd name="connsiteX3" fmla="*/ 652481 w 697974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363701 w 697974"/>
                  <a:gd name="connsiteY2" fmla="*/ 1939411 h 1939411"/>
                  <a:gd name="connsiteX3" fmla="*/ 652481 w 697974"/>
                  <a:gd name="connsiteY3" fmla="*/ 1914011 h 1939411"/>
                  <a:gd name="connsiteX0" fmla="*/ 477999 w 523492"/>
                  <a:gd name="connsiteY0" fmla="*/ 1914011 h 1939411"/>
                  <a:gd name="connsiteX1" fmla="*/ 159828 w 523492"/>
                  <a:gd name="connsiteY1" fmla="*/ 136011 h 1939411"/>
                  <a:gd name="connsiteX2" fmla="*/ 363701 w 523492"/>
                  <a:gd name="connsiteY2" fmla="*/ 1939411 h 1939411"/>
                  <a:gd name="connsiteX3" fmla="*/ 477999 w 523492"/>
                  <a:gd name="connsiteY3" fmla="*/ 1914011 h 1939411"/>
                  <a:gd name="connsiteX0" fmla="*/ 129045 w 215906"/>
                  <a:gd name="connsiteY0" fmla="*/ 1914011 h 1939411"/>
                  <a:gd name="connsiteX1" fmla="*/ 159828 w 215906"/>
                  <a:gd name="connsiteY1" fmla="*/ 136011 h 1939411"/>
                  <a:gd name="connsiteX2" fmla="*/ 14747 w 215906"/>
                  <a:gd name="connsiteY2" fmla="*/ 1939411 h 1939411"/>
                  <a:gd name="connsiteX3" fmla="*/ 129045 w 215906"/>
                  <a:gd name="connsiteY3" fmla="*/ 1914011 h 1939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5906" h="1939411">
                    <a:moveTo>
                      <a:pt x="129045" y="1914011"/>
                    </a:moveTo>
                    <a:cubicBezTo>
                      <a:pt x="174538" y="948262"/>
                      <a:pt x="215907" y="0"/>
                      <a:pt x="159828" y="136011"/>
                    </a:cubicBezTo>
                    <a:cubicBezTo>
                      <a:pt x="-1" y="124344"/>
                      <a:pt x="106262" y="806428"/>
                      <a:pt x="14747" y="1939411"/>
                    </a:cubicBezTo>
                    <a:lnTo>
                      <a:pt x="129045" y="1914011"/>
                    </a:lnTo>
                    <a:close/>
                  </a:path>
                </a:pathLst>
              </a:custGeom>
              <a:gradFill>
                <a:gsLst>
                  <a:gs pos="100000">
                    <a:srgbClr val="92D050"/>
                  </a:gs>
                  <a:gs pos="0">
                    <a:schemeClr val="accent3">
                      <a:lumMod val="50000"/>
                    </a:schemeClr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9050" h="190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  <p:sp>
            <p:nvSpPr>
              <p:cNvPr id="248" name="Полилиния 247"/>
              <p:cNvSpPr/>
              <p:nvPr/>
            </p:nvSpPr>
            <p:spPr>
              <a:xfrm>
                <a:off x="6586553" y="440522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  <p:sp>
            <p:nvSpPr>
              <p:cNvPr id="249" name="Полилиния 248"/>
              <p:cNvSpPr/>
              <p:nvPr/>
            </p:nvSpPr>
            <p:spPr>
              <a:xfrm>
                <a:off x="6663958" y="440055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</p:grpSp>
      </p:grpSp>
      <p:grpSp>
        <p:nvGrpSpPr>
          <p:cNvPr id="42004" name="Группа 188"/>
          <p:cNvGrpSpPr>
            <a:grpSpLocks/>
          </p:cNvGrpSpPr>
          <p:nvPr/>
        </p:nvGrpSpPr>
        <p:grpSpPr bwMode="auto">
          <a:xfrm rot="709197">
            <a:off x="4240213" y="5884863"/>
            <a:ext cx="1292225" cy="1082675"/>
            <a:chOff x="5898071" y="4410280"/>
            <a:chExt cx="2324143" cy="2467972"/>
          </a:xfrm>
        </p:grpSpPr>
        <p:sp>
          <p:nvSpPr>
            <p:cNvPr id="190" name="Полилиния 189"/>
            <p:cNvSpPr/>
            <p:nvPr/>
          </p:nvSpPr>
          <p:spPr>
            <a:xfrm>
              <a:off x="5898071" y="4931288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191" name="Полилиния 190"/>
            <p:cNvSpPr/>
            <p:nvPr/>
          </p:nvSpPr>
          <p:spPr>
            <a:xfrm>
              <a:off x="6357950" y="4918589"/>
              <a:ext cx="79269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192" name="Полилиния 191"/>
            <p:cNvSpPr/>
            <p:nvPr/>
          </p:nvSpPr>
          <p:spPr>
            <a:xfrm>
              <a:off x="6072198" y="4918589"/>
              <a:ext cx="114988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193" name="Полилиния 192"/>
            <p:cNvSpPr/>
            <p:nvPr/>
          </p:nvSpPr>
          <p:spPr>
            <a:xfrm flipH="1">
              <a:off x="7000892" y="4918589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194" name="Полилиния 193"/>
            <p:cNvSpPr/>
            <p:nvPr/>
          </p:nvSpPr>
          <p:spPr>
            <a:xfrm flipH="1">
              <a:off x="7000892" y="4918589"/>
              <a:ext cx="785818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195" name="Полилиния 194"/>
            <p:cNvSpPr/>
            <p:nvPr/>
          </p:nvSpPr>
          <p:spPr>
            <a:xfrm flipH="1">
              <a:off x="6929454" y="4918589"/>
              <a:ext cx="500066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grpSp>
          <p:nvGrpSpPr>
            <p:cNvPr id="42202" name="Группа 138"/>
            <p:cNvGrpSpPr>
              <a:grpSpLocks/>
            </p:cNvGrpSpPr>
            <p:nvPr/>
          </p:nvGrpSpPr>
          <p:grpSpPr bwMode="auto">
            <a:xfrm rot="639347">
              <a:off x="6791608" y="4410280"/>
              <a:ext cx="798923" cy="2467972"/>
              <a:chOff x="6586553" y="4400554"/>
              <a:chExt cx="798923" cy="2467972"/>
            </a:xfrm>
          </p:grpSpPr>
          <p:sp>
            <p:nvSpPr>
              <p:cNvPr id="198" name="Полилиния 197"/>
              <p:cNvSpPr/>
              <p:nvPr/>
            </p:nvSpPr>
            <p:spPr>
              <a:xfrm flipH="1">
                <a:off x="6910157" y="5154015"/>
                <a:ext cx="142905" cy="1714511"/>
              </a:xfrm>
              <a:custGeom>
                <a:avLst/>
                <a:gdLst>
                  <a:gd name="connsiteX0" fmla="*/ 1016000 w 1016000"/>
                  <a:gd name="connsiteY0" fmla="*/ 1778000 h 1803400"/>
                  <a:gd name="connsiteX1" fmla="*/ 0 w 1016000"/>
                  <a:gd name="connsiteY1" fmla="*/ 0 h 1803400"/>
                  <a:gd name="connsiteX2" fmla="*/ 901700 w 1016000"/>
                  <a:gd name="connsiteY2" fmla="*/ 1803400 h 1803400"/>
                  <a:gd name="connsiteX3" fmla="*/ 1016000 w 1016000"/>
                  <a:gd name="connsiteY3" fmla="*/ 1778000 h 1803400"/>
                  <a:gd name="connsiteX0" fmla="*/ 1016000 w 1016000"/>
                  <a:gd name="connsiteY0" fmla="*/ 1914011 h 1939411"/>
                  <a:gd name="connsiteX1" fmla="*/ 0 w 1016000"/>
                  <a:gd name="connsiteY1" fmla="*/ 136011 h 1939411"/>
                  <a:gd name="connsiteX2" fmla="*/ 901700 w 1016000"/>
                  <a:gd name="connsiteY2" fmla="*/ 1939411 h 1939411"/>
                  <a:gd name="connsiteX3" fmla="*/ 1016000 w 1016000"/>
                  <a:gd name="connsiteY3" fmla="*/ 1914011 h 1939411"/>
                  <a:gd name="connsiteX0" fmla="*/ 1269483 w 1269483"/>
                  <a:gd name="connsiteY0" fmla="*/ 2019845 h 2045245"/>
                  <a:gd name="connsiteX1" fmla="*/ 253483 w 1269483"/>
                  <a:gd name="connsiteY1" fmla="*/ 241845 h 2045245"/>
                  <a:gd name="connsiteX2" fmla="*/ 1155183 w 1269483"/>
                  <a:gd name="connsiteY2" fmla="*/ 2045245 h 2045245"/>
                  <a:gd name="connsiteX3" fmla="*/ 1269483 w 1269483"/>
                  <a:gd name="connsiteY3" fmla="*/ 2019845 h 2045245"/>
                  <a:gd name="connsiteX0" fmla="*/ 1175829 w 1175829"/>
                  <a:gd name="connsiteY0" fmla="*/ 1914011 h 1939411"/>
                  <a:gd name="connsiteX1" fmla="*/ 159829 w 1175829"/>
                  <a:gd name="connsiteY1" fmla="*/ 136011 h 1939411"/>
                  <a:gd name="connsiteX2" fmla="*/ 1061529 w 1175829"/>
                  <a:gd name="connsiteY2" fmla="*/ 1939411 h 1939411"/>
                  <a:gd name="connsiteX3" fmla="*/ 1175829 w 1175829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538181 w 697974"/>
                  <a:gd name="connsiteY2" fmla="*/ 1939411 h 1939411"/>
                  <a:gd name="connsiteX3" fmla="*/ 652481 w 697974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363701 w 697974"/>
                  <a:gd name="connsiteY2" fmla="*/ 1939411 h 1939411"/>
                  <a:gd name="connsiteX3" fmla="*/ 652481 w 697974"/>
                  <a:gd name="connsiteY3" fmla="*/ 1914011 h 1939411"/>
                  <a:gd name="connsiteX0" fmla="*/ 477999 w 523492"/>
                  <a:gd name="connsiteY0" fmla="*/ 1914011 h 1939411"/>
                  <a:gd name="connsiteX1" fmla="*/ 159828 w 523492"/>
                  <a:gd name="connsiteY1" fmla="*/ 136011 h 1939411"/>
                  <a:gd name="connsiteX2" fmla="*/ 363701 w 523492"/>
                  <a:gd name="connsiteY2" fmla="*/ 1939411 h 1939411"/>
                  <a:gd name="connsiteX3" fmla="*/ 477999 w 523492"/>
                  <a:gd name="connsiteY3" fmla="*/ 1914011 h 1939411"/>
                  <a:gd name="connsiteX0" fmla="*/ 129045 w 215906"/>
                  <a:gd name="connsiteY0" fmla="*/ 1914011 h 1939411"/>
                  <a:gd name="connsiteX1" fmla="*/ 159828 w 215906"/>
                  <a:gd name="connsiteY1" fmla="*/ 136011 h 1939411"/>
                  <a:gd name="connsiteX2" fmla="*/ 14747 w 215906"/>
                  <a:gd name="connsiteY2" fmla="*/ 1939411 h 1939411"/>
                  <a:gd name="connsiteX3" fmla="*/ 129045 w 215906"/>
                  <a:gd name="connsiteY3" fmla="*/ 1914011 h 1939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5906" h="1939411">
                    <a:moveTo>
                      <a:pt x="129045" y="1914011"/>
                    </a:moveTo>
                    <a:cubicBezTo>
                      <a:pt x="174538" y="948262"/>
                      <a:pt x="215907" y="0"/>
                      <a:pt x="159828" y="136011"/>
                    </a:cubicBezTo>
                    <a:cubicBezTo>
                      <a:pt x="-1" y="124344"/>
                      <a:pt x="106262" y="806428"/>
                      <a:pt x="14747" y="1939411"/>
                    </a:cubicBezTo>
                    <a:lnTo>
                      <a:pt x="129045" y="1914011"/>
                    </a:lnTo>
                    <a:close/>
                  </a:path>
                </a:pathLst>
              </a:custGeom>
              <a:gradFill>
                <a:gsLst>
                  <a:gs pos="100000">
                    <a:srgbClr val="92D050"/>
                  </a:gs>
                  <a:gs pos="0">
                    <a:schemeClr val="accent3">
                      <a:lumMod val="50000"/>
                    </a:schemeClr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9050" h="190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  <p:sp>
            <p:nvSpPr>
              <p:cNvPr id="199" name="Полилиния 198"/>
              <p:cNvSpPr/>
              <p:nvPr/>
            </p:nvSpPr>
            <p:spPr>
              <a:xfrm>
                <a:off x="6586553" y="440522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  <p:sp>
            <p:nvSpPr>
              <p:cNvPr id="200" name="Полилиния 199"/>
              <p:cNvSpPr/>
              <p:nvPr/>
            </p:nvSpPr>
            <p:spPr>
              <a:xfrm>
                <a:off x="6663958" y="440055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</p:grpSp>
      </p:grpSp>
      <p:grpSp>
        <p:nvGrpSpPr>
          <p:cNvPr id="42005" name="Группа 249"/>
          <p:cNvGrpSpPr>
            <a:grpSpLocks/>
          </p:cNvGrpSpPr>
          <p:nvPr/>
        </p:nvGrpSpPr>
        <p:grpSpPr bwMode="auto">
          <a:xfrm rot="-1028310">
            <a:off x="3127375" y="5900738"/>
            <a:ext cx="928688" cy="1000125"/>
            <a:chOff x="5898071" y="4400554"/>
            <a:chExt cx="2324143" cy="2470145"/>
          </a:xfrm>
        </p:grpSpPr>
        <p:sp>
          <p:nvSpPr>
            <p:cNvPr id="251" name="Полилиния 250"/>
            <p:cNvSpPr/>
            <p:nvPr/>
          </p:nvSpPr>
          <p:spPr>
            <a:xfrm>
              <a:off x="5898071" y="4931288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52" name="Полилиния 251"/>
            <p:cNvSpPr/>
            <p:nvPr/>
          </p:nvSpPr>
          <p:spPr>
            <a:xfrm>
              <a:off x="6357950" y="4918589"/>
              <a:ext cx="79269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53" name="Полилиния 252"/>
            <p:cNvSpPr/>
            <p:nvPr/>
          </p:nvSpPr>
          <p:spPr>
            <a:xfrm>
              <a:off x="6072198" y="4918589"/>
              <a:ext cx="114988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54" name="Полилиния 253"/>
            <p:cNvSpPr/>
            <p:nvPr/>
          </p:nvSpPr>
          <p:spPr>
            <a:xfrm flipH="1">
              <a:off x="7000892" y="4918589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55" name="Полилиния 254"/>
            <p:cNvSpPr/>
            <p:nvPr/>
          </p:nvSpPr>
          <p:spPr>
            <a:xfrm flipH="1">
              <a:off x="7000892" y="4918589"/>
              <a:ext cx="785818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56" name="Полилиния 255"/>
            <p:cNvSpPr/>
            <p:nvPr/>
          </p:nvSpPr>
          <p:spPr>
            <a:xfrm flipH="1">
              <a:off x="6929454" y="4918589"/>
              <a:ext cx="500066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grpSp>
          <p:nvGrpSpPr>
            <p:cNvPr id="42174" name="Группа 137"/>
            <p:cNvGrpSpPr>
              <a:grpSpLocks/>
            </p:cNvGrpSpPr>
            <p:nvPr/>
          </p:nvGrpSpPr>
          <p:grpSpPr bwMode="auto">
            <a:xfrm rot="-169710">
              <a:off x="6560974" y="4400554"/>
              <a:ext cx="798923" cy="2457470"/>
              <a:chOff x="6586553" y="4400554"/>
              <a:chExt cx="798923" cy="2457470"/>
            </a:xfrm>
          </p:grpSpPr>
          <p:sp>
            <p:nvSpPr>
              <p:cNvPr id="262" name="Полилиния 261"/>
              <p:cNvSpPr/>
              <p:nvPr/>
            </p:nvSpPr>
            <p:spPr>
              <a:xfrm flipH="1">
                <a:off x="6929454" y="5143512"/>
                <a:ext cx="142905" cy="1714512"/>
              </a:xfrm>
              <a:custGeom>
                <a:avLst/>
                <a:gdLst>
                  <a:gd name="connsiteX0" fmla="*/ 1016000 w 1016000"/>
                  <a:gd name="connsiteY0" fmla="*/ 1778000 h 1803400"/>
                  <a:gd name="connsiteX1" fmla="*/ 0 w 1016000"/>
                  <a:gd name="connsiteY1" fmla="*/ 0 h 1803400"/>
                  <a:gd name="connsiteX2" fmla="*/ 901700 w 1016000"/>
                  <a:gd name="connsiteY2" fmla="*/ 1803400 h 1803400"/>
                  <a:gd name="connsiteX3" fmla="*/ 1016000 w 1016000"/>
                  <a:gd name="connsiteY3" fmla="*/ 1778000 h 1803400"/>
                  <a:gd name="connsiteX0" fmla="*/ 1016000 w 1016000"/>
                  <a:gd name="connsiteY0" fmla="*/ 1914011 h 1939411"/>
                  <a:gd name="connsiteX1" fmla="*/ 0 w 1016000"/>
                  <a:gd name="connsiteY1" fmla="*/ 136011 h 1939411"/>
                  <a:gd name="connsiteX2" fmla="*/ 901700 w 1016000"/>
                  <a:gd name="connsiteY2" fmla="*/ 1939411 h 1939411"/>
                  <a:gd name="connsiteX3" fmla="*/ 1016000 w 1016000"/>
                  <a:gd name="connsiteY3" fmla="*/ 1914011 h 1939411"/>
                  <a:gd name="connsiteX0" fmla="*/ 1269483 w 1269483"/>
                  <a:gd name="connsiteY0" fmla="*/ 2019845 h 2045245"/>
                  <a:gd name="connsiteX1" fmla="*/ 253483 w 1269483"/>
                  <a:gd name="connsiteY1" fmla="*/ 241845 h 2045245"/>
                  <a:gd name="connsiteX2" fmla="*/ 1155183 w 1269483"/>
                  <a:gd name="connsiteY2" fmla="*/ 2045245 h 2045245"/>
                  <a:gd name="connsiteX3" fmla="*/ 1269483 w 1269483"/>
                  <a:gd name="connsiteY3" fmla="*/ 2019845 h 2045245"/>
                  <a:gd name="connsiteX0" fmla="*/ 1175829 w 1175829"/>
                  <a:gd name="connsiteY0" fmla="*/ 1914011 h 1939411"/>
                  <a:gd name="connsiteX1" fmla="*/ 159829 w 1175829"/>
                  <a:gd name="connsiteY1" fmla="*/ 136011 h 1939411"/>
                  <a:gd name="connsiteX2" fmla="*/ 1061529 w 1175829"/>
                  <a:gd name="connsiteY2" fmla="*/ 1939411 h 1939411"/>
                  <a:gd name="connsiteX3" fmla="*/ 1175829 w 1175829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538181 w 697974"/>
                  <a:gd name="connsiteY2" fmla="*/ 1939411 h 1939411"/>
                  <a:gd name="connsiteX3" fmla="*/ 652481 w 697974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363701 w 697974"/>
                  <a:gd name="connsiteY2" fmla="*/ 1939411 h 1939411"/>
                  <a:gd name="connsiteX3" fmla="*/ 652481 w 697974"/>
                  <a:gd name="connsiteY3" fmla="*/ 1914011 h 1939411"/>
                  <a:gd name="connsiteX0" fmla="*/ 477999 w 523492"/>
                  <a:gd name="connsiteY0" fmla="*/ 1914011 h 1939411"/>
                  <a:gd name="connsiteX1" fmla="*/ 159828 w 523492"/>
                  <a:gd name="connsiteY1" fmla="*/ 136011 h 1939411"/>
                  <a:gd name="connsiteX2" fmla="*/ 363701 w 523492"/>
                  <a:gd name="connsiteY2" fmla="*/ 1939411 h 1939411"/>
                  <a:gd name="connsiteX3" fmla="*/ 477999 w 523492"/>
                  <a:gd name="connsiteY3" fmla="*/ 1914011 h 1939411"/>
                  <a:gd name="connsiteX0" fmla="*/ 129045 w 215906"/>
                  <a:gd name="connsiteY0" fmla="*/ 1914011 h 1939411"/>
                  <a:gd name="connsiteX1" fmla="*/ 159828 w 215906"/>
                  <a:gd name="connsiteY1" fmla="*/ 136011 h 1939411"/>
                  <a:gd name="connsiteX2" fmla="*/ 14747 w 215906"/>
                  <a:gd name="connsiteY2" fmla="*/ 1939411 h 1939411"/>
                  <a:gd name="connsiteX3" fmla="*/ 129045 w 215906"/>
                  <a:gd name="connsiteY3" fmla="*/ 1914011 h 1939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5906" h="1939411">
                    <a:moveTo>
                      <a:pt x="129045" y="1914011"/>
                    </a:moveTo>
                    <a:cubicBezTo>
                      <a:pt x="174538" y="948262"/>
                      <a:pt x="215907" y="0"/>
                      <a:pt x="159828" y="136011"/>
                    </a:cubicBezTo>
                    <a:cubicBezTo>
                      <a:pt x="-1" y="124344"/>
                      <a:pt x="106262" y="806428"/>
                      <a:pt x="14747" y="1939411"/>
                    </a:cubicBezTo>
                    <a:lnTo>
                      <a:pt x="129045" y="1914011"/>
                    </a:lnTo>
                    <a:close/>
                  </a:path>
                </a:pathLst>
              </a:custGeom>
              <a:gradFill>
                <a:gsLst>
                  <a:gs pos="100000">
                    <a:srgbClr val="92D050"/>
                  </a:gs>
                  <a:gs pos="0">
                    <a:schemeClr val="accent3">
                      <a:lumMod val="50000"/>
                    </a:schemeClr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9050" h="190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  <p:sp>
            <p:nvSpPr>
              <p:cNvPr id="263" name="Полилиния 262"/>
              <p:cNvSpPr/>
              <p:nvPr/>
            </p:nvSpPr>
            <p:spPr>
              <a:xfrm>
                <a:off x="6586553" y="440522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  <p:sp>
            <p:nvSpPr>
              <p:cNvPr id="264" name="Полилиния 263"/>
              <p:cNvSpPr/>
              <p:nvPr/>
            </p:nvSpPr>
            <p:spPr>
              <a:xfrm>
                <a:off x="6663958" y="440055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</p:grpSp>
      </p:grpSp>
      <p:grpSp>
        <p:nvGrpSpPr>
          <p:cNvPr id="42006" name="Группа 284"/>
          <p:cNvGrpSpPr>
            <a:grpSpLocks/>
          </p:cNvGrpSpPr>
          <p:nvPr/>
        </p:nvGrpSpPr>
        <p:grpSpPr bwMode="auto">
          <a:xfrm>
            <a:off x="0" y="6197600"/>
            <a:ext cx="642938" cy="660400"/>
            <a:chOff x="214282" y="5643578"/>
            <a:chExt cx="1285884" cy="1017585"/>
          </a:xfrm>
        </p:grpSpPr>
        <p:sp>
          <p:nvSpPr>
            <p:cNvPr id="280" name="Полилиния 279"/>
            <p:cNvSpPr/>
            <p:nvPr/>
          </p:nvSpPr>
          <p:spPr>
            <a:xfrm>
              <a:off x="785786" y="5715016"/>
              <a:ext cx="714380" cy="946147"/>
            </a:xfrm>
            <a:custGeom>
              <a:avLst/>
              <a:gdLst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60461 h 1160461"/>
                <a:gd name="connsiteX1" fmla="*/ 228600 w 1000125"/>
                <a:gd name="connsiteY1" fmla="*/ 574673 h 1160461"/>
                <a:gd name="connsiteX2" fmla="*/ 404812 w 1000125"/>
                <a:gd name="connsiteY2" fmla="*/ 574673 h 1160461"/>
                <a:gd name="connsiteX3" fmla="*/ 385762 w 1000125"/>
                <a:gd name="connsiteY3" fmla="*/ 384173 h 1160461"/>
                <a:gd name="connsiteX4" fmla="*/ 666750 w 1000125"/>
                <a:gd name="connsiteY4" fmla="*/ 350836 h 1160461"/>
                <a:gd name="connsiteX5" fmla="*/ 642937 w 1000125"/>
                <a:gd name="connsiteY5" fmla="*/ 150811 h 1160461"/>
                <a:gd name="connsiteX6" fmla="*/ 914400 w 1000125"/>
                <a:gd name="connsiteY6" fmla="*/ 12698 h 1160461"/>
                <a:gd name="connsiteX7" fmla="*/ 1000125 w 1000125"/>
                <a:gd name="connsiteY7" fmla="*/ 379411 h 1160461"/>
                <a:gd name="connsiteX8" fmla="*/ 828675 w 1000125"/>
                <a:gd name="connsiteY8" fmla="*/ 403223 h 1160461"/>
                <a:gd name="connsiteX9" fmla="*/ 852487 w 1000125"/>
                <a:gd name="connsiteY9" fmla="*/ 631823 h 1160461"/>
                <a:gd name="connsiteX10" fmla="*/ 638175 w 1000125"/>
                <a:gd name="connsiteY10" fmla="*/ 669923 h 1160461"/>
                <a:gd name="connsiteX11" fmla="*/ 638175 w 1000125"/>
                <a:gd name="connsiteY11" fmla="*/ 850898 h 1160461"/>
                <a:gd name="connsiteX12" fmla="*/ 0 w 1000125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76332" h="1160461">
                  <a:moveTo>
                    <a:pt x="0" y="1160461"/>
                  </a:moveTo>
                  <a:lnTo>
                    <a:pt x="228600" y="574673"/>
                  </a:lnTo>
                  <a:cubicBezTo>
                    <a:pt x="282586" y="474659"/>
                    <a:pt x="346075" y="574673"/>
                    <a:pt x="404812" y="574673"/>
                  </a:cubicBezTo>
                  <a:cubicBezTo>
                    <a:pt x="398462" y="511173"/>
                    <a:pt x="315923" y="481010"/>
                    <a:pt x="385762" y="384173"/>
                  </a:cubicBezTo>
                  <a:cubicBezTo>
                    <a:pt x="498486" y="268286"/>
                    <a:pt x="573087" y="361948"/>
                    <a:pt x="666750" y="350836"/>
                  </a:cubicBezTo>
                  <a:cubicBezTo>
                    <a:pt x="658812" y="284161"/>
                    <a:pt x="541347" y="212725"/>
                    <a:pt x="642937" y="150811"/>
                  </a:cubicBezTo>
                  <a:cubicBezTo>
                    <a:pt x="766771" y="0"/>
                    <a:pt x="823912" y="58736"/>
                    <a:pt x="914400" y="12698"/>
                  </a:cubicBezTo>
                  <a:cubicBezTo>
                    <a:pt x="942975" y="134936"/>
                    <a:pt x="1076332" y="180974"/>
                    <a:pt x="1000125" y="379411"/>
                  </a:cubicBezTo>
                  <a:cubicBezTo>
                    <a:pt x="919170" y="458786"/>
                    <a:pt x="885825" y="395286"/>
                    <a:pt x="828675" y="403223"/>
                  </a:cubicBezTo>
                  <a:cubicBezTo>
                    <a:pt x="836612" y="479423"/>
                    <a:pt x="982671" y="507997"/>
                    <a:pt x="852487" y="631823"/>
                  </a:cubicBezTo>
                  <a:cubicBezTo>
                    <a:pt x="766771" y="787396"/>
                    <a:pt x="709612" y="657223"/>
                    <a:pt x="638175" y="669923"/>
                  </a:cubicBezTo>
                  <a:cubicBezTo>
                    <a:pt x="638175" y="730248"/>
                    <a:pt x="719147" y="790570"/>
                    <a:pt x="638175" y="850898"/>
                  </a:cubicBezTo>
                  <a:lnTo>
                    <a:pt x="0" y="116046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>
                <a:rot lat="20566233" lon="4218831" rev="19705992"/>
              </a:camera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82" name="Полилиния 281"/>
            <p:cNvSpPr/>
            <p:nvPr/>
          </p:nvSpPr>
          <p:spPr>
            <a:xfrm flipH="1">
              <a:off x="214282" y="5715016"/>
              <a:ext cx="714380" cy="946147"/>
            </a:xfrm>
            <a:custGeom>
              <a:avLst/>
              <a:gdLst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60461 h 1160461"/>
                <a:gd name="connsiteX1" fmla="*/ 228600 w 1000125"/>
                <a:gd name="connsiteY1" fmla="*/ 574673 h 1160461"/>
                <a:gd name="connsiteX2" fmla="*/ 404812 w 1000125"/>
                <a:gd name="connsiteY2" fmla="*/ 574673 h 1160461"/>
                <a:gd name="connsiteX3" fmla="*/ 385762 w 1000125"/>
                <a:gd name="connsiteY3" fmla="*/ 384173 h 1160461"/>
                <a:gd name="connsiteX4" fmla="*/ 666750 w 1000125"/>
                <a:gd name="connsiteY4" fmla="*/ 350836 h 1160461"/>
                <a:gd name="connsiteX5" fmla="*/ 642937 w 1000125"/>
                <a:gd name="connsiteY5" fmla="*/ 150811 h 1160461"/>
                <a:gd name="connsiteX6" fmla="*/ 914400 w 1000125"/>
                <a:gd name="connsiteY6" fmla="*/ 12698 h 1160461"/>
                <a:gd name="connsiteX7" fmla="*/ 1000125 w 1000125"/>
                <a:gd name="connsiteY7" fmla="*/ 379411 h 1160461"/>
                <a:gd name="connsiteX8" fmla="*/ 828675 w 1000125"/>
                <a:gd name="connsiteY8" fmla="*/ 403223 h 1160461"/>
                <a:gd name="connsiteX9" fmla="*/ 852487 w 1000125"/>
                <a:gd name="connsiteY9" fmla="*/ 631823 h 1160461"/>
                <a:gd name="connsiteX10" fmla="*/ 638175 w 1000125"/>
                <a:gd name="connsiteY10" fmla="*/ 669923 h 1160461"/>
                <a:gd name="connsiteX11" fmla="*/ 638175 w 1000125"/>
                <a:gd name="connsiteY11" fmla="*/ 850898 h 1160461"/>
                <a:gd name="connsiteX12" fmla="*/ 0 w 1000125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76332" h="1160461">
                  <a:moveTo>
                    <a:pt x="0" y="1160461"/>
                  </a:moveTo>
                  <a:lnTo>
                    <a:pt x="228600" y="574673"/>
                  </a:lnTo>
                  <a:cubicBezTo>
                    <a:pt x="282586" y="474659"/>
                    <a:pt x="346075" y="574673"/>
                    <a:pt x="404812" y="574673"/>
                  </a:cubicBezTo>
                  <a:cubicBezTo>
                    <a:pt x="398462" y="511173"/>
                    <a:pt x="315923" y="481010"/>
                    <a:pt x="385762" y="384173"/>
                  </a:cubicBezTo>
                  <a:cubicBezTo>
                    <a:pt x="498486" y="268286"/>
                    <a:pt x="573087" y="361948"/>
                    <a:pt x="666750" y="350836"/>
                  </a:cubicBezTo>
                  <a:cubicBezTo>
                    <a:pt x="658812" y="284161"/>
                    <a:pt x="541347" y="212725"/>
                    <a:pt x="642937" y="150811"/>
                  </a:cubicBezTo>
                  <a:cubicBezTo>
                    <a:pt x="766771" y="0"/>
                    <a:pt x="823912" y="58736"/>
                    <a:pt x="914400" y="12698"/>
                  </a:cubicBezTo>
                  <a:cubicBezTo>
                    <a:pt x="942975" y="134936"/>
                    <a:pt x="1076332" y="180974"/>
                    <a:pt x="1000125" y="379411"/>
                  </a:cubicBezTo>
                  <a:cubicBezTo>
                    <a:pt x="919170" y="458786"/>
                    <a:pt x="885825" y="395286"/>
                    <a:pt x="828675" y="403223"/>
                  </a:cubicBezTo>
                  <a:cubicBezTo>
                    <a:pt x="836612" y="479423"/>
                    <a:pt x="982671" y="507997"/>
                    <a:pt x="852487" y="631823"/>
                  </a:cubicBezTo>
                  <a:cubicBezTo>
                    <a:pt x="766771" y="787396"/>
                    <a:pt x="709612" y="657223"/>
                    <a:pt x="638175" y="669923"/>
                  </a:cubicBezTo>
                  <a:cubicBezTo>
                    <a:pt x="638175" y="730248"/>
                    <a:pt x="719147" y="790570"/>
                    <a:pt x="638175" y="850898"/>
                  </a:cubicBezTo>
                  <a:lnTo>
                    <a:pt x="0" y="116046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>
                <a:rot lat="18000000" lon="0" rev="20099999"/>
              </a:camera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83" name="Полилиния 282"/>
            <p:cNvSpPr/>
            <p:nvPr/>
          </p:nvSpPr>
          <p:spPr>
            <a:xfrm rot="1839986">
              <a:off x="523281" y="5784561"/>
              <a:ext cx="488006" cy="785225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84" name="24-конечная звезда 283"/>
            <p:cNvSpPr/>
            <p:nvPr/>
          </p:nvSpPr>
          <p:spPr>
            <a:xfrm>
              <a:off x="571472" y="5643578"/>
              <a:ext cx="357190" cy="285752"/>
            </a:xfrm>
            <a:prstGeom prst="star24">
              <a:avLst>
                <a:gd name="adj" fmla="val 43333"/>
              </a:avLst>
            </a:prstGeom>
            <a:solidFill>
              <a:srgbClr val="FFFF00"/>
            </a:solidFill>
            <a:ln>
              <a:noFill/>
            </a:ln>
            <a:scene3d>
              <a:camera prst="orthographicFront"/>
              <a:lightRig rig="threePt" dir="t"/>
            </a:scene3d>
            <a:sp3d>
              <a:bevelT h="38100" prst="relaxedInse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</p:grpSp>
      <p:grpSp>
        <p:nvGrpSpPr>
          <p:cNvPr id="42007" name="Группа 290"/>
          <p:cNvGrpSpPr>
            <a:grpSpLocks/>
          </p:cNvGrpSpPr>
          <p:nvPr/>
        </p:nvGrpSpPr>
        <p:grpSpPr bwMode="auto">
          <a:xfrm>
            <a:off x="642938" y="6357938"/>
            <a:ext cx="571500" cy="588962"/>
            <a:chOff x="214282" y="5643578"/>
            <a:chExt cx="1285884" cy="1017585"/>
          </a:xfrm>
        </p:grpSpPr>
        <p:sp>
          <p:nvSpPr>
            <p:cNvPr id="292" name="Полилиния 291"/>
            <p:cNvSpPr/>
            <p:nvPr/>
          </p:nvSpPr>
          <p:spPr>
            <a:xfrm>
              <a:off x="785786" y="5715016"/>
              <a:ext cx="714380" cy="946147"/>
            </a:xfrm>
            <a:custGeom>
              <a:avLst/>
              <a:gdLst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60461 h 1160461"/>
                <a:gd name="connsiteX1" fmla="*/ 228600 w 1000125"/>
                <a:gd name="connsiteY1" fmla="*/ 574673 h 1160461"/>
                <a:gd name="connsiteX2" fmla="*/ 404812 w 1000125"/>
                <a:gd name="connsiteY2" fmla="*/ 574673 h 1160461"/>
                <a:gd name="connsiteX3" fmla="*/ 385762 w 1000125"/>
                <a:gd name="connsiteY3" fmla="*/ 384173 h 1160461"/>
                <a:gd name="connsiteX4" fmla="*/ 666750 w 1000125"/>
                <a:gd name="connsiteY4" fmla="*/ 350836 h 1160461"/>
                <a:gd name="connsiteX5" fmla="*/ 642937 w 1000125"/>
                <a:gd name="connsiteY5" fmla="*/ 150811 h 1160461"/>
                <a:gd name="connsiteX6" fmla="*/ 914400 w 1000125"/>
                <a:gd name="connsiteY6" fmla="*/ 12698 h 1160461"/>
                <a:gd name="connsiteX7" fmla="*/ 1000125 w 1000125"/>
                <a:gd name="connsiteY7" fmla="*/ 379411 h 1160461"/>
                <a:gd name="connsiteX8" fmla="*/ 828675 w 1000125"/>
                <a:gd name="connsiteY8" fmla="*/ 403223 h 1160461"/>
                <a:gd name="connsiteX9" fmla="*/ 852487 w 1000125"/>
                <a:gd name="connsiteY9" fmla="*/ 631823 h 1160461"/>
                <a:gd name="connsiteX10" fmla="*/ 638175 w 1000125"/>
                <a:gd name="connsiteY10" fmla="*/ 669923 h 1160461"/>
                <a:gd name="connsiteX11" fmla="*/ 638175 w 1000125"/>
                <a:gd name="connsiteY11" fmla="*/ 850898 h 1160461"/>
                <a:gd name="connsiteX12" fmla="*/ 0 w 1000125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76332" h="1160461">
                  <a:moveTo>
                    <a:pt x="0" y="1160461"/>
                  </a:moveTo>
                  <a:lnTo>
                    <a:pt x="228600" y="574673"/>
                  </a:lnTo>
                  <a:cubicBezTo>
                    <a:pt x="282586" y="474659"/>
                    <a:pt x="346075" y="574673"/>
                    <a:pt x="404812" y="574673"/>
                  </a:cubicBezTo>
                  <a:cubicBezTo>
                    <a:pt x="398462" y="511173"/>
                    <a:pt x="315923" y="481010"/>
                    <a:pt x="385762" y="384173"/>
                  </a:cubicBezTo>
                  <a:cubicBezTo>
                    <a:pt x="498486" y="268286"/>
                    <a:pt x="573087" y="361948"/>
                    <a:pt x="666750" y="350836"/>
                  </a:cubicBezTo>
                  <a:cubicBezTo>
                    <a:pt x="658812" y="284161"/>
                    <a:pt x="541347" y="212725"/>
                    <a:pt x="642937" y="150811"/>
                  </a:cubicBezTo>
                  <a:cubicBezTo>
                    <a:pt x="766771" y="0"/>
                    <a:pt x="823912" y="58736"/>
                    <a:pt x="914400" y="12698"/>
                  </a:cubicBezTo>
                  <a:cubicBezTo>
                    <a:pt x="942975" y="134936"/>
                    <a:pt x="1076332" y="180974"/>
                    <a:pt x="1000125" y="379411"/>
                  </a:cubicBezTo>
                  <a:cubicBezTo>
                    <a:pt x="919170" y="458786"/>
                    <a:pt x="885825" y="395286"/>
                    <a:pt x="828675" y="403223"/>
                  </a:cubicBezTo>
                  <a:cubicBezTo>
                    <a:pt x="836612" y="479423"/>
                    <a:pt x="982671" y="507997"/>
                    <a:pt x="852487" y="631823"/>
                  </a:cubicBezTo>
                  <a:cubicBezTo>
                    <a:pt x="766771" y="787396"/>
                    <a:pt x="709612" y="657223"/>
                    <a:pt x="638175" y="669923"/>
                  </a:cubicBezTo>
                  <a:cubicBezTo>
                    <a:pt x="638175" y="730248"/>
                    <a:pt x="719147" y="790570"/>
                    <a:pt x="638175" y="850898"/>
                  </a:cubicBezTo>
                  <a:lnTo>
                    <a:pt x="0" y="116046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>
                <a:rot lat="20566233" lon="4218831" rev="19705992"/>
              </a:camera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93" name="Полилиния 292"/>
            <p:cNvSpPr/>
            <p:nvPr/>
          </p:nvSpPr>
          <p:spPr>
            <a:xfrm flipH="1">
              <a:off x="214282" y="5715016"/>
              <a:ext cx="714380" cy="946147"/>
            </a:xfrm>
            <a:custGeom>
              <a:avLst/>
              <a:gdLst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60461 h 1160461"/>
                <a:gd name="connsiteX1" fmla="*/ 228600 w 1000125"/>
                <a:gd name="connsiteY1" fmla="*/ 574673 h 1160461"/>
                <a:gd name="connsiteX2" fmla="*/ 404812 w 1000125"/>
                <a:gd name="connsiteY2" fmla="*/ 574673 h 1160461"/>
                <a:gd name="connsiteX3" fmla="*/ 385762 w 1000125"/>
                <a:gd name="connsiteY3" fmla="*/ 384173 h 1160461"/>
                <a:gd name="connsiteX4" fmla="*/ 666750 w 1000125"/>
                <a:gd name="connsiteY4" fmla="*/ 350836 h 1160461"/>
                <a:gd name="connsiteX5" fmla="*/ 642937 w 1000125"/>
                <a:gd name="connsiteY5" fmla="*/ 150811 h 1160461"/>
                <a:gd name="connsiteX6" fmla="*/ 914400 w 1000125"/>
                <a:gd name="connsiteY6" fmla="*/ 12698 h 1160461"/>
                <a:gd name="connsiteX7" fmla="*/ 1000125 w 1000125"/>
                <a:gd name="connsiteY7" fmla="*/ 379411 h 1160461"/>
                <a:gd name="connsiteX8" fmla="*/ 828675 w 1000125"/>
                <a:gd name="connsiteY8" fmla="*/ 403223 h 1160461"/>
                <a:gd name="connsiteX9" fmla="*/ 852487 w 1000125"/>
                <a:gd name="connsiteY9" fmla="*/ 631823 h 1160461"/>
                <a:gd name="connsiteX10" fmla="*/ 638175 w 1000125"/>
                <a:gd name="connsiteY10" fmla="*/ 669923 h 1160461"/>
                <a:gd name="connsiteX11" fmla="*/ 638175 w 1000125"/>
                <a:gd name="connsiteY11" fmla="*/ 850898 h 1160461"/>
                <a:gd name="connsiteX12" fmla="*/ 0 w 1000125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76332" h="1160461">
                  <a:moveTo>
                    <a:pt x="0" y="1160461"/>
                  </a:moveTo>
                  <a:lnTo>
                    <a:pt x="228600" y="574673"/>
                  </a:lnTo>
                  <a:cubicBezTo>
                    <a:pt x="282586" y="474659"/>
                    <a:pt x="346075" y="574673"/>
                    <a:pt x="404812" y="574673"/>
                  </a:cubicBezTo>
                  <a:cubicBezTo>
                    <a:pt x="398462" y="511173"/>
                    <a:pt x="315923" y="481010"/>
                    <a:pt x="385762" y="384173"/>
                  </a:cubicBezTo>
                  <a:cubicBezTo>
                    <a:pt x="498486" y="268286"/>
                    <a:pt x="573087" y="361948"/>
                    <a:pt x="666750" y="350836"/>
                  </a:cubicBezTo>
                  <a:cubicBezTo>
                    <a:pt x="658812" y="284161"/>
                    <a:pt x="541347" y="212725"/>
                    <a:pt x="642937" y="150811"/>
                  </a:cubicBezTo>
                  <a:cubicBezTo>
                    <a:pt x="766771" y="0"/>
                    <a:pt x="823912" y="58736"/>
                    <a:pt x="914400" y="12698"/>
                  </a:cubicBezTo>
                  <a:cubicBezTo>
                    <a:pt x="942975" y="134936"/>
                    <a:pt x="1076332" y="180974"/>
                    <a:pt x="1000125" y="379411"/>
                  </a:cubicBezTo>
                  <a:cubicBezTo>
                    <a:pt x="919170" y="458786"/>
                    <a:pt x="885825" y="395286"/>
                    <a:pt x="828675" y="403223"/>
                  </a:cubicBezTo>
                  <a:cubicBezTo>
                    <a:pt x="836612" y="479423"/>
                    <a:pt x="982671" y="507997"/>
                    <a:pt x="852487" y="631823"/>
                  </a:cubicBezTo>
                  <a:cubicBezTo>
                    <a:pt x="766771" y="787396"/>
                    <a:pt x="709612" y="657223"/>
                    <a:pt x="638175" y="669923"/>
                  </a:cubicBezTo>
                  <a:cubicBezTo>
                    <a:pt x="638175" y="730248"/>
                    <a:pt x="719147" y="790570"/>
                    <a:pt x="638175" y="850898"/>
                  </a:cubicBezTo>
                  <a:lnTo>
                    <a:pt x="0" y="116046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>
                <a:rot lat="18000000" lon="0" rev="20099999"/>
              </a:camera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94" name="Полилиния 293"/>
            <p:cNvSpPr/>
            <p:nvPr/>
          </p:nvSpPr>
          <p:spPr>
            <a:xfrm rot="1839986">
              <a:off x="523281" y="5784561"/>
              <a:ext cx="488006" cy="785225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95" name="24-конечная звезда 294"/>
            <p:cNvSpPr/>
            <p:nvPr/>
          </p:nvSpPr>
          <p:spPr>
            <a:xfrm>
              <a:off x="571472" y="5643578"/>
              <a:ext cx="357190" cy="285752"/>
            </a:xfrm>
            <a:prstGeom prst="star24">
              <a:avLst>
                <a:gd name="adj" fmla="val 43333"/>
              </a:avLst>
            </a:prstGeom>
            <a:solidFill>
              <a:srgbClr val="FFFF00"/>
            </a:solidFill>
            <a:ln>
              <a:noFill/>
            </a:ln>
            <a:scene3d>
              <a:camera prst="orthographicFront"/>
              <a:lightRig rig="threePt" dir="t"/>
            </a:scene3d>
            <a:sp3d>
              <a:bevelT h="38100" prst="relaxedInse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</p:grpSp>
      <p:grpSp>
        <p:nvGrpSpPr>
          <p:cNvPr id="42008" name="Группа 295"/>
          <p:cNvGrpSpPr>
            <a:grpSpLocks/>
          </p:cNvGrpSpPr>
          <p:nvPr/>
        </p:nvGrpSpPr>
        <p:grpSpPr bwMode="auto">
          <a:xfrm>
            <a:off x="5715000" y="6197600"/>
            <a:ext cx="642938" cy="660400"/>
            <a:chOff x="214282" y="5643578"/>
            <a:chExt cx="1285884" cy="1017585"/>
          </a:xfrm>
        </p:grpSpPr>
        <p:sp>
          <p:nvSpPr>
            <p:cNvPr id="297" name="Полилиния 296"/>
            <p:cNvSpPr/>
            <p:nvPr/>
          </p:nvSpPr>
          <p:spPr>
            <a:xfrm>
              <a:off x="785786" y="5715016"/>
              <a:ext cx="714380" cy="946147"/>
            </a:xfrm>
            <a:custGeom>
              <a:avLst/>
              <a:gdLst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60461 h 1160461"/>
                <a:gd name="connsiteX1" fmla="*/ 228600 w 1000125"/>
                <a:gd name="connsiteY1" fmla="*/ 574673 h 1160461"/>
                <a:gd name="connsiteX2" fmla="*/ 404812 w 1000125"/>
                <a:gd name="connsiteY2" fmla="*/ 574673 h 1160461"/>
                <a:gd name="connsiteX3" fmla="*/ 385762 w 1000125"/>
                <a:gd name="connsiteY3" fmla="*/ 384173 h 1160461"/>
                <a:gd name="connsiteX4" fmla="*/ 666750 w 1000125"/>
                <a:gd name="connsiteY4" fmla="*/ 350836 h 1160461"/>
                <a:gd name="connsiteX5" fmla="*/ 642937 w 1000125"/>
                <a:gd name="connsiteY5" fmla="*/ 150811 h 1160461"/>
                <a:gd name="connsiteX6" fmla="*/ 914400 w 1000125"/>
                <a:gd name="connsiteY6" fmla="*/ 12698 h 1160461"/>
                <a:gd name="connsiteX7" fmla="*/ 1000125 w 1000125"/>
                <a:gd name="connsiteY7" fmla="*/ 379411 h 1160461"/>
                <a:gd name="connsiteX8" fmla="*/ 828675 w 1000125"/>
                <a:gd name="connsiteY8" fmla="*/ 403223 h 1160461"/>
                <a:gd name="connsiteX9" fmla="*/ 852487 w 1000125"/>
                <a:gd name="connsiteY9" fmla="*/ 631823 h 1160461"/>
                <a:gd name="connsiteX10" fmla="*/ 638175 w 1000125"/>
                <a:gd name="connsiteY10" fmla="*/ 669923 h 1160461"/>
                <a:gd name="connsiteX11" fmla="*/ 638175 w 1000125"/>
                <a:gd name="connsiteY11" fmla="*/ 850898 h 1160461"/>
                <a:gd name="connsiteX12" fmla="*/ 0 w 1000125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76332" h="1160461">
                  <a:moveTo>
                    <a:pt x="0" y="1160461"/>
                  </a:moveTo>
                  <a:lnTo>
                    <a:pt x="228600" y="574673"/>
                  </a:lnTo>
                  <a:cubicBezTo>
                    <a:pt x="282586" y="474659"/>
                    <a:pt x="346075" y="574673"/>
                    <a:pt x="404812" y="574673"/>
                  </a:cubicBezTo>
                  <a:cubicBezTo>
                    <a:pt x="398462" y="511173"/>
                    <a:pt x="315923" y="481010"/>
                    <a:pt x="385762" y="384173"/>
                  </a:cubicBezTo>
                  <a:cubicBezTo>
                    <a:pt x="498486" y="268286"/>
                    <a:pt x="573087" y="361948"/>
                    <a:pt x="666750" y="350836"/>
                  </a:cubicBezTo>
                  <a:cubicBezTo>
                    <a:pt x="658812" y="284161"/>
                    <a:pt x="541347" y="212725"/>
                    <a:pt x="642937" y="150811"/>
                  </a:cubicBezTo>
                  <a:cubicBezTo>
                    <a:pt x="766771" y="0"/>
                    <a:pt x="823912" y="58736"/>
                    <a:pt x="914400" y="12698"/>
                  </a:cubicBezTo>
                  <a:cubicBezTo>
                    <a:pt x="942975" y="134936"/>
                    <a:pt x="1076332" y="180974"/>
                    <a:pt x="1000125" y="379411"/>
                  </a:cubicBezTo>
                  <a:cubicBezTo>
                    <a:pt x="919170" y="458786"/>
                    <a:pt x="885825" y="395286"/>
                    <a:pt x="828675" y="403223"/>
                  </a:cubicBezTo>
                  <a:cubicBezTo>
                    <a:pt x="836612" y="479423"/>
                    <a:pt x="982671" y="507997"/>
                    <a:pt x="852487" y="631823"/>
                  </a:cubicBezTo>
                  <a:cubicBezTo>
                    <a:pt x="766771" y="787396"/>
                    <a:pt x="709612" y="657223"/>
                    <a:pt x="638175" y="669923"/>
                  </a:cubicBezTo>
                  <a:cubicBezTo>
                    <a:pt x="638175" y="730248"/>
                    <a:pt x="719147" y="790570"/>
                    <a:pt x="638175" y="850898"/>
                  </a:cubicBezTo>
                  <a:lnTo>
                    <a:pt x="0" y="116046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>
                <a:rot lat="20566233" lon="4218831" rev="19705992"/>
              </a:camera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98" name="Полилиния 297"/>
            <p:cNvSpPr/>
            <p:nvPr/>
          </p:nvSpPr>
          <p:spPr>
            <a:xfrm flipH="1">
              <a:off x="214282" y="5715016"/>
              <a:ext cx="714380" cy="946147"/>
            </a:xfrm>
            <a:custGeom>
              <a:avLst/>
              <a:gdLst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60461 h 1160461"/>
                <a:gd name="connsiteX1" fmla="*/ 228600 w 1000125"/>
                <a:gd name="connsiteY1" fmla="*/ 574673 h 1160461"/>
                <a:gd name="connsiteX2" fmla="*/ 404812 w 1000125"/>
                <a:gd name="connsiteY2" fmla="*/ 574673 h 1160461"/>
                <a:gd name="connsiteX3" fmla="*/ 385762 w 1000125"/>
                <a:gd name="connsiteY3" fmla="*/ 384173 h 1160461"/>
                <a:gd name="connsiteX4" fmla="*/ 666750 w 1000125"/>
                <a:gd name="connsiteY4" fmla="*/ 350836 h 1160461"/>
                <a:gd name="connsiteX5" fmla="*/ 642937 w 1000125"/>
                <a:gd name="connsiteY5" fmla="*/ 150811 h 1160461"/>
                <a:gd name="connsiteX6" fmla="*/ 914400 w 1000125"/>
                <a:gd name="connsiteY6" fmla="*/ 12698 h 1160461"/>
                <a:gd name="connsiteX7" fmla="*/ 1000125 w 1000125"/>
                <a:gd name="connsiteY7" fmla="*/ 379411 h 1160461"/>
                <a:gd name="connsiteX8" fmla="*/ 828675 w 1000125"/>
                <a:gd name="connsiteY8" fmla="*/ 403223 h 1160461"/>
                <a:gd name="connsiteX9" fmla="*/ 852487 w 1000125"/>
                <a:gd name="connsiteY9" fmla="*/ 631823 h 1160461"/>
                <a:gd name="connsiteX10" fmla="*/ 638175 w 1000125"/>
                <a:gd name="connsiteY10" fmla="*/ 669923 h 1160461"/>
                <a:gd name="connsiteX11" fmla="*/ 638175 w 1000125"/>
                <a:gd name="connsiteY11" fmla="*/ 850898 h 1160461"/>
                <a:gd name="connsiteX12" fmla="*/ 0 w 1000125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76332" h="1160461">
                  <a:moveTo>
                    <a:pt x="0" y="1160461"/>
                  </a:moveTo>
                  <a:lnTo>
                    <a:pt x="228600" y="574673"/>
                  </a:lnTo>
                  <a:cubicBezTo>
                    <a:pt x="282586" y="474659"/>
                    <a:pt x="346075" y="574673"/>
                    <a:pt x="404812" y="574673"/>
                  </a:cubicBezTo>
                  <a:cubicBezTo>
                    <a:pt x="398462" y="511173"/>
                    <a:pt x="315923" y="481010"/>
                    <a:pt x="385762" y="384173"/>
                  </a:cubicBezTo>
                  <a:cubicBezTo>
                    <a:pt x="498486" y="268286"/>
                    <a:pt x="573087" y="361948"/>
                    <a:pt x="666750" y="350836"/>
                  </a:cubicBezTo>
                  <a:cubicBezTo>
                    <a:pt x="658812" y="284161"/>
                    <a:pt x="541347" y="212725"/>
                    <a:pt x="642937" y="150811"/>
                  </a:cubicBezTo>
                  <a:cubicBezTo>
                    <a:pt x="766771" y="0"/>
                    <a:pt x="823912" y="58736"/>
                    <a:pt x="914400" y="12698"/>
                  </a:cubicBezTo>
                  <a:cubicBezTo>
                    <a:pt x="942975" y="134936"/>
                    <a:pt x="1076332" y="180974"/>
                    <a:pt x="1000125" y="379411"/>
                  </a:cubicBezTo>
                  <a:cubicBezTo>
                    <a:pt x="919170" y="458786"/>
                    <a:pt x="885825" y="395286"/>
                    <a:pt x="828675" y="403223"/>
                  </a:cubicBezTo>
                  <a:cubicBezTo>
                    <a:pt x="836612" y="479423"/>
                    <a:pt x="982671" y="507997"/>
                    <a:pt x="852487" y="631823"/>
                  </a:cubicBezTo>
                  <a:cubicBezTo>
                    <a:pt x="766771" y="787396"/>
                    <a:pt x="709612" y="657223"/>
                    <a:pt x="638175" y="669923"/>
                  </a:cubicBezTo>
                  <a:cubicBezTo>
                    <a:pt x="638175" y="730248"/>
                    <a:pt x="719147" y="790570"/>
                    <a:pt x="638175" y="850898"/>
                  </a:cubicBezTo>
                  <a:lnTo>
                    <a:pt x="0" y="116046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>
                <a:rot lat="18000000" lon="0" rev="20099999"/>
              </a:camera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99" name="Полилиния 298"/>
            <p:cNvSpPr/>
            <p:nvPr/>
          </p:nvSpPr>
          <p:spPr>
            <a:xfrm rot="1839986">
              <a:off x="523281" y="5784561"/>
              <a:ext cx="488006" cy="785225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00" name="24-конечная звезда 299"/>
            <p:cNvSpPr/>
            <p:nvPr/>
          </p:nvSpPr>
          <p:spPr>
            <a:xfrm>
              <a:off x="571472" y="5643578"/>
              <a:ext cx="357190" cy="285752"/>
            </a:xfrm>
            <a:prstGeom prst="star24">
              <a:avLst>
                <a:gd name="adj" fmla="val 43333"/>
              </a:avLst>
            </a:prstGeom>
            <a:solidFill>
              <a:srgbClr val="FFFF00"/>
            </a:solidFill>
            <a:ln>
              <a:noFill/>
            </a:ln>
            <a:scene3d>
              <a:camera prst="orthographicFront"/>
              <a:lightRig rig="threePt" dir="t"/>
            </a:scene3d>
            <a:sp3d>
              <a:bevelT h="38100" prst="relaxedInse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</p:grpSp>
      <p:grpSp>
        <p:nvGrpSpPr>
          <p:cNvPr id="42009" name="Группа 305"/>
          <p:cNvGrpSpPr>
            <a:grpSpLocks/>
          </p:cNvGrpSpPr>
          <p:nvPr/>
        </p:nvGrpSpPr>
        <p:grpSpPr bwMode="auto">
          <a:xfrm>
            <a:off x="1214438" y="6197600"/>
            <a:ext cx="642937" cy="660400"/>
            <a:chOff x="214282" y="5643578"/>
            <a:chExt cx="1285884" cy="1017585"/>
          </a:xfrm>
        </p:grpSpPr>
        <p:sp>
          <p:nvSpPr>
            <p:cNvPr id="307" name="Полилиния 306"/>
            <p:cNvSpPr/>
            <p:nvPr/>
          </p:nvSpPr>
          <p:spPr>
            <a:xfrm>
              <a:off x="785786" y="5715016"/>
              <a:ext cx="714380" cy="946147"/>
            </a:xfrm>
            <a:custGeom>
              <a:avLst/>
              <a:gdLst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60461 h 1160461"/>
                <a:gd name="connsiteX1" fmla="*/ 228600 w 1000125"/>
                <a:gd name="connsiteY1" fmla="*/ 574673 h 1160461"/>
                <a:gd name="connsiteX2" fmla="*/ 404812 w 1000125"/>
                <a:gd name="connsiteY2" fmla="*/ 574673 h 1160461"/>
                <a:gd name="connsiteX3" fmla="*/ 385762 w 1000125"/>
                <a:gd name="connsiteY3" fmla="*/ 384173 h 1160461"/>
                <a:gd name="connsiteX4" fmla="*/ 666750 w 1000125"/>
                <a:gd name="connsiteY4" fmla="*/ 350836 h 1160461"/>
                <a:gd name="connsiteX5" fmla="*/ 642937 w 1000125"/>
                <a:gd name="connsiteY5" fmla="*/ 150811 h 1160461"/>
                <a:gd name="connsiteX6" fmla="*/ 914400 w 1000125"/>
                <a:gd name="connsiteY6" fmla="*/ 12698 h 1160461"/>
                <a:gd name="connsiteX7" fmla="*/ 1000125 w 1000125"/>
                <a:gd name="connsiteY7" fmla="*/ 379411 h 1160461"/>
                <a:gd name="connsiteX8" fmla="*/ 828675 w 1000125"/>
                <a:gd name="connsiteY8" fmla="*/ 403223 h 1160461"/>
                <a:gd name="connsiteX9" fmla="*/ 852487 w 1000125"/>
                <a:gd name="connsiteY9" fmla="*/ 631823 h 1160461"/>
                <a:gd name="connsiteX10" fmla="*/ 638175 w 1000125"/>
                <a:gd name="connsiteY10" fmla="*/ 669923 h 1160461"/>
                <a:gd name="connsiteX11" fmla="*/ 638175 w 1000125"/>
                <a:gd name="connsiteY11" fmla="*/ 850898 h 1160461"/>
                <a:gd name="connsiteX12" fmla="*/ 0 w 1000125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76332" h="1160461">
                  <a:moveTo>
                    <a:pt x="0" y="1160461"/>
                  </a:moveTo>
                  <a:lnTo>
                    <a:pt x="228600" y="574673"/>
                  </a:lnTo>
                  <a:cubicBezTo>
                    <a:pt x="282586" y="474659"/>
                    <a:pt x="346075" y="574673"/>
                    <a:pt x="404812" y="574673"/>
                  </a:cubicBezTo>
                  <a:cubicBezTo>
                    <a:pt x="398462" y="511173"/>
                    <a:pt x="315923" y="481010"/>
                    <a:pt x="385762" y="384173"/>
                  </a:cubicBezTo>
                  <a:cubicBezTo>
                    <a:pt x="498486" y="268286"/>
                    <a:pt x="573087" y="361948"/>
                    <a:pt x="666750" y="350836"/>
                  </a:cubicBezTo>
                  <a:cubicBezTo>
                    <a:pt x="658812" y="284161"/>
                    <a:pt x="541347" y="212725"/>
                    <a:pt x="642937" y="150811"/>
                  </a:cubicBezTo>
                  <a:cubicBezTo>
                    <a:pt x="766771" y="0"/>
                    <a:pt x="823912" y="58736"/>
                    <a:pt x="914400" y="12698"/>
                  </a:cubicBezTo>
                  <a:cubicBezTo>
                    <a:pt x="942975" y="134936"/>
                    <a:pt x="1076332" y="180974"/>
                    <a:pt x="1000125" y="379411"/>
                  </a:cubicBezTo>
                  <a:cubicBezTo>
                    <a:pt x="919170" y="458786"/>
                    <a:pt x="885825" y="395286"/>
                    <a:pt x="828675" y="403223"/>
                  </a:cubicBezTo>
                  <a:cubicBezTo>
                    <a:pt x="836612" y="479423"/>
                    <a:pt x="982671" y="507997"/>
                    <a:pt x="852487" y="631823"/>
                  </a:cubicBezTo>
                  <a:cubicBezTo>
                    <a:pt x="766771" y="787396"/>
                    <a:pt x="709612" y="657223"/>
                    <a:pt x="638175" y="669923"/>
                  </a:cubicBezTo>
                  <a:cubicBezTo>
                    <a:pt x="638175" y="730248"/>
                    <a:pt x="719147" y="790570"/>
                    <a:pt x="638175" y="850898"/>
                  </a:cubicBezTo>
                  <a:lnTo>
                    <a:pt x="0" y="116046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>
                <a:rot lat="20566233" lon="4218831" rev="19705992"/>
              </a:camera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08" name="Полилиния 307"/>
            <p:cNvSpPr/>
            <p:nvPr/>
          </p:nvSpPr>
          <p:spPr>
            <a:xfrm flipH="1">
              <a:off x="214282" y="5715016"/>
              <a:ext cx="714380" cy="946147"/>
            </a:xfrm>
            <a:custGeom>
              <a:avLst/>
              <a:gdLst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60461 h 1160461"/>
                <a:gd name="connsiteX1" fmla="*/ 228600 w 1000125"/>
                <a:gd name="connsiteY1" fmla="*/ 574673 h 1160461"/>
                <a:gd name="connsiteX2" fmla="*/ 404812 w 1000125"/>
                <a:gd name="connsiteY2" fmla="*/ 574673 h 1160461"/>
                <a:gd name="connsiteX3" fmla="*/ 385762 w 1000125"/>
                <a:gd name="connsiteY3" fmla="*/ 384173 h 1160461"/>
                <a:gd name="connsiteX4" fmla="*/ 666750 w 1000125"/>
                <a:gd name="connsiteY4" fmla="*/ 350836 h 1160461"/>
                <a:gd name="connsiteX5" fmla="*/ 642937 w 1000125"/>
                <a:gd name="connsiteY5" fmla="*/ 150811 h 1160461"/>
                <a:gd name="connsiteX6" fmla="*/ 914400 w 1000125"/>
                <a:gd name="connsiteY6" fmla="*/ 12698 h 1160461"/>
                <a:gd name="connsiteX7" fmla="*/ 1000125 w 1000125"/>
                <a:gd name="connsiteY7" fmla="*/ 379411 h 1160461"/>
                <a:gd name="connsiteX8" fmla="*/ 828675 w 1000125"/>
                <a:gd name="connsiteY8" fmla="*/ 403223 h 1160461"/>
                <a:gd name="connsiteX9" fmla="*/ 852487 w 1000125"/>
                <a:gd name="connsiteY9" fmla="*/ 631823 h 1160461"/>
                <a:gd name="connsiteX10" fmla="*/ 638175 w 1000125"/>
                <a:gd name="connsiteY10" fmla="*/ 669923 h 1160461"/>
                <a:gd name="connsiteX11" fmla="*/ 638175 w 1000125"/>
                <a:gd name="connsiteY11" fmla="*/ 850898 h 1160461"/>
                <a:gd name="connsiteX12" fmla="*/ 0 w 1000125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76332" h="1160461">
                  <a:moveTo>
                    <a:pt x="0" y="1160461"/>
                  </a:moveTo>
                  <a:lnTo>
                    <a:pt x="228600" y="574673"/>
                  </a:lnTo>
                  <a:cubicBezTo>
                    <a:pt x="282586" y="474659"/>
                    <a:pt x="346075" y="574673"/>
                    <a:pt x="404812" y="574673"/>
                  </a:cubicBezTo>
                  <a:cubicBezTo>
                    <a:pt x="398462" y="511173"/>
                    <a:pt x="315923" y="481010"/>
                    <a:pt x="385762" y="384173"/>
                  </a:cubicBezTo>
                  <a:cubicBezTo>
                    <a:pt x="498486" y="268286"/>
                    <a:pt x="573087" y="361948"/>
                    <a:pt x="666750" y="350836"/>
                  </a:cubicBezTo>
                  <a:cubicBezTo>
                    <a:pt x="658812" y="284161"/>
                    <a:pt x="541347" y="212725"/>
                    <a:pt x="642937" y="150811"/>
                  </a:cubicBezTo>
                  <a:cubicBezTo>
                    <a:pt x="766771" y="0"/>
                    <a:pt x="823912" y="58736"/>
                    <a:pt x="914400" y="12698"/>
                  </a:cubicBezTo>
                  <a:cubicBezTo>
                    <a:pt x="942975" y="134936"/>
                    <a:pt x="1076332" y="180974"/>
                    <a:pt x="1000125" y="379411"/>
                  </a:cubicBezTo>
                  <a:cubicBezTo>
                    <a:pt x="919170" y="458786"/>
                    <a:pt x="885825" y="395286"/>
                    <a:pt x="828675" y="403223"/>
                  </a:cubicBezTo>
                  <a:cubicBezTo>
                    <a:pt x="836612" y="479423"/>
                    <a:pt x="982671" y="507997"/>
                    <a:pt x="852487" y="631823"/>
                  </a:cubicBezTo>
                  <a:cubicBezTo>
                    <a:pt x="766771" y="787396"/>
                    <a:pt x="709612" y="657223"/>
                    <a:pt x="638175" y="669923"/>
                  </a:cubicBezTo>
                  <a:cubicBezTo>
                    <a:pt x="638175" y="730248"/>
                    <a:pt x="719147" y="790570"/>
                    <a:pt x="638175" y="850898"/>
                  </a:cubicBezTo>
                  <a:lnTo>
                    <a:pt x="0" y="116046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>
                <a:rot lat="18000000" lon="0" rev="20099999"/>
              </a:camera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09" name="Полилиния 308"/>
            <p:cNvSpPr/>
            <p:nvPr/>
          </p:nvSpPr>
          <p:spPr>
            <a:xfrm rot="1839986">
              <a:off x="523281" y="5784561"/>
              <a:ext cx="488006" cy="785225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10" name="24-конечная звезда 309"/>
            <p:cNvSpPr/>
            <p:nvPr/>
          </p:nvSpPr>
          <p:spPr>
            <a:xfrm>
              <a:off x="571472" y="5643578"/>
              <a:ext cx="357190" cy="285752"/>
            </a:xfrm>
            <a:prstGeom prst="star24">
              <a:avLst>
                <a:gd name="adj" fmla="val 43333"/>
              </a:avLst>
            </a:prstGeom>
            <a:solidFill>
              <a:srgbClr val="FFFF00"/>
            </a:solidFill>
            <a:ln>
              <a:noFill/>
            </a:ln>
            <a:scene3d>
              <a:camera prst="orthographicFront"/>
              <a:lightRig rig="threePt" dir="t"/>
            </a:scene3d>
            <a:sp3d>
              <a:bevelT h="38100" prst="relaxedInse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</p:grpSp>
      <p:grpSp>
        <p:nvGrpSpPr>
          <p:cNvPr id="42010" name="Группа 310"/>
          <p:cNvGrpSpPr>
            <a:grpSpLocks/>
          </p:cNvGrpSpPr>
          <p:nvPr/>
        </p:nvGrpSpPr>
        <p:grpSpPr bwMode="auto">
          <a:xfrm>
            <a:off x="2500313" y="6197600"/>
            <a:ext cx="642937" cy="660400"/>
            <a:chOff x="214282" y="5643578"/>
            <a:chExt cx="1285884" cy="1017585"/>
          </a:xfrm>
        </p:grpSpPr>
        <p:sp>
          <p:nvSpPr>
            <p:cNvPr id="312" name="Полилиния 311"/>
            <p:cNvSpPr/>
            <p:nvPr/>
          </p:nvSpPr>
          <p:spPr>
            <a:xfrm>
              <a:off x="785786" y="5715016"/>
              <a:ext cx="714380" cy="946147"/>
            </a:xfrm>
            <a:custGeom>
              <a:avLst/>
              <a:gdLst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60461 h 1160461"/>
                <a:gd name="connsiteX1" fmla="*/ 228600 w 1000125"/>
                <a:gd name="connsiteY1" fmla="*/ 574673 h 1160461"/>
                <a:gd name="connsiteX2" fmla="*/ 404812 w 1000125"/>
                <a:gd name="connsiteY2" fmla="*/ 574673 h 1160461"/>
                <a:gd name="connsiteX3" fmla="*/ 385762 w 1000125"/>
                <a:gd name="connsiteY3" fmla="*/ 384173 h 1160461"/>
                <a:gd name="connsiteX4" fmla="*/ 666750 w 1000125"/>
                <a:gd name="connsiteY4" fmla="*/ 350836 h 1160461"/>
                <a:gd name="connsiteX5" fmla="*/ 642937 w 1000125"/>
                <a:gd name="connsiteY5" fmla="*/ 150811 h 1160461"/>
                <a:gd name="connsiteX6" fmla="*/ 914400 w 1000125"/>
                <a:gd name="connsiteY6" fmla="*/ 12698 h 1160461"/>
                <a:gd name="connsiteX7" fmla="*/ 1000125 w 1000125"/>
                <a:gd name="connsiteY7" fmla="*/ 379411 h 1160461"/>
                <a:gd name="connsiteX8" fmla="*/ 828675 w 1000125"/>
                <a:gd name="connsiteY8" fmla="*/ 403223 h 1160461"/>
                <a:gd name="connsiteX9" fmla="*/ 852487 w 1000125"/>
                <a:gd name="connsiteY9" fmla="*/ 631823 h 1160461"/>
                <a:gd name="connsiteX10" fmla="*/ 638175 w 1000125"/>
                <a:gd name="connsiteY10" fmla="*/ 669923 h 1160461"/>
                <a:gd name="connsiteX11" fmla="*/ 638175 w 1000125"/>
                <a:gd name="connsiteY11" fmla="*/ 850898 h 1160461"/>
                <a:gd name="connsiteX12" fmla="*/ 0 w 1000125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76332" h="1160461">
                  <a:moveTo>
                    <a:pt x="0" y="1160461"/>
                  </a:moveTo>
                  <a:lnTo>
                    <a:pt x="228600" y="574673"/>
                  </a:lnTo>
                  <a:cubicBezTo>
                    <a:pt x="282586" y="474659"/>
                    <a:pt x="346075" y="574673"/>
                    <a:pt x="404812" y="574673"/>
                  </a:cubicBezTo>
                  <a:cubicBezTo>
                    <a:pt x="398462" y="511173"/>
                    <a:pt x="315923" y="481010"/>
                    <a:pt x="385762" y="384173"/>
                  </a:cubicBezTo>
                  <a:cubicBezTo>
                    <a:pt x="498486" y="268286"/>
                    <a:pt x="573087" y="361948"/>
                    <a:pt x="666750" y="350836"/>
                  </a:cubicBezTo>
                  <a:cubicBezTo>
                    <a:pt x="658812" y="284161"/>
                    <a:pt x="541347" y="212725"/>
                    <a:pt x="642937" y="150811"/>
                  </a:cubicBezTo>
                  <a:cubicBezTo>
                    <a:pt x="766771" y="0"/>
                    <a:pt x="823912" y="58736"/>
                    <a:pt x="914400" y="12698"/>
                  </a:cubicBezTo>
                  <a:cubicBezTo>
                    <a:pt x="942975" y="134936"/>
                    <a:pt x="1076332" y="180974"/>
                    <a:pt x="1000125" y="379411"/>
                  </a:cubicBezTo>
                  <a:cubicBezTo>
                    <a:pt x="919170" y="458786"/>
                    <a:pt x="885825" y="395286"/>
                    <a:pt x="828675" y="403223"/>
                  </a:cubicBezTo>
                  <a:cubicBezTo>
                    <a:pt x="836612" y="479423"/>
                    <a:pt x="982671" y="507997"/>
                    <a:pt x="852487" y="631823"/>
                  </a:cubicBezTo>
                  <a:cubicBezTo>
                    <a:pt x="766771" y="787396"/>
                    <a:pt x="709612" y="657223"/>
                    <a:pt x="638175" y="669923"/>
                  </a:cubicBezTo>
                  <a:cubicBezTo>
                    <a:pt x="638175" y="730248"/>
                    <a:pt x="719147" y="790570"/>
                    <a:pt x="638175" y="850898"/>
                  </a:cubicBezTo>
                  <a:lnTo>
                    <a:pt x="0" y="116046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>
                <a:rot lat="20566233" lon="4218831" rev="19705992"/>
              </a:camera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13" name="Полилиния 312"/>
            <p:cNvSpPr/>
            <p:nvPr/>
          </p:nvSpPr>
          <p:spPr>
            <a:xfrm flipH="1">
              <a:off x="214282" y="5715016"/>
              <a:ext cx="714380" cy="946147"/>
            </a:xfrm>
            <a:custGeom>
              <a:avLst/>
              <a:gdLst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60461 h 1160461"/>
                <a:gd name="connsiteX1" fmla="*/ 228600 w 1000125"/>
                <a:gd name="connsiteY1" fmla="*/ 574673 h 1160461"/>
                <a:gd name="connsiteX2" fmla="*/ 404812 w 1000125"/>
                <a:gd name="connsiteY2" fmla="*/ 574673 h 1160461"/>
                <a:gd name="connsiteX3" fmla="*/ 385762 w 1000125"/>
                <a:gd name="connsiteY3" fmla="*/ 384173 h 1160461"/>
                <a:gd name="connsiteX4" fmla="*/ 666750 w 1000125"/>
                <a:gd name="connsiteY4" fmla="*/ 350836 h 1160461"/>
                <a:gd name="connsiteX5" fmla="*/ 642937 w 1000125"/>
                <a:gd name="connsiteY5" fmla="*/ 150811 h 1160461"/>
                <a:gd name="connsiteX6" fmla="*/ 914400 w 1000125"/>
                <a:gd name="connsiteY6" fmla="*/ 12698 h 1160461"/>
                <a:gd name="connsiteX7" fmla="*/ 1000125 w 1000125"/>
                <a:gd name="connsiteY7" fmla="*/ 379411 h 1160461"/>
                <a:gd name="connsiteX8" fmla="*/ 828675 w 1000125"/>
                <a:gd name="connsiteY8" fmla="*/ 403223 h 1160461"/>
                <a:gd name="connsiteX9" fmla="*/ 852487 w 1000125"/>
                <a:gd name="connsiteY9" fmla="*/ 631823 h 1160461"/>
                <a:gd name="connsiteX10" fmla="*/ 638175 w 1000125"/>
                <a:gd name="connsiteY10" fmla="*/ 669923 h 1160461"/>
                <a:gd name="connsiteX11" fmla="*/ 638175 w 1000125"/>
                <a:gd name="connsiteY11" fmla="*/ 850898 h 1160461"/>
                <a:gd name="connsiteX12" fmla="*/ 0 w 1000125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76332" h="1160461">
                  <a:moveTo>
                    <a:pt x="0" y="1160461"/>
                  </a:moveTo>
                  <a:lnTo>
                    <a:pt x="228600" y="574673"/>
                  </a:lnTo>
                  <a:cubicBezTo>
                    <a:pt x="282586" y="474659"/>
                    <a:pt x="346075" y="574673"/>
                    <a:pt x="404812" y="574673"/>
                  </a:cubicBezTo>
                  <a:cubicBezTo>
                    <a:pt x="398462" y="511173"/>
                    <a:pt x="315923" y="481010"/>
                    <a:pt x="385762" y="384173"/>
                  </a:cubicBezTo>
                  <a:cubicBezTo>
                    <a:pt x="498486" y="268286"/>
                    <a:pt x="573087" y="361948"/>
                    <a:pt x="666750" y="350836"/>
                  </a:cubicBezTo>
                  <a:cubicBezTo>
                    <a:pt x="658812" y="284161"/>
                    <a:pt x="541347" y="212725"/>
                    <a:pt x="642937" y="150811"/>
                  </a:cubicBezTo>
                  <a:cubicBezTo>
                    <a:pt x="766771" y="0"/>
                    <a:pt x="823912" y="58736"/>
                    <a:pt x="914400" y="12698"/>
                  </a:cubicBezTo>
                  <a:cubicBezTo>
                    <a:pt x="942975" y="134936"/>
                    <a:pt x="1076332" y="180974"/>
                    <a:pt x="1000125" y="379411"/>
                  </a:cubicBezTo>
                  <a:cubicBezTo>
                    <a:pt x="919170" y="458786"/>
                    <a:pt x="885825" y="395286"/>
                    <a:pt x="828675" y="403223"/>
                  </a:cubicBezTo>
                  <a:cubicBezTo>
                    <a:pt x="836612" y="479423"/>
                    <a:pt x="982671" y="507997"/>
                    <a:pt x="852487" y="631823"/>
                  </a:cubicBezTo>
                  <a:cubicBezTo>
                    <a:pt x="766771" y="787396"/>
                    <a:pt x="709612" y="657223"/>
                    <a:pt x="638175" y="669923"/>
                  </a:cubicBezTo>
                  <a:cubicBezTo>
                    <a:pt x="638175" y="730248"/>
                    <a:pt x="719147" y="790570"/>
                    <a:pt x="638175" y="850898"/>
                  </a:cubicBezTo>
                  <a:lnTo>
                    <a:pt x="0" y="116046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>
                <a:rot lat="18000000" lon="0" rev="20099999"/>
              </a:camera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14" name="Полилиния 313"/>
            <p:cNvSpPr/>
            <p:nvPr/>
          </p:nvSpPr>
          <p:spPr>
            <a:xfrm rot="1839986">
              <a:off x="523281" y="5784561"/>
              <a:ext cx="488006" cy="785225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15" name="24-конечная звезда 314"/>
            <p:cNvSpPr/>
            <p:nvPr/>
          </p:nvSpPr>
          <p:spPr>
            <a:xfrm>
              <a:off x="571472" y="5643578"/>
              <a:ext cx="357190" cy="285752"/>
            </a:xfrm>
            <a:prstGeom prst="star24">
              <a:avLst>
                <a:gd name="adj" fmla="val 43333"/>
              </a:avLst>
            </a:prstGeom>
            <a:solidFill>
              <a:srgbClr val="FFFF00"/>
            </a:solidFill>
            <a:ln>
              <a:noFill/>
            </a:ln>
            <a:scene3d>
              <a:camera prst="orthographicFront"/>
              <a:lightRig rig="threePt" dir="t"/>
            </a:scene3d>
            <a:sp3d>
              <a:bevelT h="38100" prst="relaxedInse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</p:grpSp>
      <p:sp>
        <p:nvSpPr>
          <p:cNvPr id="316" name="Овал 315"/>
          <p:cNvSpPr/>
          <p:nvPr/>
        </p:nvSpPr>
        <p:spPr>
          <a:xfrm>
            <a:off x="285720" y="5615002"/>
            <a:ext cx="71438" cy="71438"/>
          </a:xfrm>
          <a:prstGeom prst="ellipse">
            <a:avLst/>
          </a:prstGeom>
          <a:solidFill>
            <a:srgbClr val="FFFF00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/>
          </a:p>
        </p:txBody>
      </p:sp>
      <p:sp>
        <p:nvSpPr>
          <p:cNvPr id="317" name="Овал 316"/>
          <p:cNvSpPr/>
          <p:nvPr/>
        </p:nvSpPr>
        <p:spPr>
          <a:xfrm>
            <a:off x="642910" y="5757878"/>
            <a:ext cx="71438" cy="71438"/>
          </a:xfrm>
          <a:prstGeom prst="ellipse">
            <a:avLst/>
          </a:prstGeom>
          <a:solidFill>
            <a:srgbClr val="FFFF00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/>
          </a:p>
        </p:txBody>
      </p:sp>
      <p:sp>
        <p:nvSpPr>
          <p:cNvPr id="318" name="Овал 317"/>
          <p:cNvSpPr/>
          <p:nvPr/>
        </p:nvSpPr>
        <p:spPr>
          <a:xfrm>
            <a:off x="1428728" y="5615002"/>
            <a:ext cx="71438" cy="71438"/>
          </a:xfrm>
          <a:prstGeom prst="ellipse">
            <a:avLst/>
          </a:prstGeom>
          <a:solidFill>
            <a:srgbClr val="FFFF00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/>
          </a:p>
        </p:txBody>
      </p:sp>
      <p:sp>
        <p:nvSpPr>
          <p:cNvPr id="319" name="Овал 318"/>
          <p:cNvSpPr/>
          <p:nvPr/>
        </p:nvSpPr>
        <p:spPr>
          <a:xfrm>
            <a:off x="1142976" y="5829316"/>
            <a:ext cx="71438" cy="71438"/>
          </a:xfrm>
          <a:prstGeom prst="ellipse">
            <a:avLst/>
          </a:prstGeom>
          <a:solidFill>
            <a:srgbClr val="FFFF00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/>
          </a:p>
        </p:txBody>
      </p:sp>
      <p:sp>
        <p:nvSpPr>
          <p:cNvPr id="320" name="Овал 319"/>
          <p:cNvSpPr/>
          <p:nvPr/>
        </p:nvSpPr>
        <p:spPr>
          <a:xfrm>
            <a:off x="1571604" y="6043630"/>
            <a:ext cx="71438" cy="71438"/>
          </a:xfrm>
          <a:prstGeom prst="ellipse">
            <a:avLst/>
          </a:prstGeom>
          <a:solidFill>
            <a:srgbClr val="FFFF00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/>
          </a:p>
        </p:txBody>
      </p:sp>
      <p:sp>
        <p:nvSpPr>
          <p:cNvPr id="321" name="Овал 320"/>
          <p:cNvSpPr/>
          <p:nvPr/>
        </p:nvSpPr>
        <p:spPr>
          <a:xfrm>
            <a:off x="2143108" y="5829316"/>
            <a:ext cx="71438" cy="71438"/>
          </a:xfrm>
          <a:prstGeom prst="ellipse">
            <a:avLst/>
          </a:prstGeom>
          <a:solidFill>
            <a:srgbClr val="FFFF00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/>
          </a:p>
        </p:txBody>
      </p:sp>
      <p:sp>
        <p:nvSpPr>
          <p:cNvPr id="322" name="Овал 321"/>
          <p:cNvSpPr/>
          <p:nvPr/>
        </p:nvSpPr>
        <p:spPr>
          <a:xfrm>
            <a:off x="2643174" y="5686440"/>
            <a:ext cx="71438" cy="71438"/>
          </a:xfrm>
          <a:prstGeom prst="ellipse">
            <a:avLst/>
          </a:prstGeom>
          <a:solidFill>
            <a:srgbClr val="FFFF00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/>
          </a:p>
        </p:txBody>
      </p:sp>
      <p:sp>
        <p:nvSpPr>
          <p:cNvPr id="323" name="Овал 322"/>
          <p:cNvSpPr/>
          <p:nvPr/>
        </p:nvSpPr>
        <p:spPr>
          <a:xfrm>
            <a:off x="3428992" y="5757878"/>
            <a:ext cx="71438" cy="71438"/>
          </a:xfrm>
          <a:prstGeom prst="ellipse">
            <a:avLst/>
          </a:prstGeom>
          <a:solidFill>
            <a:srgbClr val="FFFF00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/>
          </a:p>
        </p:txBody>
      </p:sp>
      <p:sp>
        <p:nvSpPr>
          <p:cNvPr id="324" name="Овал 323"/>
          <p:cNvSpPr/>
          <p:nvPr/>
        </p:nvSpPr>
        <p:spPr>
          <a:xfrm>
            <a:off x="4429124" y="5686440"/>
            <a:ext cx="71438" cy="71438"/>
          </a:xfrm>
          <a:prstGeom prst="ellipse">
            <a:avLst/>
          </a:prstGeom>
          <a:solidFill>
            <a:srgbClr val="FFFF00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/>
          </a:p>
        </p:txBody>
      </p:sp>
      <p:sp>
        <p:nvSpPr>
          <p:cNvPr id="325" name="Овал 324"/>
          <p:cNvSpPr/>
          <p:nvPr/>
        </p:nvSpPr>
        <p:spPr>
          <a:xfrm>
            <a:off x="4000496" y="5829316"/>
            <a:ext cx="71438" cy="71438"/>
          </a:xfrm>
          <a:prstGeom prst="ellipse">
            <a:avLst/>
          </a:prstGeom>
          <a:solidFill>
            <a:srgbClr val="FFFF00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/>
          </a:p>
        </p:txBody>
      </p:sp>
      <p:sp>
        <p:nvSpPr>
          <p:cNvPr id="326" name="Овал 325"/>
          <p:cNvSpPr/>
          <p:nvPr/>
        </p:nvSpPr>
        <p:spPr>
          <a:xfrm>
            <a:off x="5214942" y="5757878"/>
            <a:ext cx="71438" cy="71438"/>
          </a:xfrm>
          <a:prstGeom prst="ellipse">
            <a:avLst/>
          </a:prstGeom>
          <a:solidFill>
            <a:srgbClr val="FFFF00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/>
          </a:p>
        </p:txBody>
      </p:sp>
      <p:sp>
        <p:nvSpPr>
          <p:cNvPr id="327" name="Овал 326"/>
          <p:cNvSpPr/>
          <p:nvPr/>
        </p:nvSpPr>
        <p:spPr>
          <a:xfrm>
            <a:off x="5857884" y="5615002"/>
            <a:ext cx="71438" cy="71438"/>
          </a:xfrm>
          <a:prstGeom prst="ellipse">
            <a:avLst/>
          </a:prstGeom>
          <a:solidFill>
            <a:srgbClr val="FFFF00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/>
          </a:p>
        </p:txBody>
      </p:sp>
      <p:sp>
        <p:nvSpPr>
          <p:cNvPr id="328" name="Овал 327"/>
          <p:cNvSpPr/>
          <p:nvPr/>
        </p:nvSpPr>
        <p:spPr>
          <a:xfrm>
            <a:off x="6643702" y="5829316"/>
            <a:ext cx="71438" cy="71438"/>
          </a:xfrm>
          <a:prstGeom prst="ellipse">
            <a:avLst/>
          </a:prstGeom>
          <a:solidFill>
            <a:srgbClr val="FFFF00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/>
          </a:p>
        </p:txBody>
      </p:sp>
      <p:sp>
        <p:nvSpPr>
          <p:cNvPr id="329" name="Овал 328"/>
          <p:cNvSpPr/>
          <p:nvPr/>
        </p:nvSpPr>
        <p:spPr>
          <a:xfrm>
            <a:off x="7429520" y="5972192"/>
            <a:ext cx="71438" cy="71438"/>
          </a:xfrm>
          <a:prstGeom prst="ellipse">
            <a:avLst/>
          </a:prstGeom>
          <a:solidFill>
            <a:srgbClr val="FFFF00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/>
          </a:p>
        </p:txBody>
      </p:sp>
      <p:sp>
        <p:nvSpPr>
          <p:cNvPr id="330" name="Овал 329"/>
          <p:cNvSpPr/>
          <p:nvPr/>
        </p:nvSpPr>
        <p:spPr>
          <a:xfrm>
            <a:off x="8929718" y="5686440"/>
            <a:ext cx="71438" cy="71438"/>
          </a:xfrm>
          <a:prstGeom prst="ellipse">
            <a:avLst/>
          </a:prstGeom>
          <a:solidFill>
            <a:srgbClr val="FFFF00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/>
          </a:p>
        </p:txBody>
      </p:sp>
      <p:sp>
        <p:nvSpPr>
          <p:cNvPr id="331" name="Овал 330"/>
          <p:cNvSpPr/>
          <p:nvPr/>
        </p:nvSpPr>
        <p:spPr>
          <a:xfrm>
            <a:off x="8572528" y="5829316"/>
            <a:ext cx="71438" cy="71438"/>
          </a:xfrm>
          <a:prstGeom prst="ellipse">
            <a:avLst/>
          </a:prstGeom>
          <a:solidFill>
            <a:srgbClr val="FFCCFF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/>
          </a:p>
        </p:txBody>
      </p:sp>
      <p:sp>
        <p:nvSpPr>
          <p:cNvPr id="332" name="Овал 331"/>
          <p:cNvSpPr/>
          <p:nvPr/>
        </p:nvSpPr>
        <p:spPr>
          <a:xfrm>
            <a:off x="8001024" y="5900754"/>
            <a:ext cx="71438" cy="71438"/>
          </a:xfrm>
          <a:prstGeom prst="ellipse">
            <a:avLst/>
          </a:prstGeom>
          <a:solidFill>
            <a:srgbClr val="FFCCFF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/>
          </a:p>
        </p:txBody>
      </p:sp>
      <p:sp>
        <p:nvSpPr>
          <p:cNvPr id="333" name="Овал 332"/>
          <p:cNvSpPr/>
          <p:nvPr/>
        </p:nvSpPr>
        <p:spPr>
          <a:xfrm>
            <a:off x="7072330" y="5829316"/>
            <a:ext cx="71438" cy="71438"/>
          </a:xfrm>
          <a:prstGeom prst="ellipse">
            <a:avLst/>
          </a:prstGeom>
          <a:solidFill>
            <a:srgbClr val="FFCCFF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/>
          </a:p>
        </p:txBody>
      </p:sp>
      <p:sp>
        <p:nvSpPr>
          <p:cNvPr id="334" name="Овал 333"/>
          <p:cNvSpPr/>
          <p:nvPr/>
        </p:nvSpPr>
        <p:spPr>
          <a:xfrm>
            <a:off x="6429388" y="5615002"/>
            <a:ext cx="71438" cy="71438"/>
          </a:xfrm>
          <a:prstGeom prst="ellipse">
            <a:avLst/>
          </a:prstGeom>
          <a:solidFill>
            <a:srgbClr val="FFCCFF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/>
          </a:p>
        </p:txBody>
      </p:sp>
      <p:sp>
        <p:nvSpPr>
          <p:cNvPr id="335" name="Овал 334"/>
          <p:cNvSpPr/>
          <p:nvPr/>
        </p:nvSpPr>
        <p:spPr>
          <a:xfrm>
            <a:off x="6072198" y="5829316"/>
            <a:ext cx="71438" cy="71438"/>
          </a:xfrm>
          <a:prstGeom prst="ellipse">
            <a:avLst/>
          </a:prstGeom>
          <a:solidFill>
            <a:srgbClr val="FFCCFF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/>
          </a:p>
        </p:txBody>
      </p:sp>
      <p:sp>
        <p:nvSpPr>
          <p:cNvPr id="336" name="Овал 335"/>
          <p:cNvSpPr/>
          <p:nvPr/>
        </p:nvSpPr>
        <p:spPr>
          <a:xfrm>
            <a:off x="5500694" y="5757878"/>
            <a:ext cx="71438" cy="71438"/>
          </a:xfrm>
          <a:prstGeom prst="ellipse">
            <a:avLst/>
          </a:prstGeom>
          <a:solidFill>
            <a:srgbClr val="FFCCFF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/>
          </a:p>
        </p:txBody>
      </p:sp>
      <p:sp>
        <p:nvSpPr>
          <p:cNvPr id="337" name="Овал 336"/>
          <p:cNvSpPr/>
          <p:nvPr/>
        </p:nvSpPr>
        <p:spPr>
          <a:xfrm>
            <a:off x="4786314" y="5615002"/>
            <a:ext cx="71438" cy="71438"/>
          </a:xfrm>
          <a:prstGeom prst="ellipse">
            <a:avLst/>
          </a:prstGeom>
          <a:solidFill>
            <a:srgbClr val="FFCCFF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/>
          </a:p>
        </p:txBody>
      </p:sp>
      <p:sp>
        <p:nvSpPr>
          <p:cNvPr id="338" name="Овал 337"/>
          <p:cNvSpPr/>
          <p:nvPr/>
        </p:nvSpPr>
        <p:spPr>
          <a:xfrm>
            <a:off x="3857620" y="5686440"/>
            <a:ext cx="71438" cy="71438"/>
          </a:xfrm>
          <a:prstGeom prst="ellipse">
            <a:avLst/>
          </a:prstGeom>
          <a:solidFill>
            <a:srgbClr val="FFCCFF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/>
          </a:p>
        </p:txBody>
      </p:sp>
      <p:sp>
        <p:nvSpPr>
          <p:cNvPr id="339" name="Овал 338"/>
          <p:cNvSpPr/>
          <p:nvPr/>
        </p:nvSpPr>
        <p:spPr>
          <a:xfrm>
            <a:off x="2928926" y="5829316"/>
            <a:ext cx="71438" cy="71438"/>
          </a:xfrm>
          <a:prstGeom prst="ellipse">
            <a:avLst/>
          </a:prstGeom>
          <a:solidFill>
            <a:srgbClr val="FFCCFF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/>
          </a:p>
        </p:txBody>
      </p:sp>
      <p:sp>
        <p:nvSpPr>
          <p:cNvPr id="340" name="Овал 339"/>
          <p:cNvSpPr/>
          <p:nvPr/>
        </p:nvSpPr>
        <p:spPr>
          <a:xfrm>
            <a:off x="1785918" y="5686440"/>
            <a:ext cx="71438" cy="71438"/>
          </a:xfrm>
          <a:prstGeom prst="ellipse">
            <a:avLst/>
          </a:prstGeom>
          <a:solidFill>
            <a:srgbClr val="FFCCFF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/>
          </a:p>
        </p:txBody>
      </p:sp>
      <p:sp>
        <p:nvSpPr>
          <p:cNvPr id="341" name="Овал 340"/>
          <p:cNvSpPr/>
          <p:nvPr/>
        </p:nvSpPr>
        <p:spPr>
          <a:xfrm>
            <a:off x="1000100" y="6115068"/>
            <a:ext cx="71438" cy="71438"/>
          </a:xfrm>
          <a:prstGeom prst="ellipse">
            <a:avLst/>
          </a:prstGeom>
          <a:solidFill>
            <a:srgbClr val="FFCCFF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/>
          </a:p>
        </p:txBody>
      </p:sp>
      <p:grpSp>
        <p:nvGrpSpPr>
          <p:cNvPr id="42037" name="Группа 355"/>
          <p:cNvGrpSpPr>
            <a:grpSpLocks/>
          </p:cNvGrpSpPr>
          <p:nvPr/>
        </p:nvGrpSpPr>
        <p:grpSpPr bwMode="auto">
          <a:xfrm rot="3478556">
            <a:off x="156369" y="6490494"/>
            <a:ext cx="250825" cy="341313"/>
            <a:chOff x="2857488" y="4883951"/>
            <a:chExt cx="571504" cy="903297"/>
          </a:xfrm>
        </p:grpSpPr>
        <p:sp>
          <p:nvSpPr>
            <p:cNvPr id="346" name="Овал 345"/>
            <p:cNvSpPr/>
            <p:nvPr/>
          </p:nvSpPr>
          <p:spPr>
            <a:xfrm>
              <a:off x="3001417" y="4925491"/>
              <a:ext cx="285753" cy="142847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42" name="Овал 341"/>
            <p:cNvSpPr/>
            <p:nvPr/>
          </p:nvSpPr>
          <p:spPr>
            <a:xfrm>
              <a:off x="2857488" y="5000636"/>
              <a:ext cx="571504" cy="785818"/>
            </a:xfrm>
            <a:prstGeom prst="ellipse">
              <a:avLst/>
            </a:prstGeom>
            <a:solidFill>
              <a:srgbClr val="A50021"/>
            </a:solidFill>
            <a:ln w="6350">
              <a:solidFill>
                <a:schemeClr val="tx1"/>
              </a:solidFill>
            </a:ln>
            <a:scene3d>
              <a:camera prst="orthographicFront"/>
              <a:lightRig rig="threePt" dir="t"/>
            </a:scene3d>
            <a:sp3d prstMaterial="plastic">
              <a:bevelT w="260350" h="1270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cxnSp>
          <p:nvCxnSpPr>
            <p:cNvPr id="344" name="Прямая соединительная линия 343"/>
            <p:cNvCxnSpPr>
              <a:stCxn id="0" idx="0"/>
              <a:endCxn id="0" idx="4"/>
            </p:cNvCxnSpPr>
            <p:nvPr/>
          </p:nvCxnSpPr>
          <p:spPr>
            <a:xfrm rot="16200000" flipH="1">
              <a:off x="2748861" y="5393939"/>
              <a:ext cx="785658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47" name="Овал 346"/>
            <p:cNvSpPr/>
            <p:nvPr/>
          </p:nvSpPr>
          <p:spPr>
            <a:xfrm>
              <a:off x="3067838" y="4885046"/>
              <a:ext cx="141066" cy="71425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48" name="Овал 347"/>
            <p:cNvSpPr/>
            <p:nvPr/>
          </p:nvSpPr>
          <p:spPr>
            <a:xfrm>
              <a:off x="2998115" y="5145087"/>
              <a:ext cx="68724" cy="71425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49" name="Овал 348"/>
            <p:cNvSpPr/>
            <p:nvPr/>
          </p:nvSpPr>
          <p:spPr>
            <a:xfrm>
              <a:off x="2926100" y="5287348"/>
              <a:ext cx="72342" cy="71422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50" name="Овал 349"/>
            <p:cNvSpPr/>
            <p:nvPr/>
          </p:nvSpPr>
          <p:spPr>
            <a:xfrm>
              <a:off x="2925677" y="5430749"/>
              <a:ext cx="72342" cy="71425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51" name="Овал 350"/>
            <p:cNvSpPr/>
            <p:nvPr/>
          </p:nvSpPr>
          <p:spPr>
            <a:xfrm>
              <a:off x="2998762" y="5571728"/>
              <a:ext cx="68724" cy="71425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52" name="Овал 351"/>
            <p:cNvSpPr/>
            <p:nvPr/>
          </p:nvSpPr>
          <p:spPr>
            <a:xfrm>
              <a:off x="3212551" y="5143611"/>
              <a:ext cx="72342" cy="71425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53" name="Овал 352"/>
            <p:cNvSpPr/>
            <p:nvPr/>
          </p:nvSpPr>
          <p:spPr>
            <a:xfrm>
              <a:off x="3285635" y="5284591"/>
              <a:ext cx="68726" cy="71425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54" name="Овал 353"/>
            <p:cNvSpPr/>
            <p:nvPr/>
          </p:nvSpPr>
          <p:spPr>
            <a:xfrm>
              <a:off x="3285211" y="5427992"/>
              <a:ext cx="68726" cy="71422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55" name="Овал 354"/>
            <p:cNvSpPr/>
            <p:nvPr/>
          </p:nvSpPr>
          <p:spPr>
            <a:xfrm>
              <a:off x="3211280" y="5573813"/>
              <a:ext cx="72342" cy="71422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</p:grpSp>
      <p:grpSp>
        <p:nvGrpSpPr>
          <p:cNvPr id="42038" name="Группа 369"/>
          <p:cNvGrpSpPr>
            <a:grpSpLocks/>
          </p:cNvGrpSpPr>
          <p:nvPr/>
        </p:nvGrpSpPr>
        <p:grpSpPr bwMode="auto">
          <a:xfrm rot="1300059">
            <a:off x="4697413" y="6483350"/>
            <a:ext cx="250825" cy="339725"/>
            <a:chOff x="2857488" y="4883951"/>
            <a:chExt cx="571504" cy="903297"/>
          </a:xfrm>
        </p:grpSpPr>
        <p:sp>
          <p:nvSpPr>
            <p:cNvPr id="371" name="Овал 370"/>
            <p:cNvSpPr/>
            <p:nvPr/>
          </p:nvSpPr>
          <p:spPr>
            <a:xfrm>
              <a:off x="3000700" y="4927583"/>
              <a:ext cx="285753" cy="143514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72" name="Овал 371"/>
            <p:cNvSpPr/>
            <p:nvPr/>
          </p:nvSpPr>
          <p:spPr>
            <a:xfrm>
              <a:off x="2857488" y="5000636"/>
              <a:ext cx="571504" cy="785818"/>
            </a:xfrm>
            <a:prstGeom prst="ellipse">
              <a:avLst/>
            </a:prstGeom>
            <a:solidFill>
              <a:srgbClr val="A50021"/>
            </a:solidFill>
            <a:ln w="6350">
              <a:solidFill>
                <a:schemeClr val="tx1"/>
              </a:solidFill>
            </a:ln>
            <a:scene3d>
              <a:camera prst="orthographicFront"/>
              <a:lightRig rig="threePt" dir="t"/>
            </a:scene3d>
            <a:sp3d prstMaterial="plastic">
              <a:bevelT w="260350" h="1270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cxnSp>
          <p:nvCxnSpPr>
            <p:cNvPr id="373" name="Прямая соединительная линия 372"/>
            <p:cNvCxnSpPr>
              <a:stCxn id="0" idx="0"/>
              <a:endCxn id="0" idx="4"/>
            </p:cNvCxnSpPr>
            <p:nvPr/>
          </p:nvCxnSpPr>
          <p:spPr>
            <a:xfrm rot="16200000" flipH="1">
              <a:off x="2747877" y="5395950"/>
              <a:ext cx="785109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74" name="Овал 373"/>
            <p:cNvSpPr/>
            <p:nvPr/>
          </p:nvSpPr>
          <p:spPr>
            <a:xfrm>
              <a:off x="3068504" y="4881539"/>
              <a:ext cx="141069" cy="71759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75" name="Овал 374"/>
            <p:cNvSpPr/>
            <p:nvPr/>
          </p:nvSpPr>
          <p:spPr>
            <a:xfrm>
              <a:off x="2998033" y="5139911"/>
              <a:ext cx="68726" cy="71759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76" name="Овал 375"/>
            <p:cNvSpPr/>
            <p:nvPr/>
          </p:nvSpPr>
          <p:spPr>
            <a:xfrm>
              <a:off x="2927086" y="5285515"/>
              <a:ext cx="72342" cy="71756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77" name="Овал 376"/>
            <p:cNvSpPr/>
            <p:nvPr/>
          </p:nvSpPr>
          <p:spPr>
            <a:xfrm>
              <a:off x="2928149" y="5425821"/>
              <a:ext cx="72342" cy="71759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78" name="Овал 377"/>
            <p:cNvSpPr/>
            <p:nvPr/>
          </p:nvSpPr>
          <p:spPr>
            <a:xfrm>
              <a:off x="3000531" y="5570239"/>
              <a:ext cx="68724" cy="71756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79" name="Овал 378"/>
            <p:cNvSpPr/>
            <p:nvPr/>
          </p:nvSpPr>
          <p:spPr>
            <a:xfrm>
              <a:off x="3212172" y="5139715"/>
              <a:ext cx="72342" cy="71759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80" name="Овал 379"/>
            <p:cNvSpPr/>
            <p:nvPr/>
          </p:nvSpPr>
          <p:spPr>
            <a:xfrm>
              <a:off x="3284554" y="5284133"/>
              <a:ext cx="68724" cy="71756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81" name="Овал 380"/>
            <p:cNvSpPr/>
            <p:nvPr/>
          </p:nvSpPr>
          <p:spPr>
            <a:xfrm>
              <a:off x="3286952" y="5428363"/>
              <a:ext cx="68724" cy="71756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82" name="Овал 381"/>
            <p:cNvSpPr/>
            <p:nvPr/>
          </p:nvSpPr>
          <p:spPr>
            <a:xfrm>
              <a:off x="3211308" y="5571601"/>
              <a:ext cx="72342" cy="71756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</p:grpSp>
      <p:sp>
        <p:nvSpPr>
          <p:cNvPr id="389" name="Полилиния 388"/>
          <p:cNvSpPr/>
          <p:nvPr/>
        </p:nvSpPr>
        <p:spPr>
          <a:xfrm>
            <a:off x="263525" y="3248025"/>
            <a:ext cx="307975" cy="109538"/>
          </a:xfrm>
          <a:custGeom>
            <a:avLst/>
            <a:gdLst>
              <a:gd name="connsiteX0" fmla="*/ 0 w 420413"/>
              <a:gd name="connsiteY0" fmla="*/ 0 h 287282"/>
              <a:gd name="connsiteX1" fmla="*/ 220717 w 420413"/>
              <a:gd name="connsiteY1" fmla="*/ 283779 h 287282"/>
              <a:gd name="connsiteX2" fmla="*/ 420413 w 420413"/>
              <a:gd name="connsiteY2" fmla="*/ 21020 h 287282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  <a:gd name="connsiteX0" fmla="*/ 0 w 420413"/>
              <a:gd name="connsiteY0" fmla="*/ 6132 h 289911"/>
              <a:gd name="connsiteX1" fmla="*/ 220717 w 420413"/>
              <a:gd name="connsiteY1" fmla="*/ 289911 h 289911"/>
              <a:gd name="connsiteX2" fmla="*/ 420413 w 420413"/>
              <a:gd name="connsiteY2" fmla="*/ 27152 h 289911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420413" h="283779">
                <a:moveTo>
                  <a:pt x="0" y="0"/>
                </a:moveTo>
                <a:cubicBezTo>
                  <a:pt x="149090" y="93335"/>
                  <a:pt x="163486" y="80086"/>
                  <a:pt x="220717" y="283779"/>
                </a:cubicBezTo>
                <a:cubicBezTo>
                  <a:pt x="307893" y="34541"/>
                  <a:pt x="297355" y="100451"/>
                  <a:pt x="420413" y="21020"/>
                </a:cubicBezTo>
              </a:path>
            </a:pathLst>
          </a:custGeom>
          <a:ln w="15875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/>
          </a:p>
        </p:txBody>
      </p:sp>
      <p:sp>
        <p:nvSpPr>
          <p:cNvPr id="390" name="Полилиния 389"/>
          <p:cNvSpPr/>
          <p:nvPr/>
        </p:nvSpPr>
        <p:spPr>
          <a:xfrm>
            <a:off x="928688" y="3286125"/>
            <a:ext cx="307975" cy="109538"/>
          </a:xfrm>
          <a:custGeom>
            <a:avLst/>
            <a:gdLst>
              <a:gd name="connsiteX0" fmla="*/ 0 w 420413"/>
              <a:gd name="connsiteY0" fmla="*/ 0 h 287282"/>
              <a:gd name="connsiteX1" fmla="*/ 220717 w 420413"/>
              <a:gd name="connsiteY1" fmla="*/ 283779 h 287282"/>
              <a:gd name="connsiteX2" fmla="*/ 420413 w 420413"/>
              <a:gd name="connsiteY2" fmla="*/ 21020 h 287282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  <a:gd name="connsiteX0" fmla="*/ 0 w 420413"/>
              <a:gd name="connsiteY0" fmla="*/ 6132 h 289911"/>
              <a:gd name="connsiteX1" fmla="*/ 220717 w 420413"/>
              <a:gd name="connsiteY1" fmla="*/ 289911 h 289911"/>
              <a:gd name="connsiteX2" fmla="*/ 420413 w 420413"/>
              <a:gd name="connsiteY2" fmla="*/ 27152 h 289911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420413" h="283779">
                <a:moveTo>
                  <a:pt x="0" y="0"/>
                </a:moveTo>
                <a:cubicBezTo>
                  <a:pt x="149090" y="93335"/>
                  <a:pt x="163486" y="80086"/>
                  <a:pt x="220717" y="283779"/>
                </a:cubicBezTo>
                <a:cubicBezTo>
                  <a:pt x="307893" y="34541"/>
                  <a:pt x="297355" y="100451"/>
                  <a:pt x="420413" y="21020"/>
                </a:cubicBezTo>
              </a:path>
            </a:pathLst>
          </a:custGeom>
          <a:ln w="15875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/>
          </a:p>
        </p:txBody>
      </p:sp>
      <p:sp>
        <p:nvSpPr>
          <p:cNvPr id="391" name="Полилиния 390"/>
          <p:cNvSpPr/>
          <p:nvPr/>
        </p:nvSpPr>
        <p:spPr>
          <a:xfrm>
            <a:off x="428625" y="3071813"/>
            <a:ext cx="307975" cy="109537"/>
          </a:xfrm>
          <a:custGeom>
            <a:avLst/>
            <a:gdLst>
              <a:gd name="connsiteX0" fmla="*/ 0 w 420413"/>
              <a:gd name="connsiteY0" fmla="*/ 0 h 287282"/>
              <a:gd name="connsiteX1" fmla="*/ 220717 w 420413"/>
              <a:gd name="connsiteY1" fmla="*/ 283779 h 287282"/>
              <a:gd name="connsiteX2" fmla="*/ 420413 w 420413"/>
              <a:gd name="connsiteY2" fmla="*/ 21020 h 287282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  <a:gd name="connsiteX0" fmla="*/ 0 w 420413"/>
              <a:gd name="connsiteY0" fmla="*/ 6132 h 289911"/>
              <a:gd name="connsiteX1" fmla="*/ 220717 w 420413"/>
              <a:gd name="connsiteY1" fmla="*/ 289911 h 289911"/>
              <a:gd name="connsiteX2" fmla="*/ 420413 w 420413"/>
              <a:gd name="connsiteY2" fmla="*/ 27152 h 289911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420413" h="283779">
                <a:moveTo>
                  <a:pt x="0" y="0"/>
                </a:moveTo>
                <a:cubicBezTo>
                  <a:pt x="149090" y="93335"/>
                  <a:pt x="163486" y="80086"/>
                  <a:pt x="220717" y="283779"/>
                </a:cubicBezTo>
                <a:cubicBezTo>
                  <a:pt x="307893" y="34541"/>
                  <a:pt x="297355" y="100451"/>
                  <a:pt x="420413" y="21020"/>
                </a:cubicBezTo>
              </a:path>
            </a:pathLst>
          </a:custGeom>
          <a:ln w="15875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/>
          </a:p>
        </p:txBody>
      </p:sp>
      <p:sp>
        <p:nvSpPr>
          <p:cNvPr id="392" name="Полилиния 391"/>
          <p:cNvSpPr/>
          <p:nvPr/>
        </p:nvSpPr>
        <p:spPr>
          <a:xfrm>
            <a:off x="785813" y="3071813"/>
            <a:ext cx="307975" cy="109537"/>
          </a:xfrm>
          <a:custGeom>
            <a:avLst/>
            <a:gdLst>
              <a:gd name="connsiteX0" fmla="*/ 0 w 420413"/>
              <a:gd name="connsiteY0" fmla="*/ 0 h 287282"/>
              <a:gd name="connsiteX1" fmla="*/ 220717 w 420413"/>
              <a:gd name="connsiteY1" fmla="*/ 283779 h 287282"/>
              <a:gd name="connsiteX2" fmla="*/ 420413 w 420413"/>
              <a:gd name="connsiteY2" fmla="*/ 21020 h 287282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  <a:gd name="connsiteX0" fmla="*/ 0 w 420413"/>
              <a:gd name="connsiteY0" fmla="*/ 6132 h 289911"/>
              <a:gd name="connsiteX1" fmla="*/ 220717 w 420413"/>
              <a:gd name="connsiteY1" fmla="*/ 289911 h 289911"/>
              <a:gd name="connsiteX2" fmla="*/ 420413 w 420413"/>
              <a:gd name="connsiteY2" fmla="*/ 27152 h 289911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420413" h="283779">
                <a:moveTo>
                  <a:pt x="0" y="0"/>
                </a:moveTo>
                <a:cubicBezTo>
                  <a:pt x="149090" y="93335"/>
                  <a:pt x="163486" y="80086"/>
                  <a:pt x="220717" y="283779"/>
                </a:cubicBezTo>
                <a:cubicBezTo>
                  <a:pt x="307893" y="34541"/>
                  <a:pt x="297355" y="100451"/>
                  <a:pt x="420413" y="21020"/>
                </a:cubicBezTo>
              </a:path>
            </a:pathLst>
          </a:custGeom>
          <a:ln w="15875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/>
          </a:p>
        </p:txBody>
      </p:sp>
      <p:sp>
        <p:nvSpPr>
          <p:cNvPr id="393" name="Полилиния 392"/>
          <p:cNvSpPr/>
          <p:nvPr/>
        </p:nvSpPr>
        <p:spPr>
          <a:xfrm>
            <a:off x="642938" y="2857500"/>
            <a:ext cx="307975" cy="109538"/>
          </a:xfrm>
          <a:custGeom>
            <a:avLst/>
            <a:gdLst>
              <a:gd name="connsiteX0" fmla="*/ 0 w 420413"/>
              <a:gd name="connsiteY0" fmla="*/ 0 h 287282"/>
              <a:gd name="connsiteX1" fmla="*/ 220717 w 420413"/>
              <a:gd name="connsiteY1" fmla="*/ 283779 h 287282"/>
              <a:gd name="connsiteX2" fmla="*/ 420413 w 420413"/>
              <a:gd name="connsiteY2" fmla="*/ 21020 h 287282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  <a:gd name="connsiteX0" fmla="*/ 0 w 420413"/>
              <a:gd name="connsiteY0" fmla="*/ 6132 h 289911"/>
              <a:gd name="connsiteX1" fmla="*/ 220717 w 420413"/>
              <a:gd name="connsiteY1" fmla="*/ 289911 h 289911"/>
              <a:gd name="connsiteX2" fmla="*/ 420413 w 420413"/>
              <a:gd name="connsiteY2" fmla="*/ 27152 h 289911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420413" h="283779">
                <a:moveTo>
                  <a:pt x="0" y="0"/>
                </a:moveTo>
                <a:cubicBezTo>
                  <a:pt x="149090" y="93335"/>
                  <a:pt x="163486" y="80086"/>
                  <a:pt x="220717" y="283779"/>
                </a:cubicBezTo>
                <a:cubicBezTo>
                  <a:pt x="307893" y="34541"/>
                  <a:pt x="297355" y="100451"/>
                  <a:pt x="420413" y="21020"/>
                </a:cubicBezTo>
              </a:path>
            </a:pathLst>
          </a:custGeom>
          <a:ln w="15875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/>
          </a:p>
        </p:txBody>
      </p:sp>
      <p:sp>
        <p:nvSpPr>
          <p:cNvPr id="394" name="Овал 393"/>
          <p:cNvSpPr/>
          <p:nvPr/>
        </p:nvSpPr>
        <p:spPr>
          <a:xfrm>
            <a:off x="0" y="214290"/>
            <a:ext cx="1428728" cy="1357322"/>
          </a:xfrm>
          <a:prstGeom prst="ellipse">
            <a:avLst/>
          </a:prstGeom>
          <a:gradFill flip="none" rotWithShape="1">
            <a:gsLst>
              <a:gs pos="100000">
                <a:schemeClr val="bg1"/>
              </a:gs>
              <a:gs pos="26000">
                <a:schemeClr val="bg1">
                  <a:alpha val="0"/>
                </a:schemeClr>
              </a:gs>
            </a:gsLst>
            <a:path path="circle">
              <a:fillToRect l="50000" t="50000" r="50000" b="50000"/>
            </a:path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/>
          </a:p>
        </p:txBody>
      </p:sp>
      <p:sp>
        <p:nvSpPr>
          <p:cNvPr id="395" name="Заголовок 394"/>
          <p:cNvSpPr>
            <a:spLocks noGrp="1"/>
          </p:cNvSpPr>
          <p:nvPr>
            <p:ph type="title"/>
          </p:nvPr>
        </p:nvSpPr>
        <p:spPr>
          <a:xfrm>
            <a:off x="1735306" y="215377"/>
            <a:ext cx="6078781" cy="876365"/>
          </a:xfrm>
          <a:prstGeom prst="round2SameRect">
            <a:avLst>
              <a:gd name="adj1" fmla="val 16667"/>
              <a:gd name="adj2" fmla="val 38889"/>
            </a:avLst>
          </a:prstGeom>
          <a:gradFill>
            <a:gsLst>
              <a:gs pos="100000">
                <a:srgbClr val="FFCCCC"/>
              </a:gs>
              <a:gs pos="26000">
                <a:schemeClr val="bg1"/>
              </a:gs>
            </a:gsLst>
            <a:path path="circle">
              <a:fillToRect l="50000" t="50000" r="50000" b="50000"/>
            </a:path>
          </a:gradFill>
          <a:scene3d>
            <a:camera prst="orthographicFront"/>
            <a:lightRig rig="threePt" dir="t"/>
          </a:scene3d>
          <a:sp3d>
            <a:bevelT w="171450" h="31750"/>
          </a:sp3d>
        </p:spPr>
        <p:txBody>
          <a:bodyPr rtlCol="0">
            <a:normAutofit/>
          </a:bodyPr>
          <a:lstStyle/>
          <a:p>
            <a:pPr fontAlgn="auto">
              <a:spcAft>
                <a:spcPts val="0"/>
              </a:spcAft>
              <a:defRPr/>
            </a:pPr>
            <a:r>
              <a:rPr lang="ru-RU" sz="3600" b="1" dirty="0" smtClean="0">
                <a:ln>
                  <a:solidFill>
                    <a:sysClr val="windowText" lastClr="000000"/>
                  </a:solidFill>
                </a:ln>
                <a:solidFill>
                  <a:srgbClr val="FFCCCC"/>
                </a:solidFill>
                <a:effectLst>
                  <a:outerShdw blurRad="50800" dist="38100" dir="2700000" algn="tl" rotWithShape="0">
                    <a:prstClr val="black">
                      <a:alpha val="40000"/>
                    </a:prstClr>
                  </a:outerShdw>
                </a:effectLst>
              </a:rPr>
              <a:t>Психологическая страница</a:t>
            </a:r>
            <a:endParaRPr lang="ru-RU" sz="3600" b="1" dirty="0">
              <a:ln>
                <a:solidFill>
                  <a:sysClr val="windowText" lastClr="000000"/>
                </a:solidFill>
              </a:ln>
              <a:solidFill>
                <a:srgbClr val="FFCCCC"/>
              </a:solidFill>
              <a:effectLst>
                <a:outerShdw blurRad="50800" dist="38100" dir="2700000" algn="tl" rotWithShape="0">
                  <a:prstClr val="black">
                    <a:alpha val="40000"/>
                  </a:prstClr>
                </a:outerShdw>
              </a:effectLst>
            </a:endParaRPr>
          </a:p>
        </p:txBody>
      </p:sp>
      <p:grpSp>
        <p:nvGrpSpPr>
          <p:cNvPr id="291" name="Группа 329"/>
          <p:cNvGrpSpPr/>
          <p:nvPr/>
        </p:nvGrpSpPr>
        <p:grpSpPr>
          <a:xfrm>
            <a:off x="714348" y="6143644"/>
            <a:ext cx="642942" cy="571504"/>
            <a:chOff x="3533771" y="2640017"/>
            <a:chExt cx="1789109" cy="1289049"/>
          </a:xfrm>
          <a:effectLst>
            <a:outerShdw blurRad="76200" dist="63500" dir="2700000" algn="tl" rotWithShape="0">
              <a:prstClr val="black">
                <a:alpha val="64000"/>
              </a:prstClr>
            </a:outerShdw>
          </a:effectLst>
        </p:grpSpPr>
        <p:sp>
          <p:nvSpPr>
            <p:cNvPr id="296" name="Скругленный прямоугольник 295"/>
            <p:cNvSpPr/>
            <p:nvPr/>
          </p:nvSpPr>
          <p:spPr>
            <a:xfrm>
              <a:off x="4357686" y="3357562"/>
              <a:ext cx="142876" cy="357190"/>
            </a:xfrm>
            <a:prstGeom prst="roundRect">
              <a:avLst>
                <a:gd name="adj" fmla="val 50000"/>
              </a:avLst>
            </a:prstGeom>
            <a:solidFill>
              <a:schemeClr val="accent6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01" name="Скругленный прямоугольник 300"/>
            <p:cNvSpPr/>
            <p:nvPr/>
          </p:nvSpPr>
          <p:spPr>
            <a:xfrm>
              <a:off x="4357686" y="3143248"/>
              <a:ext cx="142876" cy="285752"/>
            </a:xfrm>
            <a:prstGeom prst="roundRect">
              <a:avLst>
                <a:gd name="adj" fmla="val 30000"/>
              </a:avLst>
            </a:prstGeom>
            <a:solidFill>
              <a:srgbClr val="00B05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06" name="Полилиния 305">
              <a:hlinkClick r:id="" action="ppaction://hlinkshowjump?jump=endshow"/>
            </p:cNvPr>
            <p:cNvSpPr/>
            <p:nvPr/>
          </p:nvSpPr>
          <p:spPr>
            <a:xfrm flipV="1">
              <a:off x="4457695" y="3286124"/>
              <a:ext cx="571504" cy="642942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2"/>
            </a:lnRef>
            <a:fillRef idx="2">
              <a:schemeClr val="accent2"/>
            </a:fillRef>
            <a:effectRef idx="1">
              <a:schemeClr val="accent2"/>
            </a:effectRef>
            <a:fontRef idx="minor">
              <a:schemeClr val="dk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11" name="Полилиния 310">
              <a:hlinkClick r:id="" action="ppaction://hlinkshowjump?jump=endshow"/>
            </p:cNvPr>
            <p:cNvSpPr/>
            <p:nvPr/>
          </p:nvSpPr>
          <p:spPr>
            <a:xfrm flipH="1" flipV="1">
              <a:off x="3824286" y="3286124"/>
              <a:ext cx="571504" cy="642942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2"/>
            </a:lnRef>
            <a:fillRef idx="2">
              <a:schemeClr val="accent2"/>
            </a:fillRef>
            <a:effectRef idx="1">
              <a:schemeClr val="accent2"/>
            </a:effectRef>
            <a:fontRef idx="minor">
              <a:schemeClr val="dk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43" name="Скругленный прямоугольник 342"/>
            <p:cNvSpPr/>
            <p:nvPr/>
          </p:nvSpPr>
          <p:spPr>
            <a:xfrm>
              <a:off x="4357686" y="3071810"/>
              <a:ext cx="142876" cy="142876"/>
            </a:xfrm>
            <a:prstGeom prst="roundRect">
              <a:avLst>
                <a:gd name="adj" fmla="val 41111"/>
              </a:avLst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45" name="Полилиния 344">
              <a:hlinkClick r:id="" action="ppaction://hlinkshowjump?jump=endshow"/>
            </p:cNvPr>
            <p:cNvSpPr/>
            <p:nvPr/>
          </p:nvSpPr>
          <p:spPr>
            <a:xfrm>
              <a:off x="4457696" y="2640017"/>
              <a:ext cx="865184" cy="888998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2"/>
            </a:lnRef>
            <a:fillRef idx="2">
              <a:schemeClr val="accent2"/>
            </a:fillRef>
            <a:effectRef idx="1">
              <a:schemeClr val="accent2"/>
            </a:effectRef>
            <a:fontRef idx="minor">
              <a:schemeClr val="dk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56" name="Полилиния 355">
              <a:hlinkClick r:id="" action="ppaction://hlinkshowjump?jump=endshow"/>
            </p:cNvPr>
            <p:cNvSpPr/>
            <p:nvPr/>
          </p:nvSpPr>
          <p:spPr>
            <a:xfrm flipH="1">
              <a:off x="3533771" y="2647945"/>
              <a:ext cx="865184" cy="888998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2"/>
            </a:lnRef>
            <a:fillRef idx="2">
              <a:schemeClr val="accent2"/>
            </a:fillRef>
            <a:effectRef idx="1">
              <a:schemeClr val="accent2"/>
            </a:effectRef>
            <a:fontRef idx="minor">
              <a:schemeClr val="dk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</p:grpSp>
      <p:grpSp>
        <p:nvGrpSpPr>
          <p:cNvPr id="357" name="Группа 329"/>
          <p:cNvGrpSpPr/>
          <p:nvPr/>
        </p:nvGrpSpPr>
        <p:grpSpPr>
          <a:xfrm rot="16200000">
            <a:off x="7329611" y="6108409"/>
            <a:ext cx="635210" cy="578268"/>
            <a:chOff x="3533771" y="2640017"/>
            <a:chExt cx="1789109" cy="1289049"/>
          </a:xfrm>
          <a:effectLst>
            <a:outerShdw blurRad="76200" dist="63500" dir="2700000" algn="tl" rotWithShape="0">
              <a:prstClr val="black">
                <a:alpha val="64000"/>
              </a:prstClr>
            </a:outerShdw>
          </a:effectLst>
        </p:grpSpPr>
        <p:sp>
          <p:nvSpPr>
            <p:cNvPr id="370" name="Скругленный прямоугольник 369"/>
            <p:cNvSpPr/>
            <p:nvPr/>
          </p:nvSpPr>
          <p:spPr>
            <a:xfrm>
              <a:off x="4357686" y="3357562"/>
              <a:ext cx="142876" cy="357190"/>
            </a:xfrm>
            <a:prstGeom prst="roundRect">
              <a:avLst>
                <a:gd name="adj" fmla="val 50000"/>
              </a:avLst>
            </a:prstGeom>
            <a:solidFill>
              <a:schemeClr val="accent6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88" name="Скругленный прямоугольник 387"/>
            <p:cNvSpPr/>
            <p:nvPr/>
          </p:nvSpPr>
          <p:spPr>
            <a:xfrm>
              <a:off x="4357686" y="3143248"/>
              <a:ext cx="142876" cy="285752"/>
            </a:xfrm>
            <a:prstGeom prst="roundRect">
              <a:avLst>
                <a:gd name="adj" fmla="val 30000"/>
              </a:avLst>
            </a:prstGeom>
            <a:solidFill>
              <a:srgbClr val="00B05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97" name="Полилиния 396">
              <a:hlinkClick r:id="" action="ppaction://hlinkshowjump?jump=previousslide"/>
            </p:cNvPr>
            <p:cNvSpPr/>
            <p:nvPr/>
          </p:nvSpPr>
          <p:spPr>
            <a:xfrm flipV="1">
              <a:off x="4457695" y="3286124"/>
              <a:ext cx="571504" cy="642942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6"/>
            </a:lnRef>
            <a:fillRef idx="2">
              <a:schemeClr val="accent6"/>
            </a:fillRef>
            <a:effectRef idx="1">
              <a:schemeClr val="accent6"/>
            </a:effectRef>
            <a:fontRef idx="minor">
              <a:schemeClr val="dk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98" name="Полилиния 397">
              <a:hlinkClick r:id="" action="ppaction://hlinkshowjump?jump=previousslide"/>
            </p:cNvPr>
            <p:cNvSpPr/>
            <p:nvPr/>
          </p:nvSpPr>
          <p:spPr>
            <a:xfrm flipH="1" flipV="1">
              <a:off x="3824286" y="3286124"/>
              <a:ext cx="571504" cy="642942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6"/>
            </a:lnRef>
            <a:fillRef idx="2">
              <a:schemeClr val="accent6"/>
            </a:fillRef>
            <a:effectRef idx="1">
              <a:schemeClr val="accent6"/>
            </a:effectRef>
            <a:fontRef idx="minor">
              <a:schemeClr val="dk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99" name="Скругленный прямоугольник 398"/>
            <p:cNvSpPr/>
            <p:nvPr/>
          </p:nvSpPr>
          <p:spPr>
            <a:xfrm>
              <a:off x="4357686" y="3071810"/>
              <a:ext cx="142876" cy="142876"/>
            </a:xfrm>
            <a:prstGeom prst="roundRect">
              <a:avLst>
                <a:gd name="adj" fmla="val 41111"/>
              </a:avLst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400" name="Полилиния 399">
              <a:hlinkClick r:id="" action="ppaction://hlinkshowjump?jump=previousslide"/>
            </p:cNvPr>
            <p:cNvSpPr/>
            <p:nvPr/>
          </p:nvSpPr>
          <p:spPr>
            <a:xfrm>
              <a:off x="4457696" y="2640017"/>
              <a:ext cx="865184" cy="888998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6"/>
            </a:lnRef>
            <a:fillRef idx="2">
              <a:schemeClr val="accent6"/>
            </a:fillRef>
            <a:effectRef idx="1">
              <a:schemeClr val="accent6"/>
            </a:effectRef>
            <a:fontRef idx="minor">
              <a:schemeClr val="dk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401" name="Полилиния 400">
              <a:hlinkClick r:id="" action="ppaction://hlinkshowjump?jump=previousslide"/>
            </p:cNvPr>
            <p:cNvSpPr/>
            <p:nvPr/>
          </p:nvSpPr>
          <p:spPr>
            <a:xfrm flipH="1">
              <a:off x="3533771" y="2647945"/>
              <a:ext cx="865184" cy="888998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6"/>
            </a:lnRef>
            <a:fillRef idx="2">
              <a:schemeClr val="accent6"/>
            </a:fillRef>
            <a:effectRef idx="1">
              <a:schemeClr val="accent6"/>
            </a:effectRef>
            <a:fontRef idx="minor">
              <a:schemeClr val="dk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</p:grpSp>
      <p:grpSp>
        <p:nvGrpSpPr>
          <p:cNvPr id="402" name="Группа 329"/>
          <p:cNvGrpSpPr/>
          <p:nvPr/>
        </p:nvGrpSpPr>
        <p:grpSpPr>
          <a:xfrm rot="5400000">
            <a:off x="7897733" y="6111791"/>
            <a:ext cx="635210" cy="571504"/>
            <a:chOff x="3533771" y="2640017"/>
            <a:chExt cx="1789109" cy="1289049"/>
          </a:xfrm>
          <a:effectLst>
            <a:outerShdw blurRad="76200" dist="63500" dir="2700000" algn="tl" rotWithShape="0">
              <a:prstClr val="black">
                <a:alpha val="64000"/>
              </a:prstClr>
            </a:outerShdw>
          </a:effectLst>
        </p:grpSpPr>
        <p:sp>
          <p:nvSpPr>
            <p:cNvPr id="403" name="Скругленный прямоугольник 402"/>
            <p:cNvSpPr/>
            <p:nvPr/>
          </p:nvSpPr>
          <p:spPr>
            <a:xfrm>
              <a:off x="4357686" y="3357562"/>
              <a:ext cx="142876" cy="357190"/>
            </a:xfrm>
            <a:prstGeom prst="roundRect">
              <a:avLst>
                <a:gd name="adj" fmla="val 50000"/>
              </a:avLst>
            </a:prstGeom>
            <a:solidFill>
              <a:schemeClr val="accent6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404" name="Скругленный прямоугольник 403"/>
            <p:cNvSpPr/>
            <p:nvPr/>
          </p:nvSpPr>
          <p:spPr>
            <a:xfrm>
              <a:off x="4357686" y="3143248"/>
              <a:ext cx="142876" cy="285752"/>
            </a:xfrm>
            <a:prstGeom prst="roundRect">
              <a:avLst>
                <a:gd name="adj" fmla="val 30000"/>
              </a:avLst>
            </a:prstGeom>
            <a:solidFill>
              <a:srgbClr val="00B05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405" name="Полилиния 404">
              <a:hlinkClick r:id="" action="ppaction://hlinkshowjump?jump=nextslide"/>
            </p:cNvPr>
            <p:cNvSpPr/>
            <p:nvPr/>
          </p:nvSpPr>
          <p:spPr>
            <a:xfrm flipV="1">
              <a:off x="4457695" y="3286124"/>
              <a:ext cx="571504" cy="642942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3"/>
            </a:lnRef>
            <a:fillRef idx="2">
              <a:schemeClr val="accent3"/>
            </a:fillRef>
            <a:effectRef idx="1">
              <a:schemeClr val="accent3"/>
            </a:effectRef>
            <a:fontRef idx="minor">
              <a:schemeClr val="dk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406" name="Полилиния 405">
              <a:hlinkClick r:id="" action="ppaction://hlinkshowjump?jump=nextslide"/>
            </p:cNvPr>
            <p:cNvSpPr/>
            <p:nvPr/>
          </p:nvSpPr>
          <p:spPr>
            <a:xfrm flipH="1" flipV="1">
              <a:off x="3824286" y="3286124"/>
              <a:ext cx="571504" cy="642942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3"/>
            </a:lnRef>
            <a:fillRef idx="2">
              <a:schemeClr val="accent3"/>
            </a:fillRef>
            <a:effectRef idx="1">
              <a:schemeClr val="accent3"/>
            </a:effectRef>
            <a:fontRef idx="minor">
              <a:schemeClr val="dk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407" name="Скругленный прямоугольник 406"/>
            <p:cNvSpPr/>
            <p:nvPr/>
          </p:nvSpPr>
          <p:spPr>
            <a:xfrm>
              <a:off x="4357686" y="3071810"/>
              <a:ext cx="142876" cy="142876"/>
            </a:xfrm>
            <a:prstGeom prst="roundRect">
              <a:avLst>
                <a:gd name="adj" fmla="val 41111"/>
              </a:avLst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408" name="Полилиния 407">
              <a:hlinkClick r:id="" action="ppaction://hlinkshowjump?jump=nextslide"/>
            </p:cNvPr>
            <p:cNvSpPr/>
            <p:nvPr/>
          </p:nvSpPr>
          <p:spPr>
            <a:xfrm>
              <a:off x="4457696" y="2640017"/>
              <a:ext cx="865184" cy="888998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3"/>
            </a:lnRef>
            <a:fillRef idx="2">
              <a:schemeClr val="accent3"/>
            </a:fillRef>
            <a:effectRef idx="1">
              <a:schemeClr val="accent3"/>
            </a:effectRef>
            <a:fontRef idx="minor">
              <a:schemeClr val="dk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409" name="Полилиния 408">
              <a:hlinkClick r:id="" action="ppaction://hlinkshowjump?jump=nextslide"/>
            </p:cNvPr>
            <p:cNvSpPr/>
            <p:nvPr/>
          </p:nvSpPr>
          <p:spPr>
            <a:xfrm flipH="1">
              <a:off x="3533771" y="2647945"/>
              <a:ext cx="865184" cy="888998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3"/>
            </a:lnRef>
            <a:fillRef idx="2">
              <a:schemeClr val="accent3"/>
            </a:fillRef>
            <a:effectRef idx="1">
              <a:schemeClr val="accent3"/>
            </a:effectRef>
            <a:fontRef idx="minor">
              <a:schemeClr val="dk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</p:grpSp>
      <p:grpSp>
        <p:nvGrpSpPr>
          <p:cNvPr id="42051" name="Группа 285"/>
          <p:cNvGrpSpPr>
            <a:grpSpLocks/>
          </p:cNvGrpSpPr>
          <p:nvPr/>
        </p:nvGrpSpPr>
        <p:grpSpPr bwMode="auto">
          <a:xfrm>
            <a:off x="1428750" y="5929313"/>
            <a:ext cx="1000125" cy="1017587"/>
            <a:chOff x="214282" y="5643578"/>
            <a:chExt cx="1285884" cy="1017585"/>
          </a:xfrm>
        </p:grpSpPr>
        <p:sp>
          <p:nvSpPr>
            <p:cNvPr id="287" name="Полилиния 286"/>
            <p:cNvSpPr/>
            <p:nvPr/>
          </p:nvSpPr>
          <p:spPr>
            <a:xfrm>
              <a:off x="785786" y="5715016"/>
              <a:ext cx="714380" cy="946147"/>
            </a:xfrm>
            <a:custGeom>
              <a:avLst/>
              <a:gdLst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60461 h 1160461"/>
                <a:gd name="connsiteX1" fmla="*/ 228600 w 1000125"/>
                <a:gd name="connsiteY1" fmla="*/ 574673 h 1160461"/>
                <a:gd name="connsiteX2" fmla="*/ 404812 w 1000125"/>
                <a:gd name="connsiteY2" fmla="*/ 574673 h 1160461"/>
                <a:gd name="connsiteX3" fmla="*/ 385762 w 1000125"/>
                <a:gd name="connsiteY3" fmla="*/ 384173 h 1160461"/>
                <a:gd name="connsiteX4" fmla="*/ 666750 w 1000125"/>
                <a:gd name="connsiteY4" fmla="*/ 350836 h 1160461"/>
                <a:gd name="connsiteX5" fmla="*/ 642937 w 1000125"/>
                <a:gd name="connsiteY5" fmla="*/ 150811 h 1160461"/>
                <a:gd name="connsiteX6" fmla="*/ 914400 w 1000125"/>
                <a:gd name="connsiteY6" fmla="*/ 12698 h 1160461"/>
                <a:gd name="connsiteX7" fmla="*/ 1000125 w 1000125"/>
                <a:gd name="connsiteY7" fmla="*/ 379411 h 1160461"/>
                <a:gd name="connsiteX8" fmla="*/ 828675 w 1000125"/>
                <a:gd name="connsiteY8" fmla="*/ 403223 h 1160461"/>
                <a:gd name="connsiteX9" fmla="*/ 852487 w 1000125"/>
                <a:gd name="connsiteY9" fmla="*/ 631823 h 1160461"/>
                <a:gd name="connsiteX10" fmla="*/ 638175 w 1000125"/>
                <a:gd name="connsiteY10" fmla="*/ 669923 h 1160461"/>
                <a:gd name="connsiteX11" fmla="*/ 638175 w 1000125"/>
                <a:gd name="connsiteY11" fmla="*/ 850898 h 1160461"/>
                <a:gd name="connsiteX12" fmla="*/ 0 w 1000125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76332" h="1160461">
                  <a:moveTo>
                    <a:pt x="0" y="1160461"/>
                  </a:moveTo>
                  <a:lnTo>
                    <a:pt x="228600" y="574673"/>
                  </a:lnTo>
                  <a:cubicBezTo>
                    <a:pt x="282586" y="474659"/>
                    <a:pt x="346075" y="574673"/>
                    <a:pt x="404812" y="574673"/>
                  </a:cubicBezTo>
                  <a:cubicBezTo>
                    <a:pt x="398462" y="511173"/>
                    <a:pt x="315923" y="481010"/>
                    <a:pt x="385762" y="384173"/>
                  </a:cubicBezTo>
                  <a:cubicBezTo>
                    <a:pt x="498486" y="268286"/>
                    <a:pt x="573087" y="361948"/>
                    <a:pt x="666750" y="350836"/>
                  </a:cubicBezTo>
                  <a:cubicBezTo>
                    <a:pt x="658812" y="284161"/>
                    <a:pt x="541347" y="212725"/>
                    <a:pt x="642937" y="150811"/>
                  </a:cubicBezTo>
                  <a:cubicBezTo>
                    <a:pt x="766771" y="0"/>
                    <a:pt x="823912" y="58736"/>
                    <a:pt x="914400" y="12698"/>
                  </a:cubicBezTo>
                  <a:cubicBezTo>
                    <a:pt x="942975" y="134936"/>
                    <a:pt x="1076332" y="180974"/>
                    <a:pt x="1000125" y="379411"/>
                  </a:cubicBezTo>
                  <a:cubicBezTo>
                    <a:pt x="919170" y="458786"/>
                    <a:pt x="885825" y="395286"/>
                    <a:pt x="828675" y="403223"/>
                  </a:cubicBezTo>
                  <a:cubicBezTo>
                    <a:pt x="836612" y="479423"/>
                    <a:pt x="982671" y="507997"/>
                    <a:pt x="852487" y="631823"/>
                  </a:cubicBezTo>
                  <a:cubicBezTo>
                    <a:pt x="766771" y="787396"/>
                    <a:pt x="709612" y="657223"/>
                    <a:pt x="638175" y="669923"/>
                  </a:cubicBezTo>
                  <a:cubicBezTo>
                    <a:pt x="638175" y="730248"/>
                    <a:pt x="719147" y="790570"/>
                    <a:pt x="638175" y="850898"/>
                  </a:cubicBezTo>
                  <a:lnTo>
                    <a:pt x="0" y="116046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>
                <a:rot lat="20566233" lon="4218831" rev="19705992"/>
              </a:camera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88" name="Полилиния 287"/>
            <p:cNvSpPr/>
            <p:nvPr/>
          </p:nvSpPr>
          <p:spPr>
            <a:xfrm flipH="1">
              <a:off x="214282" y="5715016"/>
              <a:ext cx="714380" cy="946147"/>
            </a:xfrm>
            <a:custGeom>
              <a:avLst/>
              <a:gdLst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60461 h 1160461"/>
                <a:gd name="connsiteX1" fmla="*/ 228600 w 1000125"/>
                <a:gd name="connsiteY1" fmla="*/ 574673 h 1160461"/>
                <a:gd name="connsiteX2" fmla="*/ 404812 w 1000125"/>
                <a:gd name="connsiteY2" fmla="*/ 574673 h 1160461"/>
                <a:gd name="connsiteX3" fmla="*/ 385762 w 1000125"/>
                <a:gd name="connsiteY3" fmla="*/ 384173 h 1160461"/>
                <a:gd name="connsiteX4" fmla="*/ 666750 w 1000125"/>
                <a:gd name="connsiteY4" fmla="*/ 350836 h 1160461"/>
                <a:gd name="connsiteX5" fmla="*/ 642937 w 1000125"/>
                <a:gd name="connsiteY5" fmla="*/ 150811 h 1160461"/>
                <a:gd name="connsiteX6" fmla="*/ 914400 w 1000125"/>
                <a:gd name="connsiteY6" fmla="*/ 12698 h 1160461"/>
                <a:gd name="connsiteX7" fmla="*/ 1000125 w 1000125"/>
                <a:gd name="connsiteY7" fmla="*/ 379411 h 1160461"/>
                <a:gd name="connsiteX8" fmla="*/ 828675 w 1000125"/>
                <a:gd name="connsiteY8" fmla="*/ 403223 h 1160461"/>
                <a:gd name="connsiteX9" fmla="*/ 852487 w 1000125"/>
                <a:gd name="connsiteY9" fmla="*/ 631823 h 1160461"/>
                <a:gd name="connsiteX10" fmla="*/ 638175 w 1000125"/>
                <a:gd name="connsiteY10" fmla="*/ 669923 h 1160461"/>
                <a:gd name="connsiteX11" fmla="*/ 638175 w 1000125"/>
                <a:gd name="connsiteY11" fmla="*/ 850898 h 1160461"/>
                <a:gd name="connsiteX12" fmla="*/ 0 w 1000125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76332" h="1160461">
                  <a:moveTo>
                    <a:pt x="0" y="1160461"/>
                  </a:moveTo>
                  <a:lnTo>
                    <a:pt x="228600" y="574673"/>
                  </a:lnTo>
                  <a:cubicBezTo>
                    <a:pt x="282586" y="474659"/>
                    <a:pt x="346075" y="574673"/>
                    <a:pt x="404812" y="574673"/>
                  </a:cubicBezTo>
                  <a:cubicBezTo>
                    <a:pt x="398462" y="511173"/>
                    <a:pt x="315923" y="481010"/>
                    <a:pt x="385762" y="384173"/>
                  </a:cubicBezTo>
                  <a:cubicBezTo>
                    <a:pt x="498486" y="268286"/>
                    <a:pt x="573087" y="361948"/>
                    <a:pt x="666750" y="350836"/>
                  </a:cubicBezTo>
                  <a:cubicBezTo>
                    <a:pt x="658812" y="284161"/>
                    <a:pt x="541347" y="212725"/>
                    <a:pt x="642937" y="150811"/>
                  </a:cubicBezTo>
                  <a:cubicBezTo>
                    <a:pt x="766771" y="0"/>
                    <a:pt x="823912" y="58736"/>
                    <a:pt x="914400" y="12698"/>
                  </a:cubicBezTo>
                  <a:cubicBezTo>
                    <a:pt x="942975" y="134936"/>
                    <a:pt x="1076332" y="180974"/>
                    <a:pt x="1000125" y="379411"/>
                  </a:cubicBezTo>
                  <a:cubicBezTo>
                    <a:pt x="919170" y="458786"/>
                    <a:pt x="885825" y="395286"/>
                    <a:pt x="828675" y="403223"/>
                  </a:cubicBezTo>
                  <a:cubicBezTo>
                    <a:pt x="836612" y="479423"/>
                    <a:pt x="982671" y="507997"/>
                    <a:pt x="852487" y="631823"/>
                  </a:cubicBezTo>
                  <a:cubicBezTo>
                    <a:pt x="766771" y="787396"/>
                    <a:pt x="709612" y="657223"/>
                    <a:pt x="638175" y="669923"/>
                  </a:cubicBezTo>
                  <a:cubicBezTo>
                    <a:pt x="638175" y="730248"/>
                    <a:pt x="719147" y="790570"/>
                    <a:pt x="638175" y="850898"/>
                  </a:cubicBezTo>
                  <a:lnTo>
                    <a:pt x="0" y="116046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>
                <a:rot lat="18000000" lon="0" rev="20099999"/>
              </a:camera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89" name="Полилиния 288"/>
            <p:cNvSpPr/>
            <p:nvPr/>
          </p:nvSpPr>
          <p:spPr>
            <a:xfrm rot="1839986">
              <a:off x="523281" y="5784561"/>
              <a:ext cx="488006" cy="785225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90" name="24-конечная звезда 289"/>
            <p:cNvSpPr/>
            <p:nvPr/>
          </p:nvSpPr>
          <p:spPr>
            <a:xfrm>
              <a:off x="571472" y="5643578"/>
              <a:ext cx="357190" cy="285752"/>
            </a:xfrm>
            <a:prstGeom prst="star24">
              <a:avLst>
                <a:gd name="adj" fmla="val 43333"/>
              </a:avLst>
            </a:prstGeom>
            <a:solidFill>
              <a:srgbClr val="FFFF00"/>
            </a:solidFill>
            <a:ln>
              <a:noFill/>
            </a:ln>
            <a:scene3d>
              <a:camera prst="orthographicFront"/>
              <a:lightRig rig="threePt" dir="t"/>
            </a:scene3d>
            <a:sp3d>
              <a:bevelT h="38100" prst="relaxedInse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</p:grpSp>
      <p:grpSp>
        <p:nvGrpSpPr>
          <p:cNvPr id="42052" name="Группа 356"/>
          <p:cNvGrpSpPr>
            <a:grpSpLocks/>
          </p:cNvGrpSpPr>
          <p:nvPr/>
        </p:nvGrpSpPr>
        <p:grpSpPr bwMode="auto">
          <a:xfrm rot="-1531300">
            <a:off x="1657350" y="6384925"/>
            <a:ext cx="250825" cy="339725"/>
            <a:chOff x="2857488" y="4883951"/>
            <a:chExt cx="571504" cy="903297"/>
          </a:xfrm>
        </p:grpSpPr>
        <p:sp>
          <p:nvSpPr>
            <p:cNvPr id="358" name="Овал 357"/>
            <p:cNvSpPr/>
            <p:nvPr/>
          </p:nvSpPr>
          <p:spPr>
            <a:xfrm>
              <a:off x="2999959" y="4926842"/>
              <a:ext cx="285751" cy="143514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59" name="Овал 358"/>
            <p:cNvSpPr/>
            <p:nvPr/>
          </p:nvSpPr>
          <p:spPr>
            <a:xfrm>
              <a:off x="2857488" y="5000636"/>
              <a:ext cx="571504" cy="785818"/>
            </a:xfrm>
            <a:prstGeom prst="ellipse">
              <a:avLst/>
            </a:prstGeom>
            <a:solidFill>
              <a:srgbClr val="A50021"/>
            </a:solidFill>
            <a:ln w="6350">
              <a:solidFill>
                <a:schemeClr val="tx1"/>
              </a:solidFill>
            </a:ln>
            <a:scene3d>
              <a:camera prst="orthographicFront"/>
              <a:lightRig rig="threePt" dir="t"/>
            </a:scene3d>
            <a:sp3d prstMaterial="plastic">
              <a:bevelT w="260350" h="1270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cxnSp>
          <p:nvCxnSpPr>
            <p:cNvPr id="360" name="Прямая соединительная линия 359"/>
            <p:cNvCxnSpPr>
              <a:stCxn id="0" idx="0"/>
              <a:endCxn id="0" idx="4"/>
            </p:cNvCxnSpPr>
            <p:nvPr/>
          </p:nvCxnSpPr>
          <p:spPr>
            <a:xfrm rot="16200000" flipH="1">
              <a:off x="2751569" y="5392222"/>
              <a:ext cx="785109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61" name="Овал 360"/>
            <p:cNvSpPr/>
            <p:nvPr/>
          </p:nvSpPr>
          <p:spPr>
            <a:xfrm>
              <a:off x="3070195" y="4879694"/>
              <a:ext cx="141069" cy="71756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62" name="Овал 361"/>
            <p:cNvSpPr/>
            <p:nvPr/>
          </p:nvSpPr>
          <p:spPr>
            <a:xfrm>
              <a:off x="3000392" y="5138715"/>
              <a:ext cx="68726" cy="71756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63" name="Овал 362"/>
            <p:cNvSpPr/>
            <p:nvPr/>
          </p:nvSpPr>
          <p:spPr>
            <a:xfrm>
              <a:off x="2929645" y="5282724"/>
              <a:ext cx="72342" cy="71759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64" name="Овал 363"/>
            <p:cNvSpPr/>
            <p:nvPr/>
          </p:nvSpPr>
          <p:spPr>
            <a:xfrm>
              <a:off x="2930295" y="5428088"/>
              <a:ext cx="72342" cy="71756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65" name="Овал 364"/>
            <p:cNvSpPr/>
            <p:nvPr/>
          </p:nvSpPr>
          <p:spPr>
            <a:xfrm>
              <a:off x="3000639" y="5569176"/>
              <a:ext cx="68726" cy="71756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66" name="Овал 365"/>
            <p:cNvSpPr/>
            <p:nvPr/>
          </p:nvSpPr>
          <p:spPr>
            <a:xfrm>
              <a:off x="3217000" y="5138793"/>
              <a:ext cx="72342" cy="71756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67" name="Овал 366"/>
            <p:cNvSpPr/>
            <p:nvPr/>
          </p:nvSpPr>
          <p:spPr>
            <a:xfrm>
              <a:off x="3287344" y="5279881"/>
              <a:ext cx="68726" cy="71756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68" name="Овал 367"/>
            <p:cNvSpPr/>
            <p:nvPr/>
          </p:nvSpPr>
          <p:spPr>
            <a:xfrm>
              <a:off x="3287996" y="5425243"/>
              <a:ext cx="68724" cy="71759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69" name="Овал 368"/>
            <p:cNvSpPr/>
            <p:nvPr/>
          </p:nvSpPr>
          <p:spPr>
            <a:xfrm>
              <a:off x="3217247" y="5569254"/>
              <a:ext cx="72342" cy="71756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</p:grpSp>
      <p:grpSp>
        <p:nvGrpSpPr>
          <p:cNvPr id="42053" name="Группа 300"/>
          <p:cNvGrpSpPr>
            <a:grpSpLocks/>
          </p:cNvGrpSpPr>
          <p:nvPr/>
        </p:nvGrpSpPr>
        <p:grpSpPr bwMode="auto">
          <a:xfrm>
            <a:off x="6000750" y="5929313"/>
            <a:ext cx="1000125" cy="928687"/>
            <a:chOff x="214282" y="5643578"/>
            <a:chExt cx="1285884" cy="1017585"/>
          </a:xfrm>
        </p:grpSpPr>
        <p:sp>
          <p:nvSpPr>
            <p:cNvPr id="302" name="Полилиния 301"/>
            <p:cNvSpPr/>
            <p:nvPr/>
          </p:nvSpPr>
          <p:spPr>
            <a:xfrm>
              <a:off x="785786" y="5715016"/>
              <a:ext cx="714380" cy="946147"/>
            </a:xfrm>
            <a:custGeom>
              <a:avLst/>
              <a:gdLst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60461 h 1160461"/>
                <a:gd name="connsiteX1" fmla="*/ 228600 w 1000125"/>
                <a:gd name="connsiteY1" fmla="*/ 574673 h 1160461"/>
                <a:gd name="connsiteX2" fmla="*/ 404812 w 1000125"/>
                <a:gd name="connsiteY2" fmla="*/ 574673 h 1160461"/>
                <a:gd name="connsiteX3" fmla="*/ 385762 w 1000125"/>
                <a:gd name="connsiteY3" fmla="*/ 384173 h 1160461"/>
                <a:gd name="connsiteX4" fmla="*/ 666750 w 1000125"/>
                <a:gd name="connsiteY4" fmla="*/ 350836 h 1160461"/>
                <a:gd name="connsiteX5" fmla="*/ 642937 w 1000125"/>
                <a:gd name="connsiteY5" fmla="*/ 150811 h 1160461"/>
                <a:gd name="connsiteX6" fmla="*/ 914400 w 1000125"/>
                <a:gd name="connsiteY6" fmla="*/ 12698 h 1160461"/>
                <a:gd name="connsiteX7" fmla="*/ 1000125 w 1000125"/>
                <a:gd name="connsiteY7" fmla="*/ 379411 h 1160461"/>
                <a:gd name="connsiteX8" fmla="*/ 828675 w 1000125"/>
                <a:gd name="connsiteY8" fmla="*/ 403223 h 1160461"/>
                <a:gd name="connsiteX9" fmla="*/ 852487 w 1000125"/>
                <a:gd name="connsiteY9" fmla="*/ 631823 h 1160461"/>
                <a:gd name="connsiteX10" fmla="*/ 638175 w 1000125"/>
                <a:gd name="connsiteY10" fmla="*/ 669923 h 1160461"/>
                <a:gd name="connsiteX11" fmla="*/ 638175 w 1000125"/>
                <a:gd name="connsiteY11" fmla="*/ 850898 h 1160461"/>
                <a:gd name="connsiteX12" fmla="*/ 0 w 1000125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76332" h="1160461">
                  <a:moveTo>
                    <a:pt x="0" y="1160461"/>
                  </a:moveTo>
                  <a:lnTo>
                    <a:pt x="228600" y="574673"/>
                  </a:lnTo>
                  <a:cubicBezTo>
                    <a:pt x="282586" y="474659"/>
                    <a:pt x="346075" y="574673"/>
                    <a:pt x="404812" y="574673"/>
                  </a:cubicBezTo>
                  <a:cubicBezTo>
                    <a:pt x="398462" y="511173"/>
                    <a:pt x="315923" y="481010"/>
                    <a:pt x="385762" y="384173"/>
                  </a:cubicBezTo>
                  <a:cubicBezTo>
                    <a:pt x="498486" y="268286"/>
                    <a:pt x="573087" y="361948"/>
                    <a:pt x="666750" y="350836"/>
                  </a:cubicBezTo>
                  <a:cubicBezTo>
                    <a:pt x="658812" y="284161"/>
                    <a:pt x="541347" y="212725"/>
                    <a:pt x="642937" y="150811"/>
                  </a:cubicBezTo>
                  <a:cubicBezTo>
                    <a:pt x="766771" y="0"/>
                    <a:pt x="823912" y="58736"/>
                    <a:pt x="914400" y="12698"/>
                  </a:cubicBezTo>
                  <a:cubicBezTo>
                    <a:pt x="942975" y="134936"/>
                    <a:pt x="1076332" y="180974"/>
                    <a:pt x="1000125" y="379411"/>
                  </a:cubicBezTo>
                  <a:cubicBezTo>
                    <a:pt x="919170" y="458786"/>
                    <a:pt x="885825" y="395286"/>
                    <a:pt x="828675" y="403223"/>
                  </a:cubicBezTo>
                  <a:cubicBezTo>
                    <a:pt x="836612" y="479423"/>
                    <a:pt x="982671" y="507997"/>
                    <a:pt x="852487" y="631823"/>
                  </a:cubicBezTo>
                  <a:cubicBezTo>
                    <a:pt x="766771" y="787396"/>
                    <a:pt x="709612" y="657223"/>
                    <a:pt x="638175" y="669923"/>
                  </a:cubicBezTo>
                  <a:cubicBezTo>
                    <a:pt x="638175" y="730248"/>
                    <a:pt x="719147" y="790570"/>
                    <a:pt x="638175" y="850898"/>
                  </a:cubicBezTo>
                  <a:lnTo>
                    <a:pt x="0" y="116046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>
                <a:rot lat="20566233" lon="4218831" rev="19705992"/>
              </a:camera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03" name="Полилиния 302"/>
            <p:cNvSpPr/>
            <p:nvPr/>
          </p:nvSpPr>
          <p:spPr>
            <a:xfrm flipH="1">
              <a:off x="214282" y="5715016"/>
              <a:ext cx="714380" cy="946147"/>
            </a:xfrm>
            <a:custGeom>
              <a:avLst/>
              <a:gdLst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60461 h 1160461"/>
                <a:gd name="connsiteX1" fmla="*/ 228600 w 1000125"/>
                <a:gd name="connsiteY1" fmla="*/ 574673 h 1160461"/>
                <a:gd name="connsiteX2" fmla="*/ 404812 w 1000125"/>
                <a:gd name="connsiteY2" fmla="*/ 574673 h 1160461"/>
                <a:gd name="connsiteX3" fmla="*/ 385762 w 1000125"/>
                <a:gd name="connsiteY3" fmla="*/ 384173 h 1160461"/>
                <a:gd name="connsiteX4" fmla="*/ 666750 w 1000125"/>
                <a:gd name="connsiteY4" fmla="*/ 350836 h 1160461"/>
                <a:gd name="connsiteX5" fmla="*/ 642937 w 1000125"/>
                <a:gd name="connsiteY5" fmla="*/ 150811 h 1160461"/>
                <a:gd name="connsiteX6" fmla="*/ 914400 w 1000125"/>
                <a:gd name="connsiteY6" fmla="*/ 12698 h 1160461"/>
                <a:gd name="connsiteX7" fmla="*/ 1000125 w 1000125"/>
                <a:gd name="connsiteY7" fmla="*/ 379411 h 1160461"/>
                <a:gd name="connsiteX8" fmla="*/ 828675 w 1000125"/>
                <a:gd name="connsiteY8" fmla="*/ 403223 h 1160461"/>
                <a:gd name="connsiteX9" fmla="*/ 852487 w 1000125"/>
                <a:gd name="connsiteY9" fmla="*/ 631823 h 1160461"/>
                <a:gd name="connsiteX10" fmla="*/ 638175 w 1000125"/>
                <a:gd name="connsiteY10" fmla="*/ 669923 h 1160461"/>
                <a:gd name="connsiteX11" fmla="*/ 638175 w 1000125"/>
                <a:gd name="connsiteY11" fmla="*/ 850898 h 1160461"/>
                <a:gd name="connsiteX12" fmla="*/ 0 w 1000125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76332" h="1160461">
                  <a:moveTo>
                    <a:pt x="0" y="1160461"/>
                  </a:moveTo>
                  <a:lnTo>
                    <a:pt x="228600" y="574673"/>
                  </a:lnTo>
                  <a:cubicBezTo>
                    <a:pt x="282586" y="474659"/>
                    <a:pt x="346075" y="574673"/>
                    <a:pt x="404812" y="574673"/>
                  </a:cubicBezTo>
                  <a:cubicBezTo>
                    <a:pt x="398462" y="511173"/>
                    <a:pt x="315923" y="481010"/>
                    <a:pt x="385762" y="384173"/>
                  </a:cubicBezTo>
                  <a:cubicBezTo>
                    <a:pt x="498486" y="268286"/>
                    <a:pt x="573087" y="361948"/>
                    <a:pt x="666750" y="350836"/>
                  </a:cubicBezTo>
                  <a:cubicBezTo>
                    <a:pt x="658812" y="284161"/>
                    <a:pt x="541347" y="212725"/>
                    <a:pt x="642937" y="150811"/>
                  </a:cubicBezTo>
                  <a:cubicBezTo>
                    <a:pt x="766771" y="0"/>
                    <a:pt x="823912" y="58736"/>
                    <a:pt x="914400" y="12698"/>
                  </a:cubicBezTo>
                  <a:cubicBezTo>
                    <a:pt x="942975" y="134936"/>
                    <a:pt x="1076332" y="180974"/>
                    <a:pt x="1000125" y="379411"/>
                  </a:cubicBezTo>
                  <a:cubicBezTo>
                    <a:pt x="919170" y="458786"/>
                    <a:pt x="885825" y="395286"/>
                    <a:pt x="828675" y="403223"/>
                  </a:cubicBezTo>
                  <a:cubicBezTo>
                    <a:pt x="836612" y="479423"/>
                    <a:pt x="982671" y="507997"/>
                    <a:pt x="852487" y="631823"/>
                  </a:cubicBezTo>
                  <a:cubicBezTo>
                    <a:pt x="766771" y="787396"/>
                    <a:pt x="709612" y="657223"/>
                    <a:pt x="638175" y="669923"/>
                  </a:cubicBezTo>
                  <a:cubicBezTo>
                    <a:pt x="638175" y="730248"/>
                    <a:pt x="719147" y="790570"/>
                    <a:pt x="638175" y="850898"/>
                  </a:cubicBezTo>
                  <a:lnTo>
                    <a:pt x="0" y="116046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>
                <a:rot lat="18000000" lon="0" rev="20099999"/>
              </a:camera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04" name="Полилиния 303"/>
            <p:cNvSpPr/>
            <p:nvPr/>
          </p:nvSpPr>
          <p:spPr>
            <a:xfrm rot="1839986">
              <a:off x="523281" y="5784561"/>
              <a:ext cx="488006" cy="785225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05" name="24-конечная звезда 304"/>
            <p:cNvSpPr/>
            <p:nvPr/>
          </p:nvSpPr>
          <p:spPr>
            <a:xfrm>
              <a:off x="571472" y="5643578"/>
              <a:ext cx="357190" cy="285752"/>
            </a:xfrm>
            <a:prstGeom prst="star24">
              <a:avLst>
                <a:gd name="adj" fmla="val 43333"/>
              </a:avLst>
            </a:prstGeom>
            <a:solidFill>
              <a:srgbClr val="FFFF00"/>
            </a:solidFill>
            <a:ln>
              <a:noFill/>
            </a:ln>
            <a:scene3d>
              <a:camera prst="orthographicFront"/>
              <a:lightRig rig="threePt" dir="t"/>
            </a:scene3d>
            <a:sp3d>
              <a:bevelT h="38100" prst="relaxedInse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</p:grpSp>
      <p:sp>
        <p:nvSpPr>
          <p:cNvPr id="42054" name="Объект 227"/>
          <p:cNvSpPr>
            <a:spLocks noGrp="1"/>
          </p:cNvSpPr>
          <p:nvPr>
            <p:ph idx="1"/>
          </p:nvPr>
        </p:nvSpPr>
        <p:spPr>
          <a:xfrm>
            <a:off x="392113" y="1687513"/>
            <a:ext cx="8229600" cy="4525962"/>
          </a:xfrm>
        </p:spPr>
        <p:txBody>
          <a:bodyPr/>
          <a:lstStyle/>
          <a:p>
            <a:pPr marL="265113" indent="-265113">
              <a:lnSpc>
                <a:spcPct val="80000"/>
              </a:lnSpc>
              <a:buFont typeface="Wingdings 2" pitchFamily="18" charset="2"/>
              <a:buChar char=""/>
            </a:pPr>
            <a:r>
              <a:rPr lang="ru-RU" sz="1800" smtClean="0">
                <a:latin typeface="Arial" charset="0"/>
                <a:cs typeface="Arial" charset="0"/>
              </a:rPr>
              <a:t> </a:t>
            </a:r>
            <a:r>
              <a:rPr lang="ru-RU" sz="1800" b="1" smtClean="0">
                <a:solidFill>
                  <a:srgbClr val="002060"/>
                </a:solidFill>
                <a:latin typeface="Arial" charset="0"/>
                <a:cs typeface="Arial" charset="0"/>
              </a:rPr>
              <a:t>Текст для орфографического разбора.</a:t>
            </a:r>
          </a:p>
          <a:p>
            <a:pPr marL="265113" indent="-265113" algn="just">
              <a:lnSpc>
                <a:spcPct val="80000"/>
              </a:lnSpc>
              <a:buFont typeface="Wingdings 2" pitchFamily="18" charset="2"/>
              <a:buChar char=""/>
            </a:pPr>
            <a:r>
              <a:rPr lang="en-US" sz="1800" smtClean="0">
                <a:latin typeface="Arial" charset="0"/>
                <a:cs typeface="Arial" charset="0"/>
              </a:rPr>
              <a:t>   </a:t>
            </a:r>
            <a:r>
              <a:rPr lang="ru-RU" sz="1800" smtClean="0">
                <a:latin typeface="Arial" charset="0"/>
                <a:cs typeface="Arial" charset="0"/>
              </a:rPr>
              <a:t>Очень полезно и приятно смотреть на аквариум с разноцветными рыбками. Плавно раскачивающиеся водоросли и плавающие рыбки погружают нас в состояние невесомости. Всё наше тело медленно расслабляется, кровеносные сосуды расширяются, сердце начинает биться ровнее, полностью исчезают напряжение в теле и головная боль. Аквариум - прекрасное средство от страха в зубном кабинете.</a:t>
            </a:r>
          </a:p>
          <a:p>
            <a:pPr marL="265113" indent="-265113" algn="just">
              <a:lnSpc>
                <a:spcPct val="80000"/>
              </a:lnSpc>
              <a:buFont typeface="Wingdings 2" pitchFamily="18" charset="2"/>
              <a:buChar char=""/>
            </a:pPr>
            <a:endParaRPr lang="ru-RU" sz="1800" smtClean="0">
              <a:latin typeface="Arial" charset="0"/>
              <a:cs typeface="Arial" charset="0"/>
            </a:endParaRPr>
          </a:p>
        </p:txBody>
      </p:sp>
      <p:pic>
        <p:nvPicPr>
          <p:cNvPr id="227" name="Рисунок 226"/>
          <p:cNvPicPr>
            <a:picLocks noChangeAspect="1"/>
          </p:cNvPicPr>
          <p:nvPr/>
        </p:nvPicPr>
        <p:blipFill>
          <a:blip r:embed="rId4" cstate="print"/>
          <a:stretch>
            <a:fillRect/>
          </a:stretch>
        </p:blipFill>
        <p:spPr>
          <a:xfrm>
            <a:off x="2670175" y="3573463"/>
            <a:ext cx="3898900" cy="2416175"/>
          </a:xfrm>
          <a:prstGeom prst="rect">
            <a:avLst/>
          </a:prstGeom>
          <a:ln>
            <a:noFill/>
          </a:ln>
          <a:effectLst>
            <a:outerShdw blurRad="107950" dist="12700" dir="5400000" algn="ctr">
              <a:srgbClr val="000000"/>
            </a:outerShdw>
          </a:effectLst>
        </p:spPr>
      </p:pic>
      <p:pic>
        <p:nvPicPr>
          <p:cNvPr id="42056" name="Picture 2" descr="D:\Мои рисунки\рыбка.gif"/>
          <p:cNvPicPr>
            <a:picLocks noChangeAspect="1" noChangeArrowheads="1" noCrop="1"/>
          </p:cNvPicPr>
          <p:nvPr/>
        </p:nvPicPr>
        <p:blipFill>
          <a:blip r:embed="rId5" cstate="print"/>
          <a:srcRect/>
          <a:stretch>
            <a:fillRect/>
          </a:stretch>
        </p:blipFill>
        <p:spPr bwMode="auto">
          <a:xfrm>
            <a:off x="4090988" y="4198938"/>
            <a:ext cx="504825" cy="5619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42057" name="Picture 2" descr="D:\Мои рисунки\рыбка.gif"/>
          <p:cNvPicPr>
            <a:picLocks noChangeAspect="1" noChangeArrowheads="1" noCrop="1"/>
          </p:cNvPicPr>
          <p:nvPr/>
        </p:nvPicPr>
        <p:blipFill>
          <a:blip r:embed="rId6" cstate="print"/>
          <a:srcRect/>
          <a:stretch>
            <a:fillRect/>
          </a:stretch>
        </p:blipFill>
        <p:spPr bwMode="auto">
          <a:xfrm>
            <a:off x="5884863" y="3843338"/>
            <a:ext cx="506412" cy="5619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9" name="Овал 108"/>
          <p:cNvSpPr/>
          <p:nvPr/>
        </p:nvSpPr>
        <p:spPr>
          <a:xfrm>
            <a:off x="163482" y="387328"/>
            <a:ext cx="1053703" cy="1006623"/>
          </a:xfrm>
          <a:prstGeom prst="ellipse">
            <a:avLst/>
          </a:prstGeom>
          <a:gradFill flip="none" rotWithShape="1">
            <a:gsLst>
              <a:gs pos="100000">
                <a:schemeClr val="bg1">
                  <a:alpha val="0"/>
                </a:schemeClr>
              </a:gs>
              <a:gs pos="46000">
                <a:schemeClr val="bg1"/>
              </a:gs>
            </a:gsLst>
            <a:path path="circle">
              <a:fillToRect l="50000" t="50000" r="50000" b="50000"/>
            </a:path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/>
          </a:p>
        </p:txBody>
      </p:sp>
      <p:grpSp>
        <p:nvGrpSpPr>
          <p:cNvPr id="44036" name="Группа 387"/>
          <p:cNvGrpSpPr>
            <a:grpSpLocks/>
          </p:cNvGrpSpPr>
          <p:nvPr/>
        </p:nvGrpSpPr>
        <p:grpSpPr bwMode="auto">
          <a:xfrm>
            <a:off x="-638175" y="2138363"/>
            <a:ext cx="4887913" cy="5227637"/>
            <a:chOff x="-836391" y="302553"/>
            <a:chExt cx="9261364" cy="7124638"/>
          </a:xfrm>
        </p:grpSpPr>
        <p:sp>
          <p:nvSpPr>
            <p:cNvPr id="384" name="Полилиния 383"/>
            <p:cNvSpPr/>
            <p:nvPr/>
          </p:nvSpPr>
          <p:spPr>
            <a:xfrm rot="1635534">
              <a:off x="184862" y="2709745"/>
              <a:ext cx="8240111" cy="621713"/>
            </a:xfrm>
            <a:custGeom>
              <a:avLst/>
              <a:gdLst>
                <a:gd name="connsiteX0" fmla="*/ 63062 w 8240111"/>
                <a:gd name="connsiteY0" fmla="*/ 0 h 809297"/>
                <a:gd name="connsiteX1" fmla="*/ 8240111 w 8240111"/>
                <a:gd name="connsiteY1" fmla="*/ 42041 h 809297"/>
                <a:gd name="connsiteX2" fmla="*/ 8219090 w 8240111"/>
                <a:gd name="connsiteY2" fmla="*/ 809297 h 809297"/>
                <a:gd name="connsiteX3" fmla="*/ 0 w 8240111"/>
                <a:gd name="connsiteY3" fmla="*/ 315310 h 809297"/>
                <a:gd name="connsiteX4" fmla="*/ 63062 w 8240111"/>
                <a:gd name="connsiteY4" fmla="*/ 0 h 809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40111" h="809297">
                  <a:moveTo>
                    <a:pt x="63062" y="0"/>
                  </a:moveTo>
                  <a:lnTo>
                    <a:pt x="8240111" y="42041"/>
                  </a:lnTo>
                  <a:lnTo>
                    <a:pt x="8219090" y="809297"/>
                  </a:lnTo>
                  <a:lnTo>
                    <a:pt x="0" y="315310"/>
                  </a:lnTo>
                  <a:lnTo>
                    <a:pt x="63062" y="0"/>
                  </a:lnTo>
                  <a:close/>
                </a:path>
              </a:pathLst>
            </a:custGeom>
            <a:gradFill flip="none" rotWithShape="1">
              <a:gsLst>
                <a:gs pos="100000">
                  <a:schemeClr val="bg1">
                    <a:alpha val="54000"/>
                  </a:schemeClr>
                </a:gs>
                <a:gs pos="0">
                  <a:schemeClr val="bg1">
                    <a:alpha val="0"/>
                  </a:schemeClr>
                </a:gs>
              </a:gsLst>
              <a:lin ang="9000000" scaled="0"/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85" name="Полилиния 384"/>
            <p:cNvSpPr/>
            <p:nvPr/>
          </p:nvSpPr>
          <p:spPr>
            <a:xfrm rot="2120141">
              <a:off x="-7745" y="3397179"/>
              <a:ext cx="8240111" cy="621713"/>
            </a:xfrm>
            <a:custGeom>
              <a:avLst/>
              <a:gdLst>
                <a:gd name="connsiteX0" fmla="*/ 63062 w 8240111"/>
                <a:gd name="connsiteY0" fmla="*/ 0 h 809297"/>
                <a:gd name="connsiteX1" fmla="*/ 8240111 w 8240111"/>
                <a:gd name="connsiteY1" fmla="*/ 42041 h 809297"/>
                <a:gd name="connsiteX2" fmla="*/ 8219090 w 8240111"/>
                <a:gd name="connsiteY2" fmla="*/ 809297 h 809297"/>
                <a:gd name="connsiteX3" fmla="*/ 0 w 8240111"/>
                <a:gd name="connsiteY3" fmla="*/ 315310 h 809297"/>
                <a:gd name="connsiteX4" fmla="*/ 63062 w 8240111"/>
                <a:gd name="connsiteY4" fmla="*/ 0 h 809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40111" h="809297">
                  <a:moveTo>
                    <a:pt x="63062" y="0"/>
                  </a:moveTo>
                  <a:lnTo>
                    <a:pt x="8240111" y="42041"/>
                  </a:lnTo>
                  <a:lnTo>
                    <a:pt x="8219090" y="809297"/>
                  </a:lnTo>
                  <a:lnTo>
                    <a:pt x="0" y="315310"/>
                  </a:lnTo>
                  <a:lnTo>
                    <a:pt x="63062" y="0"/>
                  </a:lnTo>
                  <a:close/>
                </a:path>
              </a:pathLst>
            </a:custGeom>
            <a:gradFill flip="none" rotWithShape="1">
              <a:gsLst>
                <a:gs pos="100000">
                  <a:schemeClr val="bg1">
                    <a:alpha val="54000"/>
                  </a:schemeClr>
                </a:gs>
                <a:gs pos="0">
                  <a:schemeClr val="bg1">
                    <a:alpha val="0"/>
                  </a:schemeClr>
                </a:gs>
              </a:gsLst>
              <a:lin ang="9000000" scaled="0"/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86" name="Полилиния 385"/>
            <p:cNvSpPr/>
            <p:nvPr/>
          </p:nvSpPr>
          <p:spPr>
            <a:xfrm rot="2683881">
              <a:off x="-836391" y="3656663"/>
              <a:ext cx="8240111" cy="621713"/>
            </a:xfrm>
            <a:custGeom>
              <a:avLst/>
              <a:gdLst>
                <a:gd name="connsiteX0" fmla="*/ 63062 w 8240111"/>
                <a:gd name="connsiteY0" fmla="*/ 0 h 809297"/>
                <a:gd name="connsiteX1" fmla="*/ 8240111 w 8240111"/>
                <a:gd name="connsiteY1" fmla="*/ 42041 h 809297"/>
                <a:gd name="connsiteX2" fmla="*/ 8219090 w 8240111"/>
                <a:gd name="connsiteY2" fmla="*/ 809297 h 809297"/>
                <a:gd name="connsiteX3" fmla="*/ 0 w 8240111"/>
                <a:gd name="connsiteY3" fmla="*/ 315310 h 809297"/>
                <a:gd name="connsiteX4" fmla="*/ 63062 w 8240111"/>
                <a:gd name="connsiteY4" fmla="*/ 0 h 809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40111" h="809297">
                  <a:moveTo>
                    <a:pt x="63062" y="0"/>
                  </a:moveTo>
                  <a:lnTo>
                    <a:pt x="8240111" y="42041"/>
                  </a:lnTo>
                  <a:lnTo>
                    <a:pt x="8219090" y="809297"/>
                  </a:lnTo>
                  <a:lnTo>
                    <a:pt x="0" y="315310"/>
                  </a:lnTo>
                  <a:lnTo>
                    <a:pt x="63062" y="0"/>
                  </a:lnTo>
                  <a:close/>
                </a:path>
              </a:pathLst>
            </a:custGeom>
            <a:gradFill flip="none" rotWithShape="1">
              <a:gsLst>
                <a:gs pos="100000">
                  <a:schemeClr val="bg1">
                    <a:alpha val="54000"/>
                  </a:schemeClr>
                </a:gs>
                <a:gs pos="0">
                  <a:schemeClr val="bg1">
                    <a:alpha val="0"/>
                  </a:schemeClr>
                </a:gs>
              </a:gsLst>
              <a:lin ang="9000000" scaled="0"/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87" name="Полилиния 386"/>
            <p:cNvSpPr/>
            <p:nvPr/>
          </p:nvSpPr>
          <p:spPr>
            <a:xfrm rot="3406944">
              <a:off x="-1350748" y="3554015"/>
              <a:ext cx="7124638" cy="621713"/>
            </a:xfrm>
            <a:custGeom>
              <a:avLst/>
              <a:gdLst>
                <a:gd name="connsiteX0" fmla="*/ 63062 w 8240111"/>
                <a:gd name="connsiteY0" fmla="*/ 0 h 809297"/>
                <a:gd name="connsiteX1" fmla="*/ 8240111 w 8240111"/>
                <a:gd name="connsiteY1" fmla="*/ 42041 h 809297"/>
                <a:gd name="connsiteX2" fmla="*/ 8219090 w 8240111"/>
                <a:gd name="connsiteY2" fmla="*/ 809297 h 809297"/>
                <a:gd name="connsiteX3" fmla="*/ 0 w 8240111"/>
                <a:gd name="connsiteY3" fmla="*/ 315310 h 809297"/>
                <a:gd name="connsiteX4" fmla="*/ 63062 w 8240111"/>
                <a:gd name="connsiteY4" fmla="*/ 0 h 809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40111" h="809297">
                  <a:moveTo>
                    <a:pt x="63062" y="0"/>
                  </a:moveTo>
                  <a:lnTo>
                    <a:pt x="8240111" y="42041"/>
                  </a:lnTo>
                  <a:lnTo>
                    <a:pt x="8219090" y="809297"/>
                  </a:lnTo>
                  <a:lnTo>
                    <a:pt x="0" y="315310"/>
                  </a:lnTo>
                  <a:lnTo>
                    <a:pt x="63062" y="0"/>
                  </a:lnTo>
                  <a:close/>
                </a:path>
              </a:pathLst>
            </a:custGeom>
            <a:gradFill flip="none" rotWithShape="1">
              <a:gsLst>
                <a:gs pos="100000">
                  <a:schemeClr val="bg1">
                    <a:alpha val="54000"/>
                  </a:schemeClr>
                </a:gs>
                <a:gs pos="0">
                  <a:schemeClr val="bg1">
                    <a:alpha val="0"/>
                  </a:schemeClr>
                </a:gs>
              </a:gsLst>
              <a:lin ang="9000000" scaled="0"/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</p:grpSp>
      <p:sp>
        <p:nvSpPr>
          <p:cNvPr id="107" name="Облако 106"/>
          <p:cNvSpPr/>
          <p:nvPr/>
        </p:nvSpPr>
        <p:spPr>
          <a:xfrm>
            <a:off x="2571736" y="571480"/>
            <a:ext cx="5000660" cy="857256"/>
          </a:xfrm>
          <a:prstGeom prst="cloud">
            <a:avLst/>
          </a:prstGeom>
          <a:gradFill flip="none" rotWithShape="1">
            <a:gsLst>
              <a:gs pos="0">
                <a:srgbClr val="AAE1F4"/>
              </a:gs>
              <a:gs pos="100000">
                <a:schemeClr val="accent1">
                  <a:lumMod val="20000"/>
                  <a:lumOff val="80000"/>
                </a:schemeClr>
              </a:gs>
            </a:gsLst>
            <a:lin ang="10200000" scaled="0"/>
            <a:tileRect/>
          </a:gradFill>
          <a:ln>
            <a:noFill/>
          </a:ln>
          <a:scene3d>
            <a:camera prst="orthographicFront"/>
            <a:lightRig rig="threePt" dir="t"/>
          </a:scene3d>
          <a:sp3d>
            <a:bevelT w="18415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/>
          </a:p>
        </p:txBody>
      </p:sp>
      <p:sp>
        <p:nvSpPr>
          <p:cNvPr id="108" name="Облако 107"/>
          <p:cNvSpPr/>
          <p:nvPr/>
        </p:nvSpPr>
        <p:spPr>
          <a:xfrm>
            <a:off x="5429256" y="1928802"/>
            <a:ext cx="3429024" cy="714380"/>
          </a:xfrm>
          <a:prstGeom prst="cloud">
            <a:avLst/>
          </a:prstGeom>
          <a:gradFill flip="none" rotWithShape="1">
            <a:gsLst>
              <a:gs pos="0">
                <a:srgbClr val="AAE1F4"/>
              </a:gs>
              <a:gs pos="100000">
                <a:schemeClr val="accent1">
                  <a:lumMod val="20000"/>
                  <a:lumOff val="80000"/>
                </a:schemeClr>
              </a:gs>
            </a:gsLst>
            <a:lin ang="10200000" scaled="0"/>
            <a:tileRect/>
          </a:gradFill>
          <a:ln>
            <a:noFill/>
          </a:ln>
          <a:scene3d>
            <a:camera prst="orthographicFront"/>
            <a:lightRig rig="threePt" dir="t"/>
          </a:scene3d>
          <a:sp3d>
            <a:bevelT w="18415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/>
          </a:p>
        </p:txBody>
      </p:sp>
      <p:grpSp>
        <p:nvGrpSpPr>
          <p:cNvPr id="44043" name="Группа 56"/>
          <p:cNvGrpSpPr>
            <a:grpSpLocks/>
          </p:cNvGrpSpPr>
          <p:nvPr/>
        </p:nvGrpSpPr>
        <p:grpSpPr bwMode="auto">
          <a:xfrm>
            <a:off x="5072063" y="0"/>
            <a:ext cx="4762500" cy="3000375"/>
            <a:chOff x="5214942" y="-71462"/>
            <a:chExt cx="4191236" cy="2724650"/>
          </a:xfrm>
        </p:grpSpPr>
        <p:sp>
          <p:nvSpPr>
            <p:cNvPr id="4" name="Полилиния 3"/>
            <p:cNvSpPr/>
            <p:nvPr/>
          </p:nvSpPr>
          <p:spPr>
            <a:xfrm>
              <a:off x="5318235" y="785794"/>
              <a:ext cx="3825765" cy="1734207"/>
            </a:xfrm>
            <a:custGeom>
              <a:avLst/>
              <a:gdLst>
                <a:gd name="connsiteX0" fmla="*/ 3825765 w 3825765"/>
                <a:gd name="connsiteY0" fmla="*/ 546538 h 1734207"/>
                <a:gd name="connsiteX1" fmla="*/ 2816772 w 3825765"/>
                <a:gd name="connsiteY1" fmla="*/ 714703 h 1734207"/>
                <a:gd name="connsiteX2" fmla="*/ 2028496 w 3825765"/>
                <a:gd name="connsiteY2" fmla="*/ 767255 h 1734207"/>
                <a:gd name="connsiteX3" fmla="*/ 1334813 w 3825765"/>
                <a:gd name="connsiteY3" fmla="*/ 31531 h 1734207"/>
                <a:gd name="connsiteX4" fmla="*/ 1902372 w 3825765"/>
                <a:gd name="connsiteY4" fmla="*/ 767255 h 1734207"/>
                <a:gd name="connsiteX5" fmla="*/ 935420 w 3825765"/>
                <a:gd name="connsiteY5" fmla="*/ 567559 h 1734207"/>
                <a:gd name="connsiteX6" fmla="*/ 945931 w 3825765"/>
                <a:gd name="connsiteY6" fmla="*/ 0 h 1734207"/>
                <a:gd name="connsiteX7" fmla="*/ 819806 w 3825765"/>
                <a:gd name="connsiteY7" fmla="*/ 536028 h 1734207"/>
                <a:gd name="connsiteX8" fmla="*/ 0 w 3825765"/>
                <a:gd name="connsiteY8" fmla="*/ 430924 h 1734207"/>
                <a:gd name="connsiteX9" fmla="*/ 746234 w 3825765"/>
                <a:gd name="connsiteY9" fmla="*/ 630621 h 1734207"/>
                <a:gd name="connsiteX10" fmla="*/ 262758 w 3825765"/>
                <a:gd name="connsiteY10" fmla="*/ 893379 h 1734207"/>
                <a:gd name="connsiteX11" fmla="*/ 914400 w 3825765"/>
                <a:gd name="connsiteY11" fmla="*/ 683172 h 1734207"/>
                <a:gd name="connsiteX12" fmla="*/ 1965434 w 3825765"/>
                <a:gd name="connsiteY12" fmla="*/ 956441 h 1734207"/>
                <a:gd name="connsiteX13" fmla="*/ 1566041 w 3825765"/>
                <a:gd name="connsiteY13" fmla="*/ 1303283 h 1734207"/>
                <a:gd name="connsiteX14" fmla="*/ 882868 w 3825765"/>
                <a:gd name="connsiteY14" fmla="*/ 1208690 h 1734207"/>
                <a:gd name="connsiteX15" fmla="*/ 1492468 w 3825765"/>
                <a:gd name="connsiteY15" fmla="*/ 1355834 h 1734207"/>
                <a:gd name="connsiteX16" fmla="*/ 998482 w 3825765"/>
                <a:gd name="connsiteY16" fmla="*/ 1692166 h 1734207"/>
                <a:gd name="connsiteX17" fmla="*/ 1597572 w 3825765"/>
                <a:gd name="connsiteY17" fmla="*/ 1429407 h 1734207"/>
                <a:gd name="connsiteX18" fmla="*/ 2028496 w 3825765"/>
                <a:gd name="connsiteY18" fmla="*/ 1734207 h 1734207"/>
                <a:gd name="connsiteX19" fmla="*/ 1713186 w 3825765"/>
                <a:gd name="connsiteY19" fmla="*/ 1366345 h 1734207"/>
                <a:gd name="connsiteX20" fmla="*/ 2133600 w 3825765"/>
                <a:gd name="connsiteY20" fmla="*/ 966952 h 1734207"/>
                <a:gd name="connsiteX21" fmla="*/ 2900855 w 3825765"/>
                <a:gd name="connsiteY21" fmla="*/ 935421 h 1734207"/>
                <a:gd name="connsiteX22" fmla="*/ 3815255 w 3825765"/>
                <a:gd name="connsiteY22" fmla="*/ 809297 h 1734207"/>
                <a:gd name="connsiteX23" fmla="*/ 3825765 w 3825765"/>
                <a:gd name="connsiteY23" fmla="*/ 546538 h 17342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3825765" h="1734207">
                  <a:moveTo>
                    <a:pt x="3825765" y="546538"/>
                  </a:moveTo>
                  <a:lnTo>
                    <a:pt x="2816772" y="714703"/>
                  </a:lnTo>
                  <a:lnTo>
                    <a:pt x="2028496" y="767255"/>
                  </a:lnTo>
                  <a:lnTo>
                    <a:pt x="1334813" y="31531"/>
                  </a:lnTo>
                  <a:lnTo>
                    <a:pt x="1902372" y="767255"/>
                  </a:lnTo>
                  <a:lnTo>
                    <a:pt x="935420" y="567559"/>
                  </a:lnTo>
                  <a:lnTo>
                    <a:pt x="945931" y="0"/>
                  </a:lnTo>
                  <a:lnTo>
                    <a:pt x="819806" y="536028"/>
                  </a:lnTo>
                  <a:lnTo>
                    <a:pt x="0" y="430924"/>
                  </a:lnTo>
                  <a:lnTo>
                    <a:pt x="746234" y="630621"/>
                  </a:lnTo>
                  <a:lnTo>
                    <a:pt x="262758" y="893379"/>
                  </a:lnTo>
                  <a:lnTo>
                    <a:pt x="914400" y="683172"/>
                  </a:lnTo>
                  <a:lnTo>
                    <a:pt x="1965434" y="956441"/>
                  </a:lnTo>
                  <a:lnTo>
                    <a:pt x="1566041" y="1303283"/>
                  </a:lnTo>
                  <a:lnTo>
                    <a:pt x="882868" y="1208690"/>
                  </a:lnTo>
                  <a:lnTo>
                    <a:pt x="1492468" y="1355834"/>
                  </a:lnTo>
                  <a:lnTo>
                    <a:pt x="998482" y="1692166"/>
                  </a:lnTo>
                  <a:lnTo>
                    <a:pt x="1597572" y="1429407"/>
                  </a:lnTo>
                  <a:lnTo>
                    <a:pt x="2028496" y="1734207"/>
                  </a:lnTo>
                  <a:lnTo>
                    <a:pt x="1713186" y="1366345"/>
                  </a:lnTo>
                  <a:lnTo>
                    <a:pt x="2133600" y="966952"/>
                  </a:lnTo>
                  <a:cubicBezTo>
                    <a:pt x="2389346" y="956296"/>
                    <a:pt x="2644887" y="935421"/>
                    <a:pt x="2900855" y="935421"/>
                  </a:cubicBezTo>
                  <a:lnTo>
                    <a:pt x="3815255" y="809297"/>
                  </a:lnTo>
                  <a:lnTo>
                    <a:pt x="3825765" y="546538"/>
                  </a:lnTo>
                  <a:close/>
                </a:path>
              </a:pathLst>
            </a:custGeom>
            <a:blipFill>
              <a:blip r:embed="rId3" cstate="print"/>
              <a:tile tx="0" ty="0" sx="100000" sy="100000" flip="none" algn="tl"/>
            </a:blipFill>
            <a:ln>
              <a:noFill/>
            </a:ln>
            <a:scene3d>
              <a:camera prst="orthographicFront"/>
              <a:lightRig rig="threePt" dir="t"/>
            </a:scene3d>
            <a:sp3d>
              <a:bevelT w="133350" h="444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11" name="Полилиния 10"/>
            <p:cNvSpPr/>
            <p:nvPr/>
          </p:nvSpPr>
          <p:spPr>
            <a:xfrm rot="860733" flipV="1">
              <a:off x="6909393" y="3183"/>
              <a:ext cx="2496785" cy="1305578"/>
            </a:xfrm>
            <a:custGeom>
              <a:avLst/>
              <a:gdLst>
                <a:gd name="connsiteX0" fmla="*/ 3825765 w 3825765"/>
                <a:gd name="connsiteY0" fmla="*/ 546538 h 1734207"/>
                <a:gd name="connsiteX1" fmla="*/ 2816772 w 3825765"/>
                <a:gd name="connsiteY1" fmla="*/ 714703 h 1734207"/>
                <a:gd name="connsiteX2" fmla="*/ 2028496 w 3825765"/>
                <a:gd name="connsiteY2" fmla="*/ 767255 h 1734207"/>
                <a:gd name="connsiteX3" fmla="*/ 1334813 w 3825765"/>
                <a:gd name="connsiteY3" fmla="*/ 31531 h 1734207"/>
                <a:gd name="connsiteX4" fmla="*/ 1902372 w 3825765"/>
                <a:gd name="connsiteY4" fmla="*/ 767255 h 1734207"/>
                <a:gd name="connsiteX5" fmla="*/ 935420 w 3825765"/>
                <a:gd name="connsiteY5" fmla="*/ 567559 h 1734207"/>
                <a:gd name="connsiteX6" fmla="*/ 945931 w 3825765"/>
                <a:gd name="connsiteY6" fmla="*/ 0 h 1734207"/>
                <a:gd name="connsiteX7" fmla="*/ 819806 w 3825765"/>
                <a:gd name="connsiteY7" fmla="*/ 536028 h 1734207"/>
                <a:gd name="connsiteX8" fmla="*/ 0 w 3825765"/>
                <a:gd name="connsiteY8" fmla="*/ 430924 h 1734207"/>
                <a:gd name="connsiteX9" fmla="*/ 746234 w 3825765"/>
                <a:gd name="connsiteY9" fmla="*/ 630621 h 1734207"/>
                <a:gd name="connsiteX10" fmla="*/ 262758 w 3825765"/>
                <a:gd name="connsiteY10" fmla="*/ 893379 h 1734207"/>
                <a:gd name="connsiteX11" fmla="*/ 914400 w 3825765"/>
                <a:gd name="connsiteY11" fmla="*/ 683172 h 1734207"/>
                <a:gd name="connsiteX12" fmla="*/ 1965434 w 3825765"/>
                <a:gd name="connsiteY12" fmla="*/ 956441 h 1734207"/>
                <a:gd name="connsiteX13" fmla="*/ 1566041 w 3825765"/>
                <a:gd name="connsiteY13" fmla="*/ 1303283 h 1734207"/>
                <a:gd name="connsiteX14" fmla="*/ 882868 w 3825765"/>
                <a:gd name="connsiteY14" fmla="*/ 1208690 h 1734207"/>
                <a:gd name="connsiteX15" fmla="*/ 1492468 w 3825765"/>
                <a:gd name="connsiteY15" fmla="*/ 1355834 h 1734207"/>
                <a:gd name="connsiteX16" fmla="*/ 998482 w 3825765"/>
                <a:gd name="connsiteY16" fmla="*/ 1692166 h 1734207"/>
                <a:gd name="connsiteX17" fmla="*/ 1597572 w 3825765"/>
                <a:gd name="connsiteY17" fmla="*/ 1429407 h 1734207"/>
                <a:gd name="connsiteX18" fmla="*/ 2028496 w 3825765"/>
                <a:gd name="connsiteY18" fmla="*/ 1734207 h 1734207"/>
                <a:gd name="connsiteX19" fmla="*/ 1713186 w 3825765"/>
                <a:gd name="connsiteY19" fmla="*/ 1366345 h 1734207"/>
                <a:gd name="connsiteX20" fmla="*/ 2133600 w 3825765"/>
                <a:gd name="connsiteY20" fmla="*/ 966952 h 1734207"/>
                <a:gd name="connsiteX21" fmla="*/ 2900855 w 3825765"/>
                <a:gd name="connsiteY21" fmla="*/ 935421 h 1734207"/>
                <a:gd name="connsiteX22" fmla="*/ 3815255 w 3825765"/>
                <a:gd name="connsiteY22" fmla="*/ 809297 h 1734207"/>
                <a:gd name="connsiteX23" fmla="*/ 3825765 w 3825765"/>
                <a:gd name="connsiteY23" fmla="*/ 546538 h 17342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3825765" h="1734207">
                  <a:moveTo>
                    <a:pt x="3825765" y="546538"/>
                  </a:moveTo>
                  <a:lnTo>
                    <a:pt x="2816772" y="714703"/>
                  </a:lnTo>
                  <a:lnTo>
                    <a:pt x="2028496" y="767255"/>
                  </a:lnTo>
                  <a:lnTo>
                    <a:pt x="1334813" y="31531"/>
                  </a:lnTo>
                  <a:lnTo>
                    <a:pt x="1902372" y="767255"/>
                  </a:lnTo>
                  <a:lnTo>
                    <a:pt x="935420" y="567559"/>
                  </a:lnTo>
                  <a:lnTo>
                    <a:pt x="945931" y="0"/>
                  </a:lnTo>
                  <a:lnTo>
                    <a:pt x="819806" y="536028"/>
                  </a:lnTo>
                  <a:lnTo>
                    <a:pt x="0" y="430924"/>
                  </a:lnTo>
                  <a:lnTo>
                    <a:pt x="746234" y="630621"/>
                  </a:lnTo>
                  <a:lnTo>
                    <a:pt x="262758" y="893379"/>
                  </a:lnTo>
                  <a:lnTo>
                    <a:pt x="914400" y="683172"/>
                  </a:lnTo>
                  <a:lnTo>
                    <a:pt x="1965434" y="956441"/>
                  </a:lnTo>
                  <a:lnTo>
                    <a:pt x="1566041" y="1303283"/>
                  </a:lnTo>
                  <a:lnTo>
                    <a:pt x="882868" y="1208690"/>
                  </a:lnTo>
                  <a:lnTo>
                    <a:pt x="1492468" y="1355834"/>
                  </a:lnTo>
                  <a:lnTo>
                    <a:pt x="998482" y="1692166"/>
                  </a:lnTo>
                  <a:lnTo>
                    <a:pt x="1597572" y="1429407"/>
                  </a:lnTo>
                  <a:lnTo>
                    <a:pt x="2028496" y="1734207"/>
                  </a:lnTo>
                  <a:lnTo>
                    <a:pt x="1713186" y="1366345"/>
                  </a:lnTo>
                  <a:lnTo>
                    <a:pt x="2133600" y="966952"/>
                  </a:lnTo>
                  <a:cubicBezTo>
                    <a:pt x="2389346" y="956296"/>
                    <a:pt x="2644887" y="935421"/>
                    <a:pt x="2900855" y="935421"/>
                  </a:cubicBezTo>
                  <a:lnTo>
                    <a:pt x="3815255" y="809297"/>
                  </a:lnTo>
                  <a:lnTo>
                    <a:pt x="3825765" y="546538"/>
                  </a:lnTo>
                  <a:close/>
                </a:path>
              </a:pathLst>
            </a:custGeom>
            <a:blipFill>
              <a:blip r:embed="rId3" cstate="print"/>
              <a:tile tx="0" ty="0" sx="100000" sy="100000" flip="none" algn="tl"/>
            </a:blipFill>
            <a:ln>
              <a:noFill/>
            </a:ln>
            <a:scene3d>
              <a:camera prst="orthographicFront"/>
              <a:lightRig rig="threePt" dir="t"/>
            </a:scene3d>
            <a:sp3d>
              <a:bevelT w="133350" h="444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10" name="Полилиния 9"/>
            <p:cNvSpPr/>
            <p:nvPr/>
          </p:nvSpPr>
          <p:spPr>
            <a:xfrm>
              <a:off x="7000892" y="214290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12" name="Полилиния 11"/>
            <p:cNvSpPr/>
            <p:nvPr/>
          </p:nvSpPr>
          <p:spPr>
            <a:xfrm rot="19708205">
              <a:off x="7500958" y="71414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13" name="Полилиния 12"/>
            <p:cNvSpPr/>
            <p:nvPr/>
          </p:nvSpPr>
          <p:spPr>
            <a:xfrm>
              <a:off x="8143900" y="-71462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14" name="Полилиния 13"/>
            <p:cNvSpPr/>
            <p:nvPr/>
          </p:nvSpPr>
          <p:spPr>
            <a:xfrm>
              <a:off x="7786710" y="-71462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15" name="Полилиния 14"/>
            <p:cNvSpPr/>
            <p:nvPr/>
          </p:nvSpPr>
          <p:spPr>
            <a:xfrm>
              <a:off x="7358082" y="428604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16" name="Полилиния 15"/>
            <p:cNvSpPr/>
            <p:nvPr/>
          </p:nvSpPr>
          <p:spPr>
            <a:xfrm>
              <a:off x="6715140" y="500042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17" name="Полилиния 16"/>
            <p:cNvSpPr/>
            <p:nvPr/>
          </p:nvSpPr>
          <p:spPr>
            <a:xfrm>
              <a:off x="7286644" y="928670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18" name="Полилиния 17"/>
            <p:cNvSpPr/>
            <p:nvPr/>
          </p:nvSpPr>
          <p:spPr>
            <a:xfrm>
              <a:off x="7215206" y="642918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19" name="Полилиния 18"/>
            <p:cNvSpPr/>
            <p:nvPr/>
          </p:nvSpPr>
          <p:spPr>
            <a:xfrm>
              <a:off x="7572396" y="1000108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0" name="Полилиния 19"/>
            <p:cNvSpPr/>
            <p:nvPr/>
          </p:nvSpPr>
          <p:spPr>
            <a:xfrm rot="1969772">
              <a:off x="7844062" y="911072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1" name="Полилиния 20"/>
            <p:cNvSpPr/>
            <p:nvPr/>
          </p:nvSpPr>
          <p:spPr>
            <a:xfrm>
              <a:off x="7786710" y="428604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2" name="Полилиния 21"/>
            <p:cNvSpPr/>
            <p:nvPr/>
          </p:nvSpPr>
          <p:spPr>
            <a:xfrm>
              <a:off x="8286776" y="500042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3" name="Полилиния 22"/>
            <p:cNvSpPr/>
            <p:nvPr/>
          </p:nvSpPr>
          <p:spPr>
            <a:xfrm>
              <a:off x="6572264" y="785794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4" name="Полилиния 23"/>
            <p:cNvSpPr/>
            <p:nvPr/>
          </p:nvSpPr>
          <p:spPr>
            <a:xfrm rot="20410928">
              <a:off x="6072198" y="714356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5" name="Полилиния 24"/>
            <p:cNvSpPr/>
            <p:nvPr/>
          </p:nvSpPr>
          <p:spPr>
            <a:xfrm rot="587691">
              <a:off x="5214942" y="1071546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6" name="Полилиния 25"/>
            <p:cNvSpPr/>
            <p:nvPr/>
          </p:nvSpPr>
          <p:spPr>
            <a:xfrm rot="20411730">
              <a:off x="5429256" y="1500174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7" name="Полилиния 26"/>
            <p:cNvSpPr/>
            <p:nvPr/>
          </p:nvSpPr>
          <p:spPr>
            <a:xfrm rot="1771934">
              <a:off x="6072198" y="1857364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8" name="Полилиния 27"/>
            <p:cNvSpPr/>
            <p:nvPr/>
          </p:nvSpPr>
          <p:spPr>
            <a:xfrm rot="1666315">
              <a:off x="6215074" y="2285992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9" name="Полилиния 28"/>
            <p:cNvSpPr/>
            <p:nvPr/>
          </p:nvSpPr>
          <p:spPr>
            <a:xfrm>
              <a:off x="7143768" y="2357430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0" name="Полилиния 29"/>
            <p:cNvSpPr/>
            <p:nvPr/>
          </p:nvSpPr>
          <p:spPr>
            <a:xfrm>
              <a:off x="7215206" y="1785926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1" name="Полилиния 30"/>
            <p:cNvSpPr/>
            <p:nvPr/>
          </p:nvSpPr>
          <p:spPr>
            <a:xfrm>
              <a:off x="6072198" y="1071546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2" name="Полилиния 31"/>
            <p:cNvSpPr/>
            <p:nvPr/>
          </p:nvSpPr>
          <p:spPr>
            <a:xfrm rot="1065905">
              <a:off x="5500694" y="1000108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3" name="Полилиния 32"/>
            <p:cNvSpPr/>
            <p:nvPr/>
          </p:nvSpPr>
          <p:spPr>
            <a:xfrm rot="19191918">
              <a:off x="5715008" y="1500174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4" name="Полилиния 33"/>
            <p:cNvSpPr/>
            <p:nvPr/>
          </p:nvSpPr>
          <p:spPr>
            <a:xfrm rot="1361292">
              <a:off x="5857884" y="1214422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5" name="Полилиния 34"/>
            <p:cNvSpPr/>
            <p:nvPr/>
          </p:nvSpPr>
          <p:spPr>
            <a:xfrm rot="1099206">
              <a:off x="6000760" y="1428736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6" name="Полилиния 35"/>
            <p:cNvSpPr/>
            <p:nvPr/>
          </p:nvSpPr>
          <p:spPr>
            <a:xfrm rot="20247737">
              <a:off x="6689470" y="1043576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7" name="Полилиния 36"/>
            <p:cNvSpPr/>
            <p:nvPr/>
          </p:nvSpPr>
          <p:spPr>
            <a:xfrm>
              <a:off x="6929454" y="1000108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8" name="Полилиния 37"/>
            <p:cNvSpPr/>
            <p:nvPr/>
          </p:nvSpPr>
          <p:spPr>
            <a:xfrm>
              <a:off x="6858016" y="1357298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9" name="Полилиния 38"/>
            <p:cNvSpPr/>
            <p:nvPr/>
          </p:nvSpPr>
          <p:spPr>
            <a:xfrm>
              <a:off x="7215206" y="1285860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40" name="Полилиния 39"/>
            <p:cNvSpPr/>
            <p:nvPr/>
          </p:nvSpPr>
          <p:spPr>
            <a:xfrm>
              <a:off x="5643570" y="1214422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41" name="Полилиния 40"/>
            <p:cNvSpPr/>
            <p:nvPr/>
          </p:nvSpPr>
          <p:spPr>
            <a:xfrm rot="20716111">
              <a:off x="6286512" y="1285860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42" name="Полилиния 41"/>
            <p:cNvSpPr/>
            <p:nvPr/>
          </p:nvSpPr>
          <p:spPr>
            <a:xfrm>
              <a:off x="5857884" y="1000108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43" name="Полилиния 42"/>
            <p:cNvSpPr/>
            <p:nvPr/>
          </p:nvSpPr>
          <p:spPr>
            <a:xfrm>
              <a:off x="6286512" y="1714488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44" name="Полилиния 43"/>
            <p:cNvSpPr/>
            <p:nvPr/>
          </p:nvSpPr>
          <p:spPr>
            <a:xfrm rot="1666315">
              <a:off x="6410397" y="1978341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45" name="Полилиния 44"/>
            <p:cNvSpPr/>
            <p:nvPr/>
          </p:nvSpPr>
          <p:spPr>
            <a:xfrm>
              <a:off x="6500826" y="2214554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46" name="Полилиния 45"/>
            <p:cNvSpPr/>
            <p:nvPr/>
          </p:nvSpPr>
          <p:spPr>
            <a:xfrm>
              <a:off x="6572264" y="1785926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47" name="Полилиния 46"/>
            <p:cNvSpPr/>
            <p:nvPr/>
          </p:nvSpPr>
          <p:spPr>
            <a:xfrm rot="1771934">
              <a:off x="6698031" y="2051454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48" name="Полилиния 47"/>
            <p:cNvSpPr/>
            <p:nvPr/>
          </p:nvSpPr>
          <p:spPr>
            <a:xfrm rot="1771934">
              <a:off x="7055221" y="2051454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49" name="Полилиния 48"/>
            <p:cNvSpPr/>
            <p:nvPr/>
          </p:nvSpPr>
          <p:spPr>
            <a:xfrm>
              <a:off x="6858016" y="1785926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50" name="Полилиния 49"/>
            <p:cNvSpPr/>
            <p:nvPr/>
          </p:nvSpPr>
          <p:spPr>
            <a:xfrm rot="1874304">
              <a:off x="7556933" y="552698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51" name="Полилиния 50"/>
            <p:cNvSpPr/>
            <p:nvPr/>
          </p:nvSpPr>
          <p:spPr>
            <a:xfrm rot="1874304">
              <a:off x="6985430" y="481260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52" name="Полилиния 51"/>
            <p:cNvSpPr/>
            <p:nvPr/>
          </p:nvSpPr>
          <p:spPr>
            <a:xfrm>
              <a:off x="7929586" y="142852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53" name="Полилиния 52"/>
            <p:cNvSpPr/>
            <p:nvPr/>
          </p:nvSpPr>
          <p:spPr>
            <a:xfrm>
              <a:off x="7643834" y="214290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54" name="Полилиния 53"/>
            <p:cNvSpPr/>
            <p:nvPr/>
          </p:nvSpPr>
          <p:spPr>
            <a:xfrm>
              <a:off x="7929586" y="642918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55" name="Полилиния 54"/>
            <p:cNvSpPr/>
            <p:nvPr/>
          </p:nvSpPr>
          <p:spPr>
            <a:xfrm rot="1874304">
              <a:off x="8056999" y="409823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56" name="Полилиния 55"/>
            <p:cNvSpPr/>
            <p:nvPr/>
          </p:nvSpPr>
          <p:spPr>
            <a:xfrm>
              <a:off x="6572264" y="1357298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</p:grpSp>
      <p:grpSp>
        <p:nvGrpSpPr>
          <p:cNvPr id="44044" name="Группа 218"/>
          <p:cNvGrpSpPr>
            <a:grpSpLocks/>
          </p:cNvGrpSpPr>
          <p:nvPr/>
        </p:nvGrpSpPr>
        <p:grpSpPr bwMode="auto">
          <a:xfrm>
            <a:off x="-55563" y="3786188"/>
            <a:ext cx="9248776" cy="3082925"/>
            <a:chOff x="-65581" y="3302758"/>
            <a:chExt cx="9247681" cy="3555242"/>
          </a:xfrm>
        </p:grpSpPr>
        <p:sp>
          <p:nvSpPr>
            <p:cNvPr id="117" name="Полилиния 116"/>
            <p:cNvSpPr/>
            <p:nvPr/>
          </p:nvSpPr>
          <p:spPr>
            <a:xfrm>
              <a:off x="-12700" y="5146130"/>
              <a:ext cx="9156700" cy="1711869"/>
            </a:xfrm>
            <a:custGeom>
              <a:avLst/>
              <a:gdLst>
                <a:gd name="connsiteX0" fmla="*/ 0 w 7531100"/>
                <a:gd name="connsiteY0" fmla="*/ 0 h 1384300"/>
                <a:gd name="connsiteX1" fmla="*/ 3200400 w 7531100"/>
                <a:gd name="connsiteY1" fmla="*/ 12700 h 1384300"/>
                <a:gd name="connsiteX2" fmla="*/ 6070600 w 7531100"/>
                <a:gd name="connsiteY2" fmla="*/ 241300 h 1384300"/>
                <a:gd name="connsiteX3" fmla="*/ 7531100 w 7531100"/>
                <a:gd name="connsiteY3" fmla="*/ 1371600 h 1384300"/>
                <a:gd name="connsiteX4" fmla="*/ 0 w 7531100"/>
                <a:gd name="connsiteY4" fmla="*/ 1384300 h 1384300"/>
                <a:gd name="connsiteX5" fmla="*/ 0 w 7531100"/>
                <a:gd name="connsiteY5" fmla="*/ 0 h 1384300"/>
                <a:gd name="connsiteX0" fmla="*/ 0 w 7531100"/>
                <a:gd name="connsiteY0" fmla="*/ 327569 h 1711869"/>
                <a:gd name="connsiteX1" fmla="*/ 3200400 w 7531100"/>
                <a:gd name="connsiteY1" fmla="*/ 340269 h 1711869"/>
                <a:gd name="connsiteX2" fmla="*/ 6070600 w 7531100"/>
                <a:gd name="connsiteY2" fmla="*/ 568869 h 1711869"/>
                <a:gd name="connsiteX3" fmla="*/ 7531100 w 7531100"/>
                <a:gd name="connsiteY3" fmla="*/ 1699169 h 1711869"/>
                <a:gd name="connsiteX4" fmla="*/ 0 w 7531100"/>
                <a:gd name="connsiteY4" fmla="*/ 1711869 h 1711869"/>
                <a:gd name="connsiteX5" fmla="*/ 0 w 7531100"/>
                <a:gd name="connsiteY5" fmla="*/ 327569 h 1711869"/>
                <a:gd name="connsiteX0" fmla="*/ 0 w 7531100"/>
                <a:gd name="connsiteY0" fmla="*/ 327569 h 1711869"/>
                <a:gd name="connsiteX1" fmla="*/ 3200400 w 7531100"/>
                <a:gd name="connsiteY1" fmla="*/ 340269 h 1711869"/>
                <a:gd name="connsiteX2" fmla="*/ 6070600 w 7531100"/>
                <a:gd name="connsiteY2" fmla="*/ 568869 h 1711869"/>
                <a:gd name="connsiteX3" fmla="*/ 7531100 w 7531100"/>
                <a:gd name="connsiteY3" fmla="*/ 1699169 h 1711869"/>
                <a:gd name="connsiteX4" fmla="*/ 0 w 7531100"/>
                <a:gd name="connsiteY4" fmla="*/ 1711869 h 1711869"/>
                <a:gd name="connsiteX5" fmla="*/ 0 w 7531100"/>
                <a:gd name="connsiteY5" fmla="*/ 327569 h 1711869"/>
                <a:gd name="connsiteX0" fmla="*/ 0 w 7531100"/>
                <a:gd name="connsiteY0" fmla="*/ 327569 h 1711869"/>
                <a:gd name="connsiteX1" fmla="*/ 3200400 w 7531100"/>
                <a:gd name="connsiteY1" fmla="*/ 340269 h 1711869"/>
                <a:gd name="connsiteX2" fmla="*/ 6070600 w 7531100"/>
                <a:gd name="connsiteY2" fmla="*/ 568869 h 1711869"/>
                <a:gd name="connsiteX3" fmla="*/ 7531100 w 7531100"/>
                <a:gd name="connsiteY3" fmla="*/ 1699169 h 1711869"/>
                <a:gd name="connsiteX4" fmla="*/ 0 w 7531100"/>
                <a:gd name="connsiteY4" fmla="*/ 1711869 h 1711869"/>
                <a:gd name="connsiteX5" fmla="*/ 0 w 7531100"/>
                <a:gd name="connsiteY5" fmla="*/ 327569 h 1711869"/>
                <a:gd name="connsiteX0" fmla="*/ 0 w 7531100"/>
                <a:gd name="connsiteY0" fmla="*/ 327569 h 1711869"/>
                <a:gd name="connsiteX1" fmla="*/ 3200400 w 7531100"/>
                <a:gd name="connsiteY1" fmla="*/ 340269 h 1711869"/>
                <a:gd name="connsiteX2" fmla="*/ 6070600 w 7531100"/>
                <a:gd name="connsiteY2" fmla="*/ 568869 h 1711869"/>
                <a:gd name="connsiteX3" fmla="*/ 7531100 w 7531100"/>
                <a:gd name="connsiteY3" fmla="*/ 1699169 h 1711869"/>
                <a:gd name="connsiteX4" fmla="*/ 0 w 7531100"/>
                <a:gd name="connsiteY4" fmla="*/ 1711869 h 1711869"/>
                <a:gd name="connsiteX5" fmla="*/ 0 w 7531100"/>
                <a:gd name="connsiteY5" fmla="*/ 327569 h 1711869"/>
                <a:gd name="connsiteX0" fmla="*/ 0 w 7531100"/>
                <a:gd name="connsiteY0" fmla="*/ 327569 h 1711869"/>
                <a:gd name="connsiteX1" fmla="*/ 3200400 w 7531100"/>
                <a:gd name="connsiteY1" fmla="*/ 340269 h 1711869"/>
                <a:gd name="connsiteX2" fmla="*/ 6070600 w 7531100"/>
                <a:gd name="connsiteY2" fmla="*/ 568869 h 1711869"/>
                <a:gd name="connsiteX3" fmla="*/ 7518023 w 7531100"/>
                <a:gd name="connsiteY3" fmla="*/ 311666 h 1711869"/>
                <a:gd name="connsiteX4" fmla="*/ 7531100 w 7531100"/>
                <a:gd name="connsiteY4" fmla="*/ 1699169 h 1711869"/>
                <a:gd name="connsiteX5" fmla="*/ 0 w 7531100"/>
                <a:gd name="connsiteY5" fmla="*/ 1711869 h 1711869"/>
                <a:gd name="connsiteX6" fmla="*/ 0 w 7531100"/>
                <a:gd name="connsiteY6" fmla="*/ 327569 h 1711869"/>
                <a:gd name="connsiteX0" fmla="*/ 0 w 7531100"/>
                <a:gd name="connsiteY0" fmla="*/ 327569 h 1711869"/>
                <a:gd name="connsiteX1" fmla="*/ 3200400 w 7531100"/>
                <a:gd name="connsiteY1" fmla="*/ 340269 h 1711869"/>
                <a:gd name="connsiteX2" fmla="*/ 6070600 w 7531100"/>
                <a:gd name="connsiteY2" fmla="*/ 568869 h 1711869"/>
                <a:gd name="connsiteX3" fmla="*/ 7518023 w 7531100"/>
                <a:gd name="connsiteY3" fmla="*/ 311666 h 1711869"/>
                <a:gd name="connsiteX4" fmla="*/ 7531100 w 7531100"/>
                <a:gd name="connsiteY4" fmla="*/ 1699169 h 1711869"/>
                <a:gd name="connsiteX5" fmla="*/ 0 w 7531100"/>
                <a:gd name="connsiteY5" fmla="*/ 1711869 h 1711869"/>
                <a:gd name="connsiteX6" fmla="*/ 0 w 7531100"/>
                <a:gd name="connsiteY6" fmla="*/ 327569 h 1711869"/>
                <a:gd name="connsiteX0" fmla="*/ 0 w 7531100"/>
                <a:gd name="connsiteY0" fmla="*/ 327569 h 1711869"/>
                <a:gd name="connsiteX1" fmla="*/ 3200400 w 7531100"/>
                <a:gd name="connsiteY1" fmla="*/ 340269 h 1711869"/>
                <a:gd name="connsiteX2" fmla="*/ 6070600 w 7531100"/>
                <a:gd name="connsiteY2" fmla="*/ 568869 h 1711869"/>
                <a:gd name="connsiteX3" fmla="*/ 7518023 w 7531100"/>
                <a:gd name="connsiteY3" fmla="*/ 311666 h 1711869"/>
                <a:gd name="connsiteX4" fmla="*/ 7531100 w 7531100"/>
                <a:gd name="connsiteY4" fmla="*/ 1699169 h 1711869"/>
                <a:gd name="connsiteX5" fmla="*/ 0 w 7531100"/>
                <a:gd name="connsiteY5" fmla="*/ 1711869 h 1711869"/>
                <a:gd name="connsiteX6" fmla="*/ 0 w 7531100"/>
                <a:gd name="connsiteY6" fmla="*/ 327569 h 17118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531100" h="1711869">
                  <a:moveTo>
                    <a:pt x="0" y="327569"/>
                  </a:moveTo>
                  <a:cubicBezTo>
                    <a:pt x="998562" y="0"/>
                    <a:pt x="2157430" y="512234"/>
                    <a:pt x="3200400" y="340269"/>
                  </a:cubicBezTo>
                  <a:cubicBezTo>
                    <a:pt x="4225399" y="178329"/>
                    <a:pt x="5274201" y="94191"/>
                    <a:pt x="6070600" y="568869"/>
                  </a:cubicBezTo>
                  <a:cubicBezTo>
                    <a:pt x="6563499" y="668857"/>
                    <a:pt x="7177844" y="446598"/>
                    <a:pt x="7518023" y="311666"/>
                  </a:cubicBezTo>
                  <a:lnTo>
                    <a:pt x="7531100" y="1699169"/>
                  </a:lnTo>
                  <a:lnTo>
                    <a:pt x="0" y="1711869"/>
                  </a:lnTo>
                  <a:lnTo>
                    <a:pt x="0" y="327569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 prstMaterial="matte">
              <a:bevelT w="488950" h="1016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grpSp>
          <p:nvGrpSpPr>
            <p:cNvPr id="44487" name="Группа 119"/>
            <p:cNvGrpSpPr>
              <a:grpSpLocks/>
            </p:cNvGrpSpPr>
            <p:nvPr/>
          </p:nvGrpSpPr>
          <p:grpSpPr bwMode="auto">
            <a:xfrm>
              <a:off x="428596" y="3632354"/>
              <a:ext cx="1109662" cy="1971543"/>
              <a:chOff x="428596" y="3632354"/>
              <a:chExt cx="1109662" cy="1971543"/>
            </a:xfrm>
          </p:grpSpPr>
          <p:sp>
            <p:nvSpPr>
              <p:cNvPr id="118" name="Равнобедренный треугольник 117"/>
              <p:cNvSpPr/>
              <p:nvPr/>
            </p:nvSpPr>
            <p:spPr>
              <a:xfrm>
                <a:off x="859577" y="4460889"/>
                <a:ext cx="214314" cy="1143008"/>
              </a:xfrm>
              <a:prstGeom prst="triangle">
                <a:avLst/>
              </a:prstGeom>
              <a:blipFill>
                <a:blip r:embed="rId3" cstate="print"/>
                <a:tile tx="0" ty="0" sx="100000" sy="100000" flip="none" algn="tl"/>
              </a:blip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9050" h="190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  <p:sp>
            <p:nvSpPr>
              <p:cNvPr id="119" name="Полилиния 118"/>
              <p:cNvSpPr/>
              <p:nvPr/>
            </p:nvSpPr>
            <p:spPr>
              <a:xfrm>
                <a:off x="428596" y="3632354"/>
                <a:ext cx="1109662" cy="1812775"/>
              </a:xfrm>
              <a:custGeom>
                <a:avLst/>
                <a:gdLst>
                  <a:gd name="connsiteX0" fmla="*/ 0 w 642942"/>
                  <a:gd name="connsiteY0" fmla="*/ 1143008 h 1143008"/>
                  <a:gd name="connsiteX1" fmla="*/ 321471 w 642942"/>
                  <a:gd name="connsiteY1" fmla="*/ 0 h 1143008"/>
                  <a:gd name="connsiteX2" fmla="*/ 642942 w 642942"/>
                  <a:gd name="connsiteY2" fmla="*/ 1143008 h 1143008"/>
                  <a:gd name="connsiteX3" fmla="*/ 0 w 642942"/>
                  <a:gd name="connsiteY3" fmla="*/ 1143008 h 1143008"/>
                  <a:gd name="connsiteX0" fmla="*/ 0 w 642942"/>
                  <a:gd name="connsiteY0" fmla="*/ 1225565 h 1225565"/>
                  <a:gd name="connsiteX1" fmla="*/ 321471 w 642942"/>
                  <a:gd name="connsiteY1" fmla="*/ 82557 h 1225565"/>
                  <a:gd name="connsiteX2" fmla="*/ 642942 w 642942"/>
                  <a:gd name="connsiteY2" fmla="*/ 1225565 h 1225565"/>
                  <a:gd name="connsiteX3" fmla="*/ 0 w 642942"/>
                  <a:gd name="connsiteY3" fmla="*/ 1225565 h 1225565"/>
                  <a:gd name="connsiteX0" fmla="*/ 0 w 642942"/>
                  <a:gd name="connsiteY0" fmla="*/ 1246203 h 1246203"/>
                  <a:gd name="connsiteX1" fmla="*/ 321471 w 642942"/>
                  <a:gd name="connsiteY1" fmla="*/ 103195 h 1246203"/>
                  <a:gd name="connsiteX2" fmla="*/ 642942 w 642942"/>
                  <a:gd name="connsiteY2" fmla="*/ 1246203 h 1246203"/>
                  <a:gd name="connsiteX3" fmla="*/ 0 w 642942"/>
                  <a:gd name="connsiteY3" fmla="*/ 1246203 h 1246203"/>
                  <a:gd name="connsiteX0" fmla="*/ 0 w 892995"/>
                  <a:gd name="connsiteY0" fmla="*/ 1246203 h 1390650"/>
                  <a:gd name="connsiteX1" fmla="*/ 321471 w 892995"/>
                  <a:gd name="connsiteY1" fmla="*/ 103195 h 1390650"/>
                  <a:gd name="connsiteX2" fmla="*/ 642942 w 892995"/>
                  <a:gd name="connsiteY2" fmla="*/ 1246203 h 1390650"/>
                  <a:gd name="connsiteX3" fmla="*/ 0 w 892995"/>
                  <a:gd name="connsiteY3" fmla="*/ 1246203 h 1390650"/>
                  <a:gd name="connsiteX0" fmla="*/ 216667 w 1109662"/>
                  <a:gd name="connsiteY0" fmla="*/ 1246203 h 1428750"/>
                  <a:gd name="connsiteX1" fmla="*/ 538138 w 1109662"/>
                  <a:gd name="connsiteY1" fmla="*/ 103195 h 1428750"/>
                  <a:gd name="connsiteX2" fmla="*/ 859609 w 1109662"/>
                  <a:gd name="connsiteY2" fmla="*/ 1246203 h 1428750"/>
                  <a:gd name="connsiteX3" fmla="*/ 216667 w 1109662"/>
                  <a:gd name="connsiteY3" fmla="*/ 1246203 h 1428750"/>
                  <a:gd name="connsiteX0" fmla="*/ 216667 w 1109662"/>
                  <a:gd name="connsiteY0" fmla="*/ 1246203 h 1444625"/>
                  <a:gd name="connsiteX1" fmla="*/ 538138 w 1109662"/>
                  <a:gd name="connsiteY1" fmla="*/ 103195 h 1444625"/>
                  <a:gd name="connsiteX2" fmla="*/ 859609 w 1109662"/>
                  <a:gd name="connsiteY2" fmla="*/ 1246203 h 1444625"/>
                  <a:gd name="connsiteX3" fmla="*/ 216667 w 1109662"/>
                  <a:gd name="connsiteY3" fmla="*/ 1246203 h 1444625"/>
                  <a:gd name="connsiteX0" fmla="*/ 216667 w 1109662"/>
                  <a:gd name="connsiteY0" fmla="*/ 1246203 h 1444625"/>
                  <a:gd name="connsiteX1" fmla="*/ 538138 w 1109662"/>
                  <a:gd name="connsiteY1" fmla="*/ 103195 h 1444625"/>
                  <a:gd name="connsiteX2" fmla="*/ 859609 w 1109662"/>
                  <a:gd name="connsiteY2" fmla="*/ 1246203 h 1444625"/>
                  <a:gd name="connsiteX3" fmla="*/ 216667 w 1109662"/>
                  <a:gd name="connsiteY3" fmla="*/ 1246203 h 14446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09662" h="1444625">
                    <a:moveTo>
                      <a:pt x="216667" y="1246203"/>
                    </a:moveTo>
                    <a:cubicBezTo>
                      <a:pt x="0" y="1428750"/>
                      <a:pt x="396081" y="0"/>
                      <a:pt x="538138" y="103195"/>
                    </a:cubicBezTo>
                    <a:cubicBezTo>
                      <a:pt x="675481" y="20638"/>
                      <a:pt x="1109662" y="1390650"/>
                      <a:pt x="859609" y="1246203"/>
                    </a:cubicBezTo>
                    <a:cubicBezTo>
                      <a:pt x="650081" y="1444625"/>
                      <a:pt x="523081" y="1406525"/>
                      <a:pt x="216667" y="1246203"/>
                    </a:cubicBezTo>
                    <a:close/>
                  </a:path>
                </a:pathLst>
              </a:custGeom>
              <a:gradFill>
                <a:gsLst>
                  <a:gs pos="100000">
                    <a:srgbClr val="92D050"/>
                  </a:gs>
                  <a:gs pos="0">
                    <a:schemeClr val="accent3">
                      <a:lumMod val="50000"/>
                    </a:schemeClr>
                  </a:gs>
                </a:gsLst>
                <a:lin ang="16200000" scaled="1"/>
              </a:gradFill>
              <a:ln>
                <a:noFill/>
              </a:ln>
              <a:effectLst>
                <a:outerShdw blurRad="266700" dist="165100" dir="3960000" sx="90000" sy="-19000" rotWithShape="0">
                  <a:prstClr val="black">
                    <a:alpha val="39000"/>
                  </a:prstClr>
                </a:outerShdw>
              </a:effectLst>
              <a:scene3d>
                <a:camera prst="orthographicFront"/>
                <a:lightRig rig="threePt" dir="t"/>
              </a:scene3d>
              <a:sp3d prstMaterial="matte">
                <a:bevelT w="4318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</p:grpSp>
        <p:grpSp>
          <p:nvGrpSpPr>
            <p:cNvPr id="44488" name="Группа 120"/>
            <p:cNvGrpSpPr>
              <a:grpSpLocks/>
            </p:cNvGrpSpPr>
            <p:nvPr/>
          </p:nvGrpSpPr>
          <p:grpSpPr bwMode="auto">
            <a:xfrm>
              <a:off x="7858148" y="4209144"/>
              <a:ext cx="928694" cy="1537629"/>
              <a:chOff x="428596" y="3829035"/>
              <a:chExt cx="1109662" cy="1774862"/>
            </a:xfrm>
          </p:grpSpPr>
          <p:sp>
            <p:nvSpPr>
              <p:cNvPr id="122" name="Равнобедренный треугольник 121"/>
              <p:cNvSpPr/>
              <p:nvPr/>
            </p:nvSpPr>
            <p:spPr>
              <a:xfrm>
                <a:off x="859577" y="4460889"/>
                <a:ext cx="214314" cy="1143008"/>
              </a:xfrm>
              <a:prstGeom prst="triangle">
                <a:avLst/>
              </a:prstGeom>
              <a:blipFill>
                <a:blip r:embed="rId3" cstate="print"/>
                <a:tile tx="0" ty="0" sx="100000" sy="100000" flip="none" algn="tl"/>
              </a:blip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9050" h="190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  <p:sp>
            <p:nvSpPr>
              <p:cNvPr id="123" name="Полилиния 122"/>
              <p:cNvSpPr/>
              <p:nvPr/>
            </p:nvSpPr>
            <p:spPr>
              <a:xfrm>
                <a:off x="428596" y="3829035"/>
                <a:ext cx="1109662" cy="1616093"/>
              </a:xfrm>
              <a:custGeom>
                <a:avLst/>
                <a:gdLst>
                  <a:gd name="connsiteX0" fmla="*/ 0 w 642942"/>
                  <a:gd name="connsiteY0" fmla="*/ 1143008 h 1143008"/>
                  <a:gd name="connsiteX1" fmla="*/ 321471 w 642942"/>
                  <a:gd name="connsiteY1" fmla="*/ 0 h 1143008"/>
                  <a:gd name="connsiteX2" fmla="*/ 642942 w 642942"/>
                  <a:gd name="connsiteY2" fmla="*/ 1143008 h 1143008"/>
                  <a:gd name="connsiteX3" fmla="*/ 0 w 642942"/>
                  <a:gd name="connsiteY3" fmla="*/ 1143008 h 1143008"/>
                  <a:gd name="connsiteX0" fmla="*/ 0 w 642942"/>
                  <a:gd name="connsiteY0" fmla="*/ 1225565 h 1225565"/>
                  <a:gd name="connsiteX1" fmla="*/ 321471 w 642942"/>
                  <a:gd name="connsiteY1" fmla="*/ 82557 h 1225565"/>
                  <a:gd name="connsiteX2" fmla="*/ 642942 w 642942"/>
                  <a:gd name="connsiteY2" fmla="*/ 1225565 h 1225565"/>
                  <a:gd name="connsiteX3" fmla="*/ 0 w 642942"/>
                  <a:gd name="connsiteY3" fmla="*/ 1225565 h 1225565"/>
                  <a:gd name="connsiteX0" fmla="*/ 0 w 642942"/>
                  <a:gd name="connsiteY0" fmla="*/ 1246203 h 1246203"/>
                  <a:gd name="connsiteX1" fmla="*/ 321471 w 642942"/>
                  <a:gd name="connsiteY1" fmla="*/ 103195 h 1246203"/>
                  <a:gd name="connsiteX2" fmla="*/ 642942 w 642942"/>
                  <a:gd name="connsiteY2" fmla="*/ 1246203 h 1246203"/>
                  <a:gd name="connsiteX3" fmla="*/ 0 w 642942"/>
                  <a:gd name="connsiteY3" fmla="*/ 1246203 h 1246203"/>
                  <a:gd name="connsiteX0" fmla="*/ 0 w 892995"/>
                  <a:gd name="connsiteY0" fmla="*/ 1246203 h 1390650"/>
                  <a:gd name="connsiteX1" fmla="*/ 321471 w 892995"/>
                  <a:gd name="connsiteY1" fmla="*/ 103195 h 1390650"/>
                  <a:gd name="connsiteX2" fmla="*/ 642942 w 892995"/>
                  <a:gd name="connsiteY2" fmla="*/ 1246203 h 1390650"/>
                  <a:gd name="connsiteX3" fmla="*/ 0 w 892995"/>
                  <a:gd name="connsiteY3" fmla="*/ 1246203 h 1390650"/>
                  <a:gd name="connsiteX0" fmla="*/ 216667 w 1109662"/>
                  <a:gd name="connsiteY0" fmla="*/ 1246203 h 1428750"/>
                  <a:gd name="connsiteX1" fmla="*/ 538138 w 1109662"/>
                  <a:gd name="connsiteY1" fmla="*/ 103195 h 1428750"/>
                  <a:gd name="connsiteX2" fmla="*/ 859609 w 1109662"/>
                  <a:gd name="connsiteY2" fmla="*/ 1246203 h 1428750"/>
                  <a:gd name="connsiteX3" fmla="*/ 216667 w 1109662"/>
                  <a:gd name="connsiteY3" fmla="*/ 1246203 h 1428750"/>
                  <a:gd name="connsiteX0" fmla="*/ 216667 w 1109662"/>
                  <a:gd name="connsiteY0" fmla="*/ 1246203 h 1444625"/>
                  <a:gd name="connsiteX1" fmla="*/ 538138 w 1109662"/>
                  <a:gd name="connsiteY1" fmla="*/ 103195 h 1444625"/>
                  <a:gd name="connsiteX2" fmla="*/ 859609 w 1109662"/>
                  <a:gd name="connsiteY2" fmla="*/ 1246203 h 1444625"/>
                  <a:gd name="connsiteX3" fmla="*/ 216667 w 1109662"/>
                  <a:gd name="connsiteY3" fmla="*/ 1246203 h 1444625"/>
                  <a:gd name="connsiteX0" fmla="*/ 216667 w 1109662"/>
                  <a:gd name="connsiteY0" fmla="*/ 1246203 h 1444625"/>
                  <a:gd name="connsiteX1" fmla="*/ 538138 w 1109662"/>
                  <a:gd name="connsiteY1" fmla="*/ 103195 h 1444625"/>
                  <a:gd name="connsiteX2" fmla="*/ 859609 w 1109662"/>
                  <a:gd name="connsiteY2" fmla="*/ 1246203 h 1444625"/>
                  <a:gd name="connsiteX3" fmla="*/ 216667 w 1109662"/>
                  <a:gd name="connsiteY3" fmla="*/ 1246203 h 14446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09662" h="1444625">
                    <a:moveTo>
                      <a:pt x="216667" y="1246203"/>
                    </a:moveTo>
                    <a:cubicBezTo>
                      <a:pt x="0" y="1428750"/>
                      <a:pt x="396081" y="0"/>
                      <a:pt x="538138" y="103195"/>
                    </a:cubicBezTo>
                    <a:cubicBezTo>
                      <a:pt x="675481" y="20638"/>
                      <a:pt x="1109662" y="1390650"/>
                      <a:pt x="859609" y="1246203"/>
                    </a:cubicBezTo>
                    <a:cubicBezTo>
                      <a:pt x="650081" y="1444625"/>
                      <a:pt x="523081" y="1406525"/>
                      <a:pt x="216667" y="1246203"/>
                    </a:cubicBezTo>
                    <a:close/>
                  </a:path>
                </a:pathLst>
              </a:custGeom>
              <a:gradFill>
                <a:gsLst>
                  <a:gs pos="100000">
                    <a:srgbClr val="92D050"/>
                  </a:gs>
                  <a:gs pos="0">
                    <a:schemeClr val="accent3">
                      <a:lumMod val="50000"/>
                    </a:schemeClr>
                  </a:gs>
                </a:gsLst>
                <a:lin ang="16200000" scaled="1"/>
              </a:gradFill>
              <a:ln>
                <a:noFill/>
              </a:ln>
              <a:effectLst>
                <a:outerShdw blurRad="266700" dist="165100" dir="3960000" sx="90000" sy="-19000" rotWithShape="0">
                  <a:prstClr val="black">
                    <a:alpha val="39000"/>
                  </a:prstClr>
                </a:outerShdw>
              </a:effectLst>
              <a:scene3d>
                <a:camera prst="orthographicFront"/>
                <a:lightRig rig="threePt" dir="t"/>
              </a:scene3d>
              <a:sp3d prstMaterial="matte">
                <a:bevelT w="4318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</p:grpSp>
        <p:grpSp>
          <p:nvGrpSpPr>
            <p:cNvPr id="44489" name="Группа 123"/>
            <p:cNvGrpSpPr>
              <a:grpSpLocks/>
            </p:cNvGrpSpPr>
            <p:nvPr/>
          </p:nvGrpSpPr>
          <p:grpSpPr bwMode="auto">
            <a:xfrm>
              <a:off x="4500562" y="3302758"/>
              <a:ext cx="1357322" cy="2269381"/>
              <a:chOff x="428596" y="3644850"/>
              <a:chExt cx="1109662" cy="1959047"/>
            </a:xfrm>
          </p:grpSpPr>
          <p:sp>
            <p:nvSpPr>
              <p:cNvPr id="125" name="Равнобедренный треугольник 124"/>
              <p:cNvSpPr/>
              <p:nvPr/>
            </p:nvSpPr>
            <p:spPr>
              <a:xfrm>
                <a:off x="859577" y="4460889"/>
                <a:ext cx="214314" cy="1143008"/>
              </a:xfrm>
              <a:prstGeom prst="triangle">
                <a:avLst/>
              </a:prstGeom>
              <a:blipFill>
                <a:blip r:embed="rId3" cstate="print"/>
                <a:tile tx="0" ty="0" sx="100000" sy="100000" flip="none" algn="tl"/>
              </a:blip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9050" h="190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  <p:sp>
            <p:nvSpPr>
              <p:cNvPr id="126" name="Полилиния 125"/>
              <p:cNvSpPr/>
              <p:nvPr/>
            </p:nvSpPr>
            <p:spPr>
              <a:xfrm>
                <a:off x="428596" y="3644850"/>
                <a:ext cx="1109662" cy="1800279"/>
              </a:xfrm>
              <a:custGeom>
                <a:avLst/>
                <a:gdLst>
                  <a:gd name="connsiteX0" fmla="*/ 0 w 642942"/>
                  <a:gd name="connsiteY0" fmla="*/ 1143008 h 1143008"/>
                  <a:gd name="connsiteX1" fmla="*/ 321471 w 642942"/>
                  <a:gd name="connsiteY1" fmla="*/ 0 h 1143008"/>
                  <a:gd name="connsiteX2" fmla="*/ 642942 w 642942"/>
                  <a:gd name="connsiteY2" fmla="*/ 1143008 h 1143008"/>
                  <a:gd name="connsiteX3" fmla="*/ 0 w 642942"/>
                  <a:gd name="connsiteY3" fmla="*/ 1143008 h 1143008"/>
                  <a:gd name="connsiteX0" fmla="*/ 0 w 642942"/>
                  <a:gd name="connsiteY0" fmla="*/ 1225565 h 1225565"/>
                  <a:gd name="connsiteX1" fmla="*/ 321471 w 642942"/>
                  <a:gd name="connsiteY1" fmla="*/ 82557 h 1225565"/>
                  <a:gd name="connsiteX2" fmla="*/ 642942 w 642942"/>
                  <a:gd name="connsiteY2" fmla="*/ 1225565 h 1225565"/>
                  <a:gd name="connsiteX3" fmla="*/ 0 w 642942"/>
                  <a:gd name="connsiteY3" fmla="*/ 1225565 h 1225565"/>
                  <a:gd name="connsiteX0" fmla="*/ 0 w 642942"/>
                  <a:gd name="connsiteY0" fmla="*/ 1246203 h 1246203"/>
                  <a:gd name="connsiteX1" fmla="*/ 321471 w 642942"/>
                  <a:gd name="connsiteY1" fmla="*/ 103195 h 1246203"/>
                  <a:gd name="connsiteX2" fmla="*/ 642942 w 642942"/>
                  <a:gd name="connsiteY2" fmla="*/ 1246203 h 1246203"/>
                  <a:gd name="connsiteX3" fmla="*/ 0 w 642942"/>
                  <a:gd name="connsiteY3" fmla="*/ 1246203 h 1246203"/>
                  <a:gd name="connsiteX0" fmla="*/ 0 w 892995"/>
                  <a:gd name="connsiteY0" fmla="*/ 1246203 h 1390650"/>
                  <a:gd name="connsiteX1" fmla="*/ 321471 w 892995"/>
                  <a:gd name="connsiteY1" fmla="*/ 103195 h 1390650"/>
                  <a:gd name="connsiteX2" fmla="*/ 642942 w 892995"/>
                  <a:gd name="connsiteY2" fmla="*/ 1246203 h 1390650"/>
                  <a:gd name="connsiteX3" fmla="*/ 0 w 892995"/>
                  <a:gd name="connsiteY3" fmla="*/ 1246203 h 1390650"/>
                  <a:gd name="connsiteX0" fmla="*/ 216667 w 1109662"/>
                  <a:gd name="connsiteY0" fmla="*/ 1246203 h 1428750"/>
                  <a:gd name="connsiteX1" fmla="*/ 538138 w 1109662"/>
                  <a:gd name="connsiteY1" fmla="*/ 103195 h 1428750"/>
                  <a:gd name="connsiteX2" fmla="*/ 859609 w 1109662"/>
                  <a:gd name="connsiteY2" fmla="*/ 1246203 h 1428750"/>
                  <a:gd name="connsiteX3" fmla="*/ 216667 w 1109662"/>
                  <a:gd name="connsiteY3" fmla="*/ 1246203 h 1428750"/>
                  <a:gd name="connsiteX0" fmla="*/ 216667 w 1109662"/>
                  <a:gd name="connsiteY0" fmla="*/ 1246203 h 1444625"/>
                  <a:gd name="connsiteX1" fmla="*/ 538138 w 1109662"/>
                  <a:gd name="connsiteY1" fmla="*/ 103195 h 1444625"/>
                  <a:gd name="connsiteX2" fmla="*/ 859609 w 1109662"/>
                  <a:gd name="connsiteY2" fmla="*/ 1246203 h 1444625"/>
                  <a:gd name="connsiteX3" fmla="*/ 216667 w 1109662"/>
                  <a:gd name="connsiteY3" fmla="*/ 1246203 h 1444625"/>
                  <a:gd name="connsiteX0" fmla="*/ 216667 w 1109662"/>
                  <a:gd name="connsiteY0" fmla="*/ 1246203 h 1444625"/>
                  <a:gd name="connsiteX1" fmla="*/ 538138 w 1109662"/>
                  <a:gd name="connsiteY1" fmla="*/ 103195 h 1444625"/>
                  <a:gd name="connsiteX2" fmla="*/ 859609 w 1109662"/>
                  <a:gd name="connsiteY2" fmla="*/ 1246203 h 1444625"/>
                  <a:gd name="connsiteX3" fmla="*/ 216667 w 1109662"/>
                  <a:gd name="connsiteY3" fmla="*/ 1246203 h 14446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09662" h="1444625">
                    <a:moveTo>
                      <a:pt x="216667" y="1246203"/>
                    </a:moveTo>
                    <a:cubicBezTo>
                      <a:pt x="0" y="1428750"/>
                      <a:pt x="396081" y="0"/>
                      <a:pt x="538138" y="103195"/>
                    </a:cubicBezTo>
                    <a:cubicBezTo>
                      <a:pt x="675481" y="20638"/>
                      <a:pt x="1109662" y="1390650"/>
                      <a:pt x="859609" y="1246203"/>
                    </a:cubicBezTo>
                    <a:cubicBezTo>
                      <a:pt x="650081" y="1444625"/>
                      <a:pt x="523081" y="1406525"/>
                      <a:pt x="216667" y="1246203"/>
                    </a:cubicBezTo>
                    <a:close/>
                  </a:path>
                </a:pathLst>
              </a:custGeom>
              <a:gradFill>
                <a:gsLst>
                  <a:gs pos="100000">
                    <a:srgbClr val="92D050"/>
                  </a:gs>
                  <a:gs pos="0">
                    <a:schemeClr val="accent3">
                      <a:lumMod val="50000"/>
                    </a:schemeClr>
                  </a:gs>
                </a:gsLst>
                <a:lin ang="16200000" scaled="1"/>
              </a:gradFill>
              <a:ln>
                <a:noFill/>
              </a:ln>
              <a:effectLst>
                <a:outerShdw blurRad="266700" dist="165100" dir="3960000" sx="90000" sy="-19000" rotWithShape="0">
                  <a:prstClr val="black">
                    <a:alpha val="39000"/>
                  </a:prstClr>
                </a:outerShdw>
              </a:effectLst>
              <a:scene3d>
                <a:camera prst="orthographicFront"/>
                <a:lightRig rig="threePt" dir="t"/>
              </a:scene3d>
              <a:sp3d prstMaterial="matte">
                <a:bevelT w="4318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</p:grpSp>
        <p:sp>
          <p:nvSpPr>
            <p:cNvPr id="116" name="Полилиния 115"/>
            <p:cNvSpPr/>
            <p:nvPr/>
          </p:nvSpPr>
          <p:spPr>
            <a:xfrm>
              <a:off x="-65581" y="5715016"/>
              <a:ext cx="9247681" cy="1142984"/>
            </a:xfrm>
            <a:custGeom>
              <a:avLst/>
              <a:gdLst>
                <a:gd name="connsiteX0" fmla="*/ 9194800 w 9781117"/>
                <a:gd name="connsiteY0" fmla="*/ 511588 h 2492788"/>
                <a:gd name="connsiteX1" fmla="*/ 5715000 w 9781117"/>
                <a:gd name="connsiteY1" fmla="*/ 295688 h 2492788"/>
                <a:gd name="connsiteX2" fmla="*/ 1765300 w 9781117"/>
                <a:gd name="connsiteY2" fmla="*/ 943388 h 2492788"/>
                <a:gd name="connsiteX3" fmla="*/ 63500 w 9781117"/>
                <a:gd name="connsiteY3" fmla="*/ 816388 h 2492788"/>
                <a:gd name="connsiteX4" fmla="*/ 0 w 9781117"/>
                <a:gd name="connsiteY4" fmla="*/ 2480088 h 2492788"/>
                <a:gd name="connsiteX5" fmla="*/ 9232900 w 9781117"/>
                <a:gd name="connsiteY5" fmla="*/ 2492788 h 2492788"/>
                <a:gd name="connsiteX6" fmla="*/ 9194800 w 9781117"/>
                <a:gd name="connsiteY6" fmla="*/ 511588 h 2492788"/>
                <a:gd name="connsiteX0" fmla="*/ 9194800 w 9247681"/>
                <a:gd name="connsiteY0" fmla="*/ 511588 h 2492788"/>
                <a:gd name="connsiteX1" fmla="*/ 5715000 w 9247681"/>
                <a:gd name="connsiteY1" fmla="*/ 295688 h 2492788"/>
                <a:gd name="connsiteX2" fmla="*/ 1765300 w 9247681"/>
                <a:gd name="connsiteY2" fmla="*/ 943388 h 2492788"/>
                <a:gd name="connsiteX3" fmla="*/ 63500 w 9247681"/>
                <a:gd name="connsiteY3" fmla="*/ 816388 h 2492788"/>
                <a:gd name="connsiteX4" fmla="*/ 0 w 9247681"/>
                <a:gd name="connsiteY4" fmla="*/ 2480088 h 2492788"/>
                <a:gd name="connsiteX5" fmla="*/ 9232900 w 9247681"/>
                <a:gd name="connsiteY5" fmla="*/ 2492788 h 2492788"/>
                <a:gd name="connsiteX6" fmla="*/ 9194800 w 9247681"/>
                <a:gd name="connsiteY6" fmla="*/ 511588 h 2492788"/>
                <a:gd name="connsiteX0" fmla="*/ 9194800 w 9247681"/>
                <a:gd name="connsiteY0" fmla="*/ 511588 h 2492788"/>
                <a:gd name="connsiteX1" fmla="*/ 5715000 w 9247681"/>
                <a:gd name="connsiteY1" fmla="*/ 295688 h 2492788"/>
                <a:gd name="connsiteX2" fmla="*/ 1765300 w 9247681"/>
                <a:gd name="connsiteY2" fmla="*/ 943388 h 2492788"/>
                <a:gd name="connsiteX3" fmla="*/ 63500 w 9247681"/>
                <a:gd name="connsiteY3" fmla="*/ 816388 h 2492788"/>
                <a:gd name="connsiteX4" fmla="*/ 0 w 9247681"/>
                <a:gd name="connsiteY4" fmla="*/ 2480088 h 2492788"/>
                <a:gd name="connsiteX5" fmla="*/ 9232900 w 9247681"/>
                <a:gd name="connsiteY5" fmla="*/ 2492788 h 2492788"/>
                <a:gd name="connsiteX6" fmla="*/ 9194800 w 9247681"/>
                <a:gd name="connsiteY6" fmla="*/ 511588 h 2492788"/>
                <a:gd name="connsiteX0" fmla="*/ 9194800 w 9247681"/>
                <a:gd name="connsiteY0" fmla="*/ 511588 h 2492788"/>
                <a:gd name="connsiteX1" fmla="*/ 5715000 w 9247681"/>
                <a:gd name="connsiteY1" fmla="*/ 295688 h 2492788"/>
                <a:gd name="connsiteX2" fmla="*/ 1765300 w 9247681"/>
                <a:gd name="connsiteY2" fmla="*/ 943388 h 2492788"/>
                <a:gd name="connsiteX3" fmla="*/ 63500 w 9247681"/>
                <a:gd name="connsiteY3" fmla="*/ 816388 h 2492788"/>
                <a:gd name="connsiteX4" fmla="*/ 0 w 9247681"/>
                <a:gd name="connsiteY4" fmla="*/ 2480088 h 2492788"/>
                <a:gd name="connsiteX5" fmla="*/ 9232900 w 9247681"/>
                <a:gd name="connsiteY5" fmla="*/ 2492788 h 2492788"/>
                <a:gd name="connsiteX6" fmla="*/ 9194800 w 9247681"/>
                <a:gd name="connsiteY6" fmla="*/ 511588 h 2492788"/>
                <a:gd name="connsiteX0" fmla="*/ 9194800 w 9247681"/>
                <a:gd name="connsiteY0" fmla="*/ 487658 h 2468858"/>
                <a:gd name="connsiteX1" fmla="*/ 5715000 w 9247681"/>
                <a:gd name="connsiteY1" fmla="*/ 271758 h 2468858"/>
                <a:gd name="connsiteX2" fmla="*/ 1765300 w 9247681"/>
                <a:gd name="connsiteY2" fmla="*/ 919458 h 2468858"/>
                <a:gd name="connsiteX3" fmla="*/ 63500 w 9247681"/>
                <a:gd name="connsiteY3" fmla="*/ 792458 h 2468858"/>
                <a:gd name="connsiteX4" fmla="*/ 0 w 9247681"/>
                <a:gd name="connsiteY4" fmla="*/ 2456158 h 2468858"/>
                <a:gd name="connsiteX5" fmla="*/ 9232900 w 9247681"/>
                <a:gd name="connsiteY5" fmla="*/ 2468858 h 2468858"/>
                <a:gd name="connsiteX6" fmla="*/ 9194800 w 9247681"/>
                <a:gd name="connsiteY6" fmla="*/ 487658 h 2468858"/>
                <a:gd name="connsiteX0" fmla="*/ 9194800 w 9247681"/>
                <a:gd name="connsiteY0" fmla="*/ 487658 h 2468858"/>
                <a:gd name="connsiteX1" fmla="*/ 5715000 w 9247681"/>
                <a:gd name="connsiteY1" fmla="*/ 271758 h 2468858"/>
                <a:gd name="connsiteX2" fmla="*/ 1765300 w 9247681"/>
                <a:gd name="connsiteY2" fmla="*/ 919458 h 2468858"/>
                <a:gd name="connsiteX3" fmla="*/ 63500 w 9247681"/>
                <a:gd name="connsiteY3" fmla="*/ 792458 h 2468858"/>
                <a:gd name="connsiteX4" fmla="*/ 0 w 9247681"/>
                <a:gd name="connsiteY4" fmla="*/ 2456158 h 2468858"/>
                <a:gd name="connsiteX5" fmla="*/ 9232900 w 9247681"/>
                <a:gd name="connsiteY5" fmla="*/ 2468858 h 2468858"/>
                <a:gd name="connsiteX6" fmla="*/ 9194800 w 9247681"/>
                <a:gd name="connsiteY6" fmla="*/ 487658 h 2468858"/>
                <a:gd name="connsiteX0" fmla="*/ 9194800 w 9247681"/>
                <a:gd name="connsiteY0" fmla="*/ 487658 h 2468858"/>
                <a:gd name="connsiteX1" fmla="*/ 5715000 w 9247681"/>
                <a:gd name="connsiteY1" fmla="*/ 271758 h 2468858"/>
                <a:gd name="connsiteX2" fmla="*/ 1765300 w 9247681"/>
                <a:gd name="connsiteY2" fmla="*/ 919458 h 2468858"/>
                <a:gd name="connsiteX3" fmla="*/ 63500 w 9247681"/>
                <a:gd name="connsiteY3" fmla="*/ 792458 h 2468858"/>
                <a:gd name="connsiteX4" fmla="*/ 0 w 9247681"/>
                <a:gd name="connsiteY4" fmla="*/ 2456158 h 2468858"/>
                <a:gd name="connsiteX5" fmla="*/ 9232900 w 9247681"/>
                <a:gd name="connsiteY5" fmla="*/ 2468858 h 2468858"/>
                <a:gd name="connsiteX6" fmla="*/ 9194800 w 9247681"/>
                <a:gd name="connsiteY6" fmla="*/ 487658 h 24688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247681" h="2468858">
                  <a:moveTo>
                    <a:pt x="9194800" y="487658"/>
                  </a:moveTo>
                  <a:cubicBezTo>
                    <a:pt x="8608483" y="121475"/>
                    <a:pt x="6832055" y="802503"/>
                    <a:pt x="5715000" y="271758"/>
                  </a:cubicBezTo>
                  <a:cubicBezTo>
                    <a:pt x="5445623" y="0"/>
                    <a:pt x="2116574" y="444364"/>
                    <a:pt x="1765300" y="919458"/>
                  </a:cubicBezTo>
                  <a:cubicBezTo>
                    <a:pt x="1117095" y="1140637"/>
                    <a:pt x="630767" y="834791"/>
                    <a:pt x="63500" y="792458"/>
                  </a:cubicBezTo>
                  <a:lnTo>
                    <a:pt x="0" y="2456158"/>
                  </a:lnTo>
                  <a:lnTo>
                    <a:pt x="9232900" y="2468858"/>
                  </a:lnTo>
                  <a:cubicBezTo>
                    <a:pt x="9215861" y="1804322"/>
                    <a:pt x="9247681" y="1320553"/>
                    <a:pt x="9194800" y="487658"/>
                  </a:cubicBez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 prstMaterial="matte">
              <a:bevelT w="488950" h="1016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</p:grpSp>
      <p:grpSp>
        <p:nvGrpSpPr>
          <p:cNvPr id="44045" name="Группа 143"/>
          <p:cNvGrpSpPr>
            <a:grpSpLocks/>
          </p:cNvGrpSpPr>
          <p:nvPr/>
        </p:nvGrpSpPr>
        <p:grpSpPr bwMode="auto">
          <a:xfrm rot="626960">
            <a:off x="7869238" y="5934075"/>
            <a:ext cx="928687" cy="1000125"/>
            <a:chOff x="5898071" y="4400554"/>
            <a:chExt cx="2324143" cy="2470145"/>
          </a:xfrm>
        </p:grpSpPr>
        <p:sp>
          <p:nvSpPr>
            <p:cNvPr id="145" name="Полилиния 144"/>
            <p:cNvSpPr/>
            <p:nvPr/>
          </p:nvSpPr>
          <p:spPr>
            <a:xfrm>
              <a:off x="5898071" y="4931288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146" name="Полилиния 145"/>
            <p:cNvSpPr/>
            <p:nvPr/>
          </p:nvSpPr>
          <p:spPr>
            <a:xfrm>
              <a:off x="6357950" y="4918589"/>
              <a:ext cx="79269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147" name="Полилиния 146"/>
            <p:cNvSpPr/>
            <p:nvPr/>
          </p:nvSpPr>
          <p:spPr>
            <a:xfrm>
              <a:off x="6072198" y="4918589"/>
              <a:ext cx="114988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148" name="Полилиния 147"/>
            <p:cNvSpPr/>
            <p:nvPr/>
          </p:nvSpPr>
          <p:spPr>
            <a:xfrm flipH="1">
              <a:off x="7000892" y="4918589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149" name="Полилиния 148"/>
            <p:cNvSpPr/>
            <p:nvPr/>
          </p:nvSpPr>
          <p:spPr>
            <a:xfrm flipH="1">
              <a:off x="7000892" y="4918589"/>
              <a:ext cx="785818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150" name="Полилиния 149"/>
            <p:cNvSpPr/>
            <p:nvPr/>
          </p:nvSpPr>
          <p:spPr>
            <a:xfrm flipH="1">
              <a:off x="6929454" y="4918589"/>
              <a:ext cx="500066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grpSp>
          <p:nvGrpSpPr>
            <p:cNvPr id="44464" name="Группа 137"/>
            <p:cNvGrpSpPr>
              <a:grpSpLocks/>
            </p:cNvGrpSpPr>
            <p:nvPr/>
          </p:nvGrpSpPr>
          <p:grpSpPr bwMode="auto">
            <a:xfrm rot="-169710">
              <a:off x="6560974" y="4400554"/>
              <a:ext cx="798923" cy="2457470"/>
              <a:chOff x="6586553" y="4400554"/>
              <a:chExt cx="798923" cy="2457470"/>
            </a:xfrm>
          </p:grpSpPr>
          <p:sp>
            <p:nvSpPr>
              <p:cNvPr id="156" name="Полилиния 155"/>
              <p:cNvSpPr/>
              <p:nvPr/>
            </p:nvSpPr>
            <p:spPr>
              <a:xfrm flipH="1">
                <a:off x="6929454" y="5143512"/>
                <a:ext cx="142905" cy="1714512"/>
              </a:xfrm>
              <a:custGeom>
                <a:avLst/>
                <a:gdLst>
                  <a:gd name="connsiteX0" fmla="*/ 1016000 w 1016000"/>
                  <a:gd name="connsiteY0" fmla="*/ 1778000 h 1803400"/>
                  <a:gd name="connsiteX1" fmla="*/ 0 w 1016000"/>
                  <a:gd name="connsiteY1" fmla="*/ 0 h 1803400"/>
                  <a:gd name="connsiteX2" fmla="*/ 901700 w 1016000"/>
                  <a:gd name="connsiteY2" fmla="*/ 1803400 h 1803400"/>
                  <a:gd name="connsiteX3" fmla="*/ 1016000 w 1016000"/>
                  <a:gd name="connsiteY3" fmla="*/ 1778000 h 1803400"/>
                  <a:gd name="connsiteX0" fmla="*/ 1016000 w 1016000"/>
                  <a:gd name="connsiteY0" fmla="*/ 1914011 h 1939411"/>
                  <a:gd name="connsiteX1" fmla="*/ 0 w 1016000"/>
                  <a:gd name="connsiteY1" fmla="*/ 136011 h 1939411"/>
                  <a:gd name="connsiteX2" fmla="*/ 901700 w 1016000"/>
                  <a:gd name="connsiteY2" fmla="*/ 1939411 h 1939411"/>
                  <a:gd name="connsiteX3" fmla="*/ 1016000 w 1016000"/>
                  <a:gd name="connsiteY3" fmla="*/ 1914011 h 1939411"/>
                  <a:gd name="connsiteX0" fmla="*/ 1269483 w 1269483"/>
                  <a:gd name="connsiteY0" fmla="*/ 2019845 h 2045245"/>
                  <a:gd name="connsiteX1" fmla="*/ 253483 w 1269483"/>
                  <a:gd name="connsiteY1" fmla="*/ 241845 h 2045245"/>
                  <a:gd name="connsiteX2" fmla="*/ 1155183 w 1269483"/>
                  <a:gd name="connsiteY2" fmla="*/ 2045245 h 2045245"/>
                  <a:gd name="connsiteX3" fmla="*/ 1269483 w 1269483"/>
                  <a:gd name="connsiteY3" fmla="*/ 2019845 h 2045245"/>
                  <a:gd name="connsiteX0" fmla="*/ 1175829 w 1175829"/>
                  <a:gd name="connsiteY0" fmla="*/ 1914011 h 1939411"/>
                  <a:gd name="connsiteX1" fmla="*/ 159829 w 1175829"/>
                  <a:gd name="connsiteY1" fmla="*/ 136011 h 1939411"/>
                  <a:gd name="connsiteX2" fmla="*/ 1061529 w 1175829"/>
                  <a:gd name="connsiteY2" fmla="*/ 1939411 h 1939411"/>
                  <a:gd name="connsiteX3" fmla="*/ 1175829 w 1175829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538181 w 697974"/>
                  <a:gd name="connsiteY2" fmla="*/ 1939411 h 1939411"/>
                  <a:gd name="connsiteX3" fmla="*/ 652481 w 697974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363701 w 697974"/>
                  <a:gd name="connsiteY2" fmla="*/ 1939411 h 1939411"/>
                  <a:gd name="connsiteX3" fmla="*/ 652481 w 697974"/>
                  <a:gd name="connsiteY3" fmla="*/ 1914011 h 1939411"/>
                  <a:gd name="connsiteX0" fmla="*/ 477999 w 523492"/>
                  <a:gd name="connsiteY0" fmla="*/ 1914011 h 1939411"/>
                  <a:gd name="connsiteX1" fmla="*/ 159828 w 523492"/>
                  <a:gd name="connsiteY1" fmla="*/ 136011 h 1939411"/>
                  <a:gd name="connsiteX2" fmla="*/ 363701 w 523492"/>
                  <a:gd name="connsiteY2" fmla="*/ 1939411 h 1939411"/>
                  <a:gd name="connsiteX3" fmla="*/ 477999 w 523492"/>
                  <a:gd name="connsiteY3" fmla="*/ 1914011 h 1939411"/>
                  <a:gd name="connsiteX0" fmla="*/ 129045 w 215906"/>
                  <a:gd name="connsiteY0" fmla="*/ 1914011 h 1939411"/>
                  <a:gd name="connsiteX1" fmla="*/ 159828 w 215906"/>
                  <a:gd name="connsiteY1" fmla="*/ 136011 h 1939411"/>
                  <a:gd name="connsiteX2" fmla="*/ 14747 w 215906"/>
                  <a:gd name="connsiteY2" fmla="*/ 1939411 h 1939411"/>
                  <a:gd name="connsiteX3" fmla="*/ 129045 w 215906"/>
                  <a:gd name="connsiteY3" fmla="*/ 1914011 h 1939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5906" h="1939411">
                    <a:moveTo>
                      <a:pt x="129045" y="1914011"/>
                    </a:moveTo>
                    <a:cubicBezTo>
                      <a:pt x="174538" y="948262"/>
                      <a:pt x="215907" y="0"/>
                      <a:pt x="159828" y="136011"/>
                    </a:cubicBezTo>
                    <a:cubicBezTo>
                      <a:pt x="-1" y="124344"/>
                      <a:pt x="106262" y="806428"/>
                      <a:pt x="14747" y="1939411"/>
                    </a:cubicBezTo>
                    <a:lnTo>
                      <a:pt x="129045" y="1914011"/>
                    </a:lnTo>
                    <a:close/>
                  </a:path>
                </a:pathLst>
              </a:custGeom>
              <a:gradFill>
                <a:gsLst>
                  <a:gs pos="100000">
                    <a:srgbClr val="92D050"/>
                  </a:gs>
                  <a:gs pos="0">
                    <a:schemeClr val="accent3">
                      <a:lumMod val="50000"/>
                    </a:schemeClr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9050" h="190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  <p:sp>
            <p:nvSpPr>
              <p:cNvPr id="157" name="Полилиния 156"/>
              <p:cNvSpPr/>
              <p:nvPr/>
            </p:nvSpPr>
            <p:spPr>
              <a:xfrm>
                <a:off x="6586553" y="440522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  <p:sp>
            <p:nvSpPr>
              <p:cNvPr id="158" name="Полилиния 157"/>
              <p:cNvSpPr/>
              <p:nvPr/>
            </p:nvSpPr>
            <p:spPr>
              <a:xfrm>
                <a:off x="6663958" y="440055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</p:grpSp>
        <p:grpSp>
          <p:nvGrpSpPr>
            <p:cNvPr id="44465" name="Группа 138"/>
            <p:cNvGrpSpPr>
              <a:grpSpLocks/>
            </p:cNvGrpSpPr>
            <p:nvPr/>
          </p:nvGrpSpPr>
          <p:grpSpPr bwMode="auto">
            <a:xfrm rot="639347">
              <a:off x="6792579" y="4410371"/>
              <a:ext cx="798923" cy="2457470"/>
              <a:chOff x="6586553" y="4400554"/>
              <a:chExt cx="798923" cy="2457470"/>
            </a:xfrm>
          </p:grpSpPr>
          <p:sp>
            <p:nvSpPr>
              <p:cNvPr id="153" name="Полилиния 152"/>
              <p:cNvSpPr/>
              <p:nvPr/>
            </p:nvSpPr>
            <p:spPr>
              <a:xfrm flipH="1">
                <a:off x="6929454" y="5143512"/>
                <a:ext cx="142905" cy="1714512"/>
              </a:xfrm>
              <a:custGeom>
                <a:avLst/>
                <a:gdLst>
                  <a:gd name="connsiteX0" fmla="*/ 1016000 w 1016000"/>
                  <a:gd name="connsiteY0" fmla="*/ 1778000 h 1803400"/>
                  <a:gd name="connsiteX1" fmla="*/ 0 w 1016000"/>
                  <a:gd name="connsiteY1" fmla="*/ 0 h 1803400"/>
                  <a:gd name="connsiteX2" fmla="*/ 901700 w 1016000"/>
                  <a:gd name="connsiteY2" fmla="*/ 1803400 h 1803400"/>
                  <a:gd name="connsiteX3" fmla="*/ 1016000 w 1016000"/>
                  <a:gd name="connsiteY3" fmla="*/ 1778000 h 1803400"/>
                  <a:gd name="connsiteX0" fmla="*/ 1016000 w 1016000"/>
                  <a:gd name="connsiteY0" fmla="*/ 1914011 h 1939411"/>
                  <a:gd name="connsiteX1" fmla="*/ 0 w 1016000"/>
                  <a:gd name="connsiteY1" fmla="*/ 136011 h 1939411"/>
                  <a:gd name="connsiteX2" fmla="*/ 901700 w 1016000"/>
                  <a:gd name="connsiteY2" fmla="*/ 1939411 h 1939411"/>
                  <a:gd name="connsiteX3" fmla="*/ 1016000 w 1016000"/>
                  <a:gd name="connsiteY3" fmla="*/ 1914011 h 1939411"/>
                  <a:gd name="connsiteX0" fmla="*/ 1269483 w 1269483"/>
                  <a:gd name="connsiteY0" fmla="*/ 2019845 h 2045245"/>
                  <a:gd name="connsiteX1" fmla="*/ 253483 w 1269483"/>
                  <a:gd name="connsiteY1" fmla="*/ 241845 h 2045245"/>
                  <a:gd name="connsiteX2" fmla="*/ 1155183 w 1269483"/>
                  <a:gd name="connsiteY2" fmla="*/ 2045245 h 2045245"/>
                  <a:gd name="connsiteX3" fmla="*/ 1269483 w 1269483"/>
                  <a:gd name="connsiteY3" fmla="*/ 2019845 h 2045245"/>
                  <a:gd name="connsiteX0" fmla="*/ 1175829 w 1175829"/>
                  <a:gd name="connsiteY0" fmla="*/ 1914011 h 1939411"/>
                  <a:gd name="connsiteX1" fmla="*/ 159829 w 1175829"/>
                  <a:gd name="connsiteY1" fmla="*/ 136011 h 1939411"/>
                  <a:gd name="connsiteX2" fmla="*/ 1061529 w 1175829"/>
                  <a:gd name="connsiteY2" fmla="*/ 1939411 h 1939411"/>
                  <a:gd name="connsiteX3" fmla="*/ 1175829 w 1175829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538181 w 697974"/>
                  <a:gd name="connsiteY2" fmla="*/ 1939411 h 1939411"/>
                  <a:gd name="connsiteX3" fmla="*/ 652481 w 697974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363701 w 697974"/>
                  <a:gd name="connsiteY2" fmla="*/ 1939411 h 1939411"/>
                  <a:gd name="connsiteX3" fmla="*/ 652481 w 697974"/>
                  <a:gd name="connsiteY3" fmla="*/ 1914011 h 1939411"/>
                  <a:gd name="connsiteX0" fmla="*/ 477999 w 523492"/>
                  <a:gd name="connsiteY0" fmla="*/ 1914011 h 1939411"/>
                  <a:gd name="connsiteX1" fmla="*/ 159828 w 523492"/>
                  <a:gd name="connsiteY1" fmla="*/ 136011 h 1939411"/>
                  <a:gd name="connsiteX2" fmla="*/ 363701 w 523492"/>
                  <a:gd name="connsiteY2" fmla="*/ 1939411 h 1939411"/>
                  <a:gd name="connsiteX3" fmla="*/ 477999 w 523492"/>
                  <a:gd name="connsiteY3" fmla="*/ 1914011 h 1939411"/>
                  <a:gd name="connsiteX0" fmla="*/ 129045 w 215906"/>
                  <a:gd name="connsiteY0" fmla="*/ 1914011 h 1939411"/>
                  <a:gd name="connsiteX1" fmla="*/ 159828 w 215906"/>
                  <a:gd name="connsiteY1" fmla="*/ 136011 h 1939411"/>
                  <a:gd name="connsiteX2" fmla="*/ 14747 w 215906"/>
                  <a:gd name="connsiteY2" fmla="*/ 1939411 h 1939411"/>
                  <a:gd name="connsiteX3" fmla="*/ 129045 w 215906"/>
                  <a:gd name="connsiteY3" fmla="*/ 1914011 h 1939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5906" h="1939411">
                    <a:moveTo>
                      <a:pt x="129045" y="1914011"/>
                    </a:moveTo>
                    <a:cubicBezTo>
                      <a:pt x="174538" y="948262"/>
                      <a:pt x="215907" y="0"/>
                      <a:pt x="159828" y="136011"/>
                    </a:cubicBezTo>
                    <a:cubicBezTo>
                      <a:pt x="-1" y="124344"/>
                      <a:pt x="106262" y="806428"/>
                      <a:pt x="14747" y="1939411"/>
                    </a:cubicBezTo>
                    <a:lnTo>
                      <a:pt x="129045" y="1914011"/>
                    </a:lnTo>
                    <a:close/>
                  </a:path>
                </a:pathLst>
              </a:custGeom>
              <a:gradFill>
                <a:gsLst>
                  <a:gs pos="100000">
                    <a:srgbClr val="92D050"/>
                  </a:gs>
                  <a:gs pos="0">
                    <a:schemeClr val="accent3">
                      <a:lumMod val="50000"/>
                    </a:schemeClr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9050" h="190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  <p:sp>
            <p:nvSpPr>
              <p:cNvPr id="154" name="Полилиния 153"/>
              <p:cNvSpPr/>
              <p:nvPr/>
            </p:nvSpPr>
            <p:spPr>
              <a:xfrm>
                <a:off x="6586553" y="440522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  <p:sp>
            <p:nvSpPr>
              <p:cNvPr id="155" name="Полилиния 154"/>
              <p:cNvSpPr/>
              <p:nvPr/>
            </p:nvSpPr>
            <p:spPr>
              <a:xfrm>
                <a:off x="6663958" y="440055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</p:grpSp>
      </p:grpSp>
      <p:grpSp>
        <p:nvGrpSpPr>
          <p:cNvPr id="44046" name="Группа 158"/>
          <p:cNvGrpSpPr>
            <a:grpSpLocks/>
          </p:cNvGrpSpPr>
          <p:nvPr/>
        </p:nvGrpSpPr>
        <p:grpSpPr bwMode="auto">
          <a:xfrm rot="388224">
            <a:off x="6557963" y="5856288"/>
            <a:ext cx="1292225" cy="1084262"/>
            <a:chOff x="5898071" y="4400554"/>
            <a:chExt cx="2324143" cy="2470145"/>
          </a:xfrm>
        </p:grpSpPr>
        <p:sp>
          <p:nvSpPr>
            <p:cNvPr id="160" name="Полилиния 159"/>
            <p:cNvSpPr/>
            <p:nvPr/>
          </p:nvSpPr>
          <p:spPr>
            <a:xfrm>
              <a:off x="5898071" y="4931288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161" name="Полилиния 160"/>
            <p:cNvSpPr/>
            <p:nvPr/>
          </p:nvSpPr>
          <p:spPr>
            <a:xfrm>
              <a:off x="6357950" y="4918589"/>
              <a:ext cx="79269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162" name="Полилиния 161"/>
            <p:cNvSpPr/>
            <p:nvPr/>
          </p:nvSpPr>
          <p:spPr>
            <a:xfrm>
              <a:off x="6072198" y="4918589"/>
              <a:ext cx="114988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163" name="Полилиния 162"/>
            <p:cNvSpPr/>
            <p:nvPr/>
          </p:nvSpPr>
          <p:spPr>
            <a:xfrm flipH="1">
              <a:off x="7000892" y="4918589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164" name="Полилиния 163"/>
            <p:cNvSpPr/>
            <p:nvPr/>
          </p:nvSpPr>
          <p:spPr>
            <a:xfrm flipH="1">
              <a:off x="7000892" y="4918589"/>
              <a:ext cx="785818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165" name="Полилиния 164"/>
            <p:cNvSpPr/>
            <p:nvPr/>
          </p:nvSpPr>
          <p:spPr>
            <a:xfrm flipH="1">
              <a:off x="6929454" y="4918589"/>
              <a:ext cx="500066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grpSp>
          <p:nvGrpSpPr>
            <p:cNvPr id="44436" name="Группа 137"/>
            <p:cNvGrpSpPr>
              <a:grpSpLocks/>
            </p:cNvGrpSpPr>
            <p:nvPr/>
          </p:nvGrpSpPr>
          <p:grpSpPr bwMode="auto">
            <a:xfrm rot="-169710">
              <a:off x="6560974" y="4400554"/>
              <a:ext cx="798923" cy="2457470"/>
              <a:chOff x="6586553" y="4400554"/>
              <a:chExt cx="798923" cy="2457470"/>
            </a:xfrm>
          </p:grpSpPr>
          <p:sp>
            <p:nvSpPr>
              <p:cNvPr id="171" name="Полилиния 170"/>
              <p:cNvSpPr/>
              <p:nvPr/>
            </p:nvSpPr>
            <p:spPr>
              <a:xfrm flipH="1">
                <a:off x="6929454" y="5143512"/>
                <a:ext cx="142905" cy="1714512"/>
              </a:xfrm>
              <a:custGeom>
                <a:avLst/>
                <a:gdLst>
                  <a:gd name="connsiteX0" fmla="*/ 1016000 w 1016000"/>
                  <a:gd name="connsiteY0" fmla="*/ 1778000 h 1803400"/>
                  <a:gd name="connsiteX1" fmla="*/ 0 w 1016000"/>
                  <a:gd name="connsiteY1" fmla="*/ 0 h 1803400"/>
                  <a:gd name="connsiteX2" fmla="*/ 901700 w 1016000"/>
                  <a:gd name="connsiteY2" fmla="*/ 1803400 h 1803400"/>
                  <a:gd name="connsiteX3" fmla="*/ 1016000 w 1016000"/>
                  <a:gd name="connsiteY3" fmla="*/ 1778000 h 1803400"/>
                  <a:gd name="connsiteX0" fmla="*/ 1016000 w 1016000"/>
                  <a:gd name="connsiteY0" fmla="*/ 1914011 h 1939411"/>
                  <a:gd name="connsiteX1" fmla="*/ 0 w 1016000"/>
                  <a:gd name="connsiteY1" fmla="*/ 136011 h 1939411"/>
                  <a:gd name="connsiteX2" fmla="*/ 901700 w 1016000"/>
                  <a:gd name="connsiteY2" fmla="*/ 1939411 h 1939411"/>
                  <a:gd name="connsiteX3" fmla="*/ 1016000 w 1016000"/>
                  <a:gd name="connsiteY3" fmla="*/ 1914011 h 1939411"/>
                  <a:gd name="connsiteX0" fmla="*/ 1269483 w 1269483"/>
                  <a:gd name="connsiteY0" fmla="*/ 2019845 h 2045245"/>
                  <a:gd name="connsiteX1" fmla="*/ 253483 w 1269483"/>
                  <a:gd name="connsiteY1" fmla="*/ 241845 h 2045245"/>
                  <a:gd name="connsiteX2" fmla="*/ 1155183 w 1269483"/>
                  <a:gd name="connsiteY2" fmla="*/ 2045245 h 2045245"/>
                  <a:gd name="connsiteX3" fmla="*/ 1269483 w 1269483"/>
                  <a:gd name="connsiteY3" fmla="*/ 2019845 h 2045245"/>
                  <a:gd name="connsiteX0" fmla="*/ 1175829 w 1175829"/>
                  <a:gd name="connsiteY0" fmla="*/ 1914011 h 1939411"/>
                  <a:gd name="connsiteX1" fmla="*/ 159829 w 1175829"/>
                  <a:gd name="connsiteY1" fmla="*/ 136011 h 1939411"/>
                  <a:gd name="connsiteX2" fmla="*/ 1061529 w 1175829"/>
                  <a:gd name="connsiteY2" fmla="*/ 1939411 h 1939411"/>
                  <a:gd name="connsiteX3" fmla="*/ 1175829 w 1175829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538181 w 697974"/>
                  <a:gd name="connsiteY2" fmla="*/ 1939411 h 1939411"/>
                  <a:gd name="connsiteX3" fmla="*/ 652481 w 697974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363701 w 697974"/>
                  <a:gd name="connsiteY2" fmla="*/ 1939411 h 1939411"/>
                  <a:gd name="connsiteX3" fmla="*/ 652481 w 697974"/>
                  <a:gd name="connsiteY3" fmla="*/ 1914011 h 1939411"/>
                  <a:gd name="connsiteX0" fmla="*/ 477999 w 523492"/>
                  <a:gd name="connsiteY0" fmla="*/ 1914011 h 1939411"/>
                  <a:gd name="connsiteX1" fmla="*/ 159828 w 523492"/>
                  <a:gd name="connsiteY1" fmla="*/ 136011 h 1939411"/>
                  <a:gd name="connsiteX2" fmla="*/ 363701 w 523492"/>
                  <a:gd name="connsiteY2" fmla="*/ 1939411 h 1939411"/>
                  <a:gd name="connsiteX3" fmla="*/ 477999 w 523492"/>
                  <a:gd name="connsiteY3" fmla="*/ 1914011 h 1939411"/>
                  <a:gd name="connsiteX0" fmla="*/ 129045 w 215906"/>
                  <a:gd name="connsiteY0" fmla="*/ 1914011 h 1939411"/>
                  <a:gd name="connsiteX1" fmla="*/ 159828 w 215906"/>
                  <a:gd name="connsiteY1" fmla="*/ 136011 h 1939411"/>
                  <a:gd name="connsiteX2" fmla="*/ 14747 w 215906"/>
                  <a:gd name="connsiteY2" fmla="*/ 1939411 h 1939411"/>
                  <a:gd name="connsiteX3" fmla="*/ 129045 w 215906"/>
                  <a:gd name="connsiteY3" fmla="*/ 1914011 h 1939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5906" h="1939411">
                    <a:moveTo>
                      <a:pt x="129045" y="1914011"/>
                    </a:moveTo>
                    <a:cubicBezTo>
                      <a:pt x="174538" y="948262"/>
                      <a:pt x="215907" y="0"/>
                      <a:pt x="159828" y="136011"/>
                    </a:cubicBezTo>
                    <a:cubicBezTo>
                      <a:pt x="-1" y="124344"/>
                      <a:pt x="106262" y="806428"/>
                      <a:pt x="14747" y="1939411"/>
                    </a:cubicBezTo>
                    <a:lnTo>
                      <a:pt x="129045" y="1914011"/>
                    </a:lnTo>
                    <a:close/>
                  </a:path>
                </a:pathLst>
              </a:custGeom>
              <a:gradFill>
                <a:gsLst>
                  <a:gs pos="100000">
                    <a:srgbClr val="92D050"/>
                  </a:gs>
                  <a:gs pos="0">
                    <a:schemeClr val="accent3">
                      <a:lumMod val="50000"/>
                    </a:schemeClr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9050" h="190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  <p:sp>
            <p:nvSpPr>
              <p:cNvPr id="172" name="Полилиния 171"/>
              <p:cNvSpPr/>
              <p:nvPr/>
            </p:nvSpPr>
            <p:spPr>
              <a:xfrm>
                <a:off x="6586553" y="440522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  <p:sp>
            <p:nvSpPr>
              <p:cNvPr id="173" name="Полилиния 172"/>
              <p:cNvSpPr/>
              <p:nvPr/>
            </p:nvSpPr>
            <p:spPr>
              <a:xfrm>
                <a:off x="6663958" y="440055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</p:grpSp>
      </p:grpSp>
      <p:grpSp>
        <p:nvGrpSpPr>
          <p:cNvPr id="44047" name="Группа 173"/>
          <p:cNvGrpSpPr>
            <a:grpSpLocks/>
          </p:cNvGrpSpPr>
          <p:nvPr/>
        </p:nvGrpSpPr>
        <p:grpSpPr bwMode="auto">
          <a:xfrm rot="626960">
            <a:off x="8369300" y="5934075"/>
            <a:ext cx="928688" cy="1000125"/>
            <a:chOff x="5898071" y="4400554"/>
            <a:chExt cx="2324143" cy="2470145"/>
          </a:xfrm>
        </p:grpSpPr>
        <p:sp>
          <p:nvSpPr>
            <p:cNvPr id="175" name="Полилиния 174"/>
            <p:cNvSpPr/>
            <p:nvPr/>
          </p:nvSpPr>
          <p:spPr>
            <a:xfrm>
              <a:off x="5898071" y="4931288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176" name="Полилиния 175"/>
            <p:cNvSpPr/>
            <p:nvPr/>
          </p:nvSpPr>
          <p:spPr>
            <a:xfrm>
              <a:off x="6357950" y="4918589"/>
              <a:ext cx="79269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177" name="Полилиния 176"/>
            <p:cNvSpPr/>
            <p:nvPr/>
          </p:nvSpPr>
          <p:spPr>
            <a:xfrm>
              <a:off x="6072198" y="4918589"/>
              <a:ext cx="114988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178" name="Полилиния 177"/>
            <p:cNvSpPr/>
            <p:nvPr/>
          </p:nvSpPr>
          <p:spPr>
            <a:xfrm flipH="1">
              <a:off x="7000892" y="4918589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179" name="Полилиния 178"/>
            <p:cNvSpPr/>
            <p:nvPr/>
          </p:nvSpPr>
          <p:spPr>
            <a:xfrm flipH="1">
              <a:off x="7000892" y="4918589"/>
              <a:ext cx="785818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180" name="Полилиния 179"/>
            <p:cNvSpPr/>
            <p:nvPr/>
          </p:nvSpPr>
          <p:spPr>
            <a:xfrm flipH="1">
              <a:off x="6929454" y="4918589"/>
              <a:ext cx="500066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grpSp>
          <p:nvGrpSpPr>
            <p:cNvPr id="44408" name="Группа 137"/>
            <p:cNvGrpSpPr>
              <a:grpSpLocks/>
            </p:cNvGrpSpPr>
            <p:nvPr/>
          </p:nvGrpSpPr>
          <p:grpSpPr bwMode="auto">
            <a:xfrm rot="-169710">
              <a:off x="6560974" y="4400554"/>
              <a:ext cx="798923" cy="2457470"/>
              <a:chOff x="6586553" y="4400554"/>
              <a:chExt cx="798923" cy="2457470"/>
            </a:xfrm>
          </p:grpSpPr>
          <p:sp>
            <p:nvSpPr>
              <p:cNvPr id="186" name="Полилиния 185"/>
              <p:cNvSpPr/>
              <p:nvPr/>
            </p:nvSpPr>
            <p:spPr>
              <a:xfrm flipH="1">
                <a:off x="6929454" y="5143512"/>
                <a:ext cx="142905" cy="1714512"/>
              </a:xfrm>
              <a:custGeom>
                <a:avLst/>
                <a:gdLst>
                  <a:gd name="connsiteX0" fmla="*/ 1016000 w 1016000"/>
                  <a:gd name="connsiteY0" fmla="*/ 1778000 h 1803400"/>
                  <a:gd name="connsiteX1" fmla="*/ 0 w 1016000"/>
                  <a:gd name="connsiteY1" fmla="*/ 0 h 1803400"/>
                  <a:gd name="connsiteX2" fmla="*/ 901700 w 1016000"/>
                  <a:gd name="connsiteY2" fmla="*/ 1803400 h 1803400"/>
                  <a:gd name="connsiteX3" fmla="*/ 1016000 w 1016000"/>
                  <a:gd name="connsiteY3" fmla="*/ 1778000 h 1803400"/>
                  <a:gd name="connsiteX0" fmla="*/ 1016000 w 1016000"/>
                  <a:gd name="connsiteY0" fmla="*/ 1914011 h 1939411"/>
                  <a:gd name="connsiteX1" fmla="*/ 0 w 1016000"/>
                  <a:gd name="connsiteY1" fmla="*/ 136011 h 1939411"/>
                  <a:gd name="connsiteX2" fmla="*/ 901700 w 1016000"/>
                  <a:gd name="connsiteY2" fmla="*/ 1939411 h 1939411"/>
                  <a:gd name="connsiteX3" fmla="*/ 1016000 w 1016000"/>
                  <a:gd name="connsiteY3" fmla="*/ 1914011 h 1939411"/>
                  <a:gd name="connsiteX0" fmla="*/ 1269483 w 1269483"/>
                  <a:gd name="connsiteY0" fmla="*/ 2019845 h 2045245"/>
                  <a:gd name="connsiteX1" fmla="*/ 253483 w 1269483"/>
                  <a:gd name="connsiteY1" fmla="*/ 241845 h 2045245"/>
                  <a:gd name="connsiteX2" fmla="*/ 1155183 w 1269483"/>
                  <a:gd name="connsiteY2" fmla="*/ 2045245 h 2045245"/>
                  <a:gd name="connsiteX3" fmla="*/ 1269483 w 1269483"/>
                  <a:gd name="connsiteY3" fmla="*/ 2019845 h 2045245"/>
                  <a:gd name="connsiteX0" fmla="*/ 1175829 w 1175829"/>
                  <a:gd name="connsiteY0" fmla="*/ 1914011 h 1939411"/>
                  <a:gd name="connsiteX1" fmla="*/ 159829 w 1175829"/>
                  <a:gd name="connsiteY1" fmla="*/ 136011 h 1939411"/>
                  <a:gd name="connsiteX2" fmla="*/ 1061529 w 1175829"/>
                  <a:gd name="connsiteY2" fmla="*/ 1939411 h 1939411"/>
                  <a:gd name="connsiteX3" fmla="*/ 1175829 w 1175829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538181 w 697974"/>
                  <a:gd name="connsiteY2" fmla="*/ 1939411 h 1939411"/>
                  <a:gd name="connsiteX3" fmla="*/ 652481 w 697974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363701 w 697974"/>
                  <a:gd name="connsiteY2" fmla="*/ 1939411 h 1939411"/>
                  <a:gd name="connsiteX3" fmla="*/ 652481 w 697974"/>
                  <a:gd name="connsiteY3" fmla="*/ 1914011 h 1939411"/>
                  <a:gd name="connsiteX0" fmla="*/ 477999 w 523492"/>
                  <a:gd name="connsiteY0" fmla="*/ 1914011 h 1939411"/>
                  <a:gd name="connsiteX1" fmla="*/ 159828 w 523492"/>
                  <a:gd name="connsiteY1" fmla="*/ 136011 h 1939411"/>
                  <a:gd name="connsiteX2" fmla="*/ 363701 w 523492"/>
                  <a:gd name="connsiteY2" fmla="*/ 1939411 h 1939411"/>
                  <a:gd name="connsiteX3" fmla="*/ 477999 w 523492"/>
                  <a:gd name="connsiteY3" fmla="*/ 1914011 h 1939411"/>
                  <a:gd name="connsiteX0" fmla="*/ 129045 w 215906"/>
                  <a:gd name="connsiteY0" fmla="*/ 1914011 h 1939411"/>
                  <a:gd name="connsiteX1" fmla="*/ 159828 w 215906"/>
                  <a:gd name="connsiteY1" fmla="*/ 136011 h 1939411"/>
                  <a:gd name="connsiteX2" fmla="*/ 14747 w 215906"/>
                  <a:gd name="connsiteY2" fmla="*/ 1939411 h 1939411"/>
                  <a:gd name="connsiteX3" fmla="*/ 129045 w 215906"/>
                  <a:gd name="connsiteY3" fmla="*/ 1914011 h 1939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5906" h="1939411">
                    <a:moveTo>
                      <a:pt x="129045" y="1914011"/>
                    </a:moveTo>
                    <a:cubicBezTo>
                      <a:pt x="174538" y="948262"/>
                      <a:pt x="215907" y="0"/>
                      <a:pt x="159828" y="136011"/>
                    </a:cubicBezTo>
                    <a:cubicBezTo>
                      <a:pt x="-1" y="124344"/>
                      <a:pt x="106262" y="806428"/>
                      <a:pt x="14747" y="1939411"/>
                    </a:cubicBezTo>
                    <a:lnTo>
                      <a:pt x="129045" y="1914011"/>
                    </a:lnTo>
                    <a:close/>
                  </a:path>
                </a:pathLst>
              </a:custGeom>
              <a:gradFill>
                <a:gsLst>
                  <a:gs pos="100000">
                    <a:srgbClr val="92D050"/>
                  </a:gs>
                  <a:gs pos="0">
                    <a:schemeClr val="accent3">
                      <a:lumMod val="50000"/>
                    </a:schemeClr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9050" h="190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  <p:sp>
            <p:nvSpPr>
              <p:cNvPr id="187" name="Полилиния 186"/>
              <p:cNvSpPr/>
              <p:nvPr/>
            </p:nvSpPr>
            <p:spPr>
              <a:xfrm>
                <a:off x="6586553" y="440522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  <p:sp>
            <p:nvSpPr>
              <p:cNvPr id="188" name="Полилиния 187"/>
              <p:cNvSpPr/>
              <p:nvPr/>
            </p:nvSpPr>
            <p:spPr>
              <a:xfrm>
                <a:off x="6663958" y="440055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</p:grpSp>
      </p:grpSp>
      <p:grpSp>
        <p:nvGrpSpPr>
          <p:cNvPr id="44048" name="Группа 142"/>
          <p:cNvGrpSpPr>
            <a:grpSpLocks/>
          </p:cNvGrpSpPr>
          <p:nvPr/>
        </p:nvGrpSpPr>
        <p:grpSpPr bwMode="auto">
          <a:xfrm rot="-784521">
            <a:off x="7178675" y="5851525"/>
            <a:ext cx="1292225" cy="1079500"/>
            <a:chOff x="5898071" y="4410369"/>
            <a:chExt cx="2324143" cy="2460330"/>
          </a:xfrm>
        </p:grpSpPr>
        <p:sp>
          <p:nvSpPr>
            <p:cNvPr id="127" name="Полилиния 126"/>
            <p:cNvSpPr/>
            <p:nvPr/>
          </p:nvSpPr>
          <p:spPr>
            <a:xfrm>
              <a:off x="5898071" y="4931288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128" name="Полилиния 127"/>
            <p:cNvSpPr/>
            <p:nvPr/>
          </p:nvSpPr>
          <p:spPr>
            <a:xfrm>
              <a:off x="6357950" y="4918589"/>
              <a:ext cx="79269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129" name="Полилиния 128"/>
            <p:cNvSpPr/>
            <p:nvPr/>
          </p:nvSpPr>
          <p:spPr>
            <a:xfrm>
              <a:off x="6072198" y="4918589"/>
              <a:ext cx="114988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130" name="Полилиния 129"/>
            <p:cNvSpPr/>
            <p:nvPr/>
          </p:nvSpPr>
          <p:spPr>
            <a:xfrm flipH="1">
              <a:off x="7000892" y="4918589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132" name="Полилиния 131"/>
            <p:cNvSpPr/>
            <p:nvPr/>
          </p:nvSpPr>
          <p:spPr>
            <a:xfrm flipH="1">
              <a:off x="7000892" y="4918589"/>
              <a:ext cx="785818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grpSp>
          <p:nvGrpSpPr>
            <p:cNvPr id="44380" name="Группа 138"/>
            <p:cNvGrpSpPr>
              <a:grpSpLocks/>
            </p:cNvGrpSpPr>
            <p:nvPr/>
          </p:nvGrpSpPr>
          <p:grpSpPr bwMode="auto">
            <a:xfrm rot="639347">
              <a:off x="6792579" y="4410369"/>
              <a:ext cx="798923" cy="2457470"/>
              <a:chOff x="6586553" y="4400554"/>
              <a:chExt cx="798923" cy="2457470"/>
            </a:xfrm>
          </p:grpSpPr>
          <p:sp>
            <p:nvSpPr>
              <p:cNvPr id="140" name="Полилиния 139"/>
              <p:cNvSpPr/>
              <p:nvPr/>
            </p:nvSpPr>
            <p:spPr>
              <a:xfrm flipH="1">
                <a:off x="6929454" y="5143512"/>
                <a:ext cx="142905" cy="1714512"/>
              </a:xfrm>
              <a:custGeom>
                <a:avLst/>
                <a:gdLst>
                  <a:gd name="connsiteX0" fmla="*/ 1016000 w 1016000"/>
                  <a:gd name="connsiteY0" fmla="*/ 1778000 h 1803400"/>
                  <a:gd name="connsiteX1" fmla="*/ 0 w 1016000"/>
                  <a:gd name="connsiteY1" fmla="*/ 0 h 1803400"/>
                  <a:gd name="connsiteX2" fmla="*/ 901700 w 1016000"/>
                  <a:gd name="connsiteY2" fmla="*/ 1803400 h 1803400"/>
                  <a:gd name="connsiteX3" fmla="*/ 1016000 w 1016000"/>
                  <a:gd name="connsiteY3" fmla="*/ 1778000 h 1803400"/>
                  <a:gd name="connsiteX0" fmla="*/ 1016000 w 1016000"/>
                  <a:gd name="connsiteY0" fmla="*/ 1914011 h 1939411"/>
                  <a:gd name="connsiteX1" fmla="*/ 0 w 1016000"/>
                  <a:gd name="connsiteY1" fmla="*/ 136011 h 1939411"/>
                  <a:gd name="connsiteX2" fmla="*/ 901700 w 1016000"/>
                  <a:gd name="connsiteY2" fmla="*/ 1939411 h 1939411"/>
                  <a:gd name="connsiteX3" fmla="*/ 1016000 w 1016000"/>
                  <a:gd name="connsiteY3" fmla="*/ 1914011 h 1939411"/>
                  <a:gd name="connsiteX0" fmla="*/ 1269483 w 1269483"/>
                  <a:gd name="connsiteY0" fmla="*/ 2019845 h 2045245"/>
                  <a:gd name="connsiteX1" fmla="*/ 253483 w 1269483"/>
                  <a:gd name="connsiteY1" fmla="*/ 241845 h 2045245"/>
                  <a:gd name="connsiteX2" fmla="*/ 1155183 w 1269483"/>
                  <a:gd name="connsiteY2" fmla="*/ 2045245 h 2045245"/>
                  <a:gd name="connsiteX3" fmla="*/ 1269483 w 1269483"/>
                  <a:gd name="connsiteY3" fmla="*/ 2019845 h 2045245"/>
                  <a:gd name="connsiteX0" fmla="*/ 1175829 w 1175829"/>
                  <a:gd name="connsiteY0" fmla="*/ 1914011 h 1939411"/>
                  <a:gd name="connsiteX1" fmla="*/ 159829 w 1175829"/>
                  <a:gd name="connsiteY1" fmla="*/ 136011 h 1939411"/>
                  <a:gd name="connsiteX2" fmla="*/ 1061529 w 1175829"/>
                  <a:gd name="connsiteY2" fmla="*/ 1939411 h 1939411"/>
                  <a:gd name="connsiteX3" fmla="*/ 1175829 w 1175829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538181 w 697974"/>
                  <a:gd name="connsiteY2" fmla="*/ 1939411 h 1939411"/>
                  <a:gd name="connsiteX3" fmla="*/ 652481 w 697974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363701 w 697974"/>
                  <a:gd name="connsiteY2" fmla="*/ 1939411 h 1939411"/>
                  <a:gd name="connsiteX3" fmla="*/ 652481 w 697974"/>
                  <a:gd name="connsiteY3" fmla="*/ 1914011 h 1939411"/>
                  <a:gd name="connsiteX0" fmla="*/ 477999 w 523492"/>
                  <a:gd name="connsiteY0" fmla="*/ 1914011 h 1939411"/>
                  <a:gd name="connsiteX1" fmla="*/ 159828 w 523492"/>
                  <a:gd name="connsiteY1" fmla="*/ 136011 h 1939411"/>
                  <a:gd name="connsiteX2" fmla="*/ 363701 w 523492"/>
                  <a:gd name="connsiteY2" fmla="*/ 1939411 h 1939411"/>
                  <a:gd name="connsiteX3" fmla="*/ 477999 w 523492"/>
                  <a:gd name="connsiteY3" fmla="*/ 1914011 h 1939411"/>
                  <a:gd name="connsiteX0" fmla="*/ 129045 w 215906"/>
                  <a:gd name="connsiteY0" fmla="*/ 1914011 h 1939411"/>
                  <a:gd name="connsiteX1" fmla="*/ 159828 w 215906"/>
                  <a:gd name="connsiteY1" fmla="*/ 136011 h 1939411"/>
                  <a:gd name="connsiteX2" fmla="*/ 14747 w 215906"/>
                  <a:gd name="connsiteY2" fmla="*/ 1939411 h 1939411"/>
                  <a:gd name="connsiteX3" fmla="*/ 129045 w 215906"/>
                  <a:gd name="connsiteY3" fmla="*/ 1914011 h 1939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5906" h="1939411">
                    <a:moveTo>
                      <a:pt x="129045" y="1914011"/>
                    </a:moveTo>
                    <a:cubicBezTo>
                      <a:pt x="174538" y="948262"/>
                      <a:pt x="215907" y="0"/>
                      <a:pt x="159828" y="136011"/>
                    </a:cubicBezTo>
                    <a:cubicBezTo>
                      <a:pt x="-1" y="124344"/>
                      <a:pt x="106262" y="806428"/>
                      <a:pt x="14747" y="1939411"/>
                    </a:cubicBezTo>
                    <a:lnTo>
                      <a:pt x="129045" y="1914011"/>
                    </a:lnTo>
                    <a:close/>
                  </a:path>
                </a:pathLst>
              </a:custGeom>
              <a:gradFill>
                <a:gsLst>
                  <a:gs pos="100000">
                    <a:srgbClr val="92D050"/>
                  </a:gs>
                  <a:gs pos="0">
                    <a:schemeClr val="accent3">
                      <a:lumMod val="50000"/>
                    </a:schemeClr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9050" h="190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  <p:sp>
            <p:nvSpPr>
              <p:cNvPr id="141" name="Полилиния 140"/>
              <p:cNvSpPr/>
              <p:nvPr/>
            </p:nvSpPr>
            <p:spPr>
              <a:xfrm>
                <a:off x="6586553" y="440522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  <p:sp>
            <p:nvSpPr>
              <p:cNvPr id="142" name="Полилиния 141"/>
              <p:cNvSpPr/>
              <p:nvPr/>
            </p:nvSpPr>
            <p:spPr>
              <a:xfrm>
                <a:off x="6663958" y="440055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</p:grpSp>
      </p:grpSp>
      <p:grpSp>
        <p:nvGrpSpPr>
          <p:cNvPr id="44049" name="Группа 203"/>
          <p:cNvGrpSpPr>
            <a:grpSpLocks/>
          </p:cNvGrpSpPr>
          <p:nvPr/>
        </p:nvGrpSpPr>
        <p:grpSpPr bwMode="auto">
          <a:xfrm rot="626960">
            <a:off x="3440113" y="6005513"/>
            <a:ext cx="928687" cy="1000125"/>
            <a:chOff x="5898071" y="4400554"/>
            <a:chExt cx="2324143" cy="2470145"/>
          </a:xfrm>
        </p:grpSpPr>
        <p:sp>
          <p:nvSpPr>
            <p:cNvPr id="205" name="Полилиния 204"/>
            <p:cNvSpPr/>
            <p:nvPr/>
          </p:nvSpPr>
          <p:spPr>
            <a:xfrm>
              <a:off x="5898071" y="4931288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06" name="Полилиния 205"/>
            <p:cNvSpPr/>
            <p:nvPr/>
          </p:nvSpPr>
          <p:spPr>
            <a:xfrm>
              <a:off x="6357950" y="4918589"/>
              <a:ext cx="79269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07" name="Полилиния 206"/>
            <p:cNvSpPr/>
            <p:nvPr/>
          </p:nvSpPr>
          <p:spPr>
            <a:xfrm>
              <a:off x="6072198" y="4918589"/>
              <a:ext cx="114988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08" name="Полилиния 207"/>
            <p:cNvSpPr/>
            <p:nvPr/>
          </p:nvSpPr>
          <p:spPr>
            <a:xfrm flipH="1">
              <a:off x="7000892" y="4918589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09" name="Полилиния 208"/>
            <p:cNvSpPr/>
            <p:nvPr/>
          </p:nvSpPr>
          <p:spPr>
            <a:xfrm flipH="1">
              <a:off x="7000892" y="4918589"/>
              <a:ext cx="785818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10" name="Полилиния 209"/>
            <p:cNvSpPr/>
            <p:nvPr/>
          </p:nvSpPr>
          <p:spPr>
            <a:xfrm flipH="1">
              <a:off x="6929454" y="4918589"/>
              <a:ext cx="500066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grpSp>
          <p:nvGrpSpPr>
            <p:cNvPr id="44345" name="Группа 137"/>
            <p:cNvGrpSpPr>
              <a:grpSpLocks/>
            </p:cNvGrpSpPr>
            <p:nvPr/>
          </p:nvGrpSpPr>
          <p:grpSpPr bwMode="auto">
            <a:xfrm rot="-169710">
              <a:off x="6560974" y="4400554"/>
              <a:ext cx="798923" cy="2457470"/>
              <a:chOff x="6586553" y="4400554"/>
              <a:chExt cx="798923" cy="2457470"/>
            </a:xfrm>
          </p:grpSpPr>
          <p:sp>
            <p:nvSpPr>
              <p:cNvPr id="216" name="Полилиния 215"/>
              <p:cNvSpPr/>
              <p:nvPr/>
            </p:nvSpPr>
            <p:spPr>
              <a:xfrm flipH="1">
                <a:off x="6929454" y="5143512"/>
                <a:ext cx="142905" cy="1714512"/>
              </a:xfrm>
              <a:custGeom>
                <a:avLst/>
                <a:gdLst>
                  <a:gd name="connsiteX0" fmla="*/ 1016000 w 1016000"/>
                  <a:gd name="connsiteY0" fmla="*/ 1778000 h 1803400"/>
                  <a:gd name="connsiteX1" fmla="*/ 0 w 1016000"/>
                  <a:gd name="connsiteY1" fmla="*/ 0 h 1803400"/>
                  <a:gd name="connsiteX2" fmla="*/ 901700 w 1016000"/>
                  <a:gd name="connsiteY2" fmla="*/ 1803400 h 1803400"/>
                  <a:gd name="connsiteX3" fmla="*/ 1016000 w 1016000"/>
                  <a:gd name="connsiteY3" fmla="*/ 1778000 h 1803400"/>
                  <a:gd name="connsiteX0" fmla="*/ 1016000 w 1016000"/>
                  <a:gd name="connsiteY0" fmla="*/ 1914011 h 1939411"/>
                  <a:gd name="connsiteX1" fmla="*/ 0 w 1016000"/>
                  <a:gd name="connsiteY1" fmla="*/ 136011 h 1939411"/>
                  <a:gd name="connsiteX2" fmla="*/ 901700 w 1016000"/>
                  <a:gd name="connsiteY2" fmla="*/ 1939411 h 1939411"/>
                  <a:gd name="connsiteX3" fmla="*/ 1016000 w 1016000"/>
                  <a:gd name="connsiteY3" fmla="*/ 1914011 h 1939411"/>
                  <a:gd name="connsiteX0" fmla="*/ 1269483 w 1269483"/>
                  <a:gd name="connsiteY0" fmla="*/ 2019845 h 2045245"/>
                  <a:gd name="connsiteX1" fmla="*/ 253483 w 1269483"/>
                  <a:gd name="connsiteY1" fmla="*/ 241845 h 2045245"/>
                  <a:gd name="connsiteX2" fmla="*/ 1155183 w 1269483"/>
                  <a:gd name="connsiteY2" fmla="*/ 2045245 h 2045245"/>
                  <a:gd name="connsiteX3" fmla="*/ 1269483 w 1269483"/>
                  <a:gd name="connsiteY3" fmla="*/ 2019845 h 2045245"/>
                  <a:gd name="connsiteX0" fmla="*/ 1175829 w 1175829"/>
                  <a:gd name="connsiteY0" fmla="*/ 1914011 h 1939411"/>
                  <a:gd name="connsiteX1" fmla="*/ 159829 w 1175829"/>
                  <a:gd name="connsiteY1" fmla="*/ 136011 h 1939411"/>
                  <a:gd name="connsiteX2" fmla="*/ 1061529 w 1175829"/>
                  <a:gd name="connsiteY2" fmla="*/ 1939411 h 1939411"/>
                  <a:gd name="connsiteX3" fmla="*/ 1175829 w 1175829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538181 w 697974"/>
                  <a:gd name="connsiteY2" fmla="*/ 1939411 h 1939411"/>
                  <a:gd name="connsiteX3" fmla="*/ 652481 w 697974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363701 w 697974"/>
                  <a:gd name="connsiteY2" fmla="*/ 1939411 h 1939411"/>
                  <a:gd name="connsiteX3" fmla="*/ 652481 w 697974"/>
                  <a:gd name="connsiteY3" fmla="*/ 1914011 h 1939411"/>
                  <a:gd name="connsiteX0" fmla="*/ 477999 w 523492"/>
                  <a:gd name="connsiteY0" fmla="*/ 1914011 h 1939411"/>
                  <a:gd name="connsiteX1" fmla="*/ 159828 w 523492"/>
                  <a:gd name="connsiteY1" fmla="*/ 136011 h 1939411"/>
                  <a:gd name="connsiteX2" fmla="*/ 363701 w 523492"/>
                  <a:gd name="connsiteY2" fmla="*/ 1939411 h 1939411"/>
                  <a:gd name="connsiteX3" fmla="*/ 477999 w 523492"/>
                  <a:gd name="connsiteY3" fmla="*/ 1914011 h 1939411"/>
                  <a:gd name="connsiteX0" fmla="*/ 129045 w 215906"/>
                  <a:gd name="connsiteY0" fmla="*/ 1914011 h 1939411"/>
                  <a:gd name="connsiteX1" fmla="*/ 159828 w 215906"/>
                  <a:gd name="connsiteY1" fmla="*/ 136011 h 1939411"/>
                  <a:gd name="connsiteX2" fmla="*/ 14747 w 215906"/>
                  <a:gd name="connsiteY2" fmla="*/ 1939411 h 1939411"/>
                  <a:gd name="connsiteX3" fmla="*/ 129045 w 215906"/>
                  <a:gd name="connsiteY3" fmla="*/ 1914011 h 1939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5906" h="1939411">
                    <a:moveTo>
                      <a:pt x="129045" y="1914011"/>
                    </a:moveTo>
                    <a:cubicBezTo>
                      <a:pt x="174538" y="948262"/>
                      <a:pt x="215907" y="0"/>
                      <a:pt x="159828" y="136011"/>
                    </a:cubicBezTo>
                    <a:cubicBezTo>
                      <a:pt x="-1" y="124344"/>
                      <a:pt x="106262" y="806428"/>
                      <a:pt x="14747" y="1939411"/>
                    </a:cubicBezTo>
                    <a:lnTo>
                      <a:pt x="129045" y="1914011"/>
                    </a:lnTo>
                    <a:close/>
                  </a:path>
                </a:pathLst>
              </a:custGeom>
              <a:gradFill>
                <a:gsLst>
                  <a:gs pos="100000">
                    <a:srgbClr val="92D050"/>
                  </a:gs>
                  <a:gs pos="0">
                    <a:schemeClr val="accent3">
                      <a:lumMod val="50000"/>
                    </a:schemeClr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9050" h="190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  <p:sp>
            <p:nvSpPr>
              <p:cNvPr id="217" name="Полилиния 216"/>
              <p:cNvSpPr/>
              <p:nvPr/>
            </p:nvSpPr>
            <p:spPr>
              <a:xfrm>
                <a:off x="6586553" y="440522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  <p:sp>
            <p:nvSpPr>
              <p:cNvPr id="218" name="Полилиния 217"/>
              <p:cNvSpPr/>
              <p:nvPr/>
            </p:nvSpPr>
            <p:spPr>
              <a:xfrm>
                <a:off x="6663958" y="440055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</p:grpSp>
        <p:grpSp>
          <p:nvGrpSpPr>
            <p:cNvPr id="44346" name="Группа 138"/>
            <p:cNvGrpSpPr>
              <a:grpSpLocks/>
            </p:cNvGrpSpPr>
            <p:nvPr/>
          </p:nvGrpSpPr>
          <p:grpSpPr bwMode="auto">
            <a:xfrm rot="639347">
              <a:off x="6792579" y="4410375"/>
              <a:ext cx="798923" cy="2457470"/>
              <a:chOff x="6586553" y="4400554"/>
              <a:chExt cx="798923" cy="2457470"/>
            </a:xfrm>
          </p:grpSpPr>
          <p:sp>
            <p:nvSpPr>
              <p:cNvPr id="213" name="Полилиния 212"/>
              <p:cNvSpPr/>
              <p:nvPr/>
            </p:nvSpPr>
            <p:spPr>
              <a:xfrm flipH="1">
                <a:off x="6929454" y="5143512"/>
                <a:ext cx="142905" cy="1714512"/>
              </a:xfrm>
              <a:custGeom>
                <a:avLst/>
                <a:gdLst>
                  <a:gd name="connsiteX0" fmla="*/ 1016000 w 1016000"/>
                  <a:gd name="connsiteY0" fmla="*/ 1778000 h 1803400"/>
                  <a:gd name="connsiteX1" fmla="*/ 0 w 1016000"/>
                  <a:gd name="connsiteY1" fmla="*/ 0 h 1803400"/>
                  <a:gd name="connsiteX2" fmla="*/ 901700 w 1016000"/>
                  <a:gd name="connsiteY2" fmla="*/ 1803400 h 1803400"/>
                  <a:gd name="connsiteX3" fmla="*/ 1016000 w 1016000"/>
                  <a:gd name="connsiteY3" fmla="*/ 1778000 h 1803400"/>
                  <a:gd name="connsiteX0" fmla="*/ 1016000 w 1016000"/>
                  <a:gd name="connsiteY0" fmla="*/ 1914011 h 1939411"/>
                  <a:gd name="connsiteX1" fmla="*/ 0 w 1016000"/>
                  <a:gd name="connsiteY1" fmla="*/ 136011 h 1939411"/>
                  <a:gd name="connsiteX2" fmla="*/ 901700 w 1016000"/>
                  <a:gd name="connsiteY2" fmla="*/ 1939411 h 1939411"/>
                  <a:gd name="connsiteX3" fmla="*/ 1016000 w 1016000"/>
                  <a:gd name="connsiteY3" fmla="*/ 1914011 h 1939411"/>
                  <a:gd name="connsiteX0" fmla="*/ 1269483 w 1269483"/>
                  <a:gd name="connsiteY0" fmla="*/ 2019845 h 2045245"/>
                  <a:gd name="connsiteX1" fmla="*/ 253483 w 1269483"/>
                  <a:gd name="connsiteY1" fmla="*/ 241845 h 2045245"/>
                  <a:gd name="connsiteX2" fmla="*/ 1155183 w 1269483"/>
                  <a:gd name="connsiteY2" fmla="*/ 2045245 h 2045245"/>
                  <a:gd name="connsiteX3" fmla="*/ 1269483 w 1269483"/>
                  <a:gd name="connsiteY3" fmla="*/ 2019845 h 2045245"/>
                  <a:gd name="connsiteX0" fmla="*/ 1175829 w 1175829"/>
                  <a:gd name="connsiteY0" fmla="*/ 1914011 h 1939411"/>
                  <a:gd name="connsiteX1" fmla="*/ 159829 w 1175829"/>
                  <a:gd name="connsiteY1" fmla="*/ 136011 h 1939411"/>
                  <a:gd name="connsiteX2" fmla="*/ 1061529 w 1175829"/>
                  <a:gd name="connsiteY2" fmla="*/ 1939411 h 1939411"/>
                  <a:gd name="connsiteX3" fmla="*/ 1175829 w 1175829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538181 w 697974"/>
                  <a:gd name="connsiteY2" fmla="*/ 1939411 h 1939411"/>
                  <a:gd name="connsiteX3" fmla="*/ 652481 w 697974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363701 w 697974"/>
                  <a:gd name="connsiteY2" fmla="*/ 1939411 h 1939411"/>
                  <a:gd name="connsiteX3" fmla="*/ 652481 w 697974"/>
                  <a:gd name="connsiteY3" fmla="*/ 1914011 h 1939411"/>
                  <a:gd name="connsiteX0" fmla="*/ 477999 w 523492"/>
                  <a:gd name="connsiteY0" fmla="*/ 1914011 h 1939411"/>
                  <a:gd name="connsiteX1" fmla="*/ 159828 w 523492"/>
                  <a:gd name="connsiteY1" fmla="*/ 136011 h 1939411"/>
                  <a:gd name="connsiteX2" fmla="*/ 363701 w 523492"/>
                  <a:gd name="connsiteY2" fmla="*/ 1939411 h 1939411"/>
                  <a:gd name="connsiteX3" fmla="*/ 477999 w 523492"/>
                  <a:gd name="connsiteY3" fmla="*/ 1914011 h 1939411"/>
                  <a:gd name="connsiteX0" fmla="*/ 129045 w 215906"/>
                  <a:gd name="connsiteY0" fmla="*/ 1914011 h 1939411"/>
                  <a:gd name="connsiteX1" fmla="*/ 159828 w 215906"/>
                  <a:gd name="connsiteY1" fmla="*/ 136011 h 1939411"/>
                  <a:gd name="connsiteX2" fmla="*/ 14747 w 215906"/>
                  <a:gd name="connsiteY2" fmla="*/ 1939411 h 1939411"/>
                  <a:gd name="connsiteX3" fmla="*/ 129045 w 215906"/>
                  <a:gd name="connsiteY3" fmla="*/ 1914011 h 1939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5906" h="1939411">
                    <a:moveTo>
                      <a:pt x="129045" y="1914011"/>
                    </a:moveTo>
                    <a:cubicBezTo>
                      <a:pt x="174538" y="948262"/>
                      <a:pt x="215907" y="0"/>
                      <a:pt x="159828" y="136011"/>
                    </a:cubicBezTo>
                    <a:cubicBezTo>
                      <a:pt x="-1" y="124344"/>
                      <a:pt x="106262" y="806428"/>
                      <a:pt x="14747" y="1939411"/>
                    </a:cubicBezTo>
                    <a:lnTo>
                      <a:pt x="129045" y="1914011"/>
                    </a:lnTo>
                    <a:close/>
                  </a:path>
                </a:pathLst>
              </a:custGeom>
              <a:gradFill>
                <a:gsLst>
                  <a:gs pos="100000">
                    <a:srgbClr val="92D050"/>
                  </a:gs>
                  <a:gs pos="0">
                    <a:schemeClr val="accent3">
                      <a:lumMod val="50000"/>
                    </a:schemeClr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9050" h="190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  <p:sp>
            <p:nvSpPr>
              <p:cNvPr id="214" name="Полилиния 213"/>
              <p:cNvSpPr/>
              <p:nvPr/>
            </p:nvSpPr>
            <p:spPr>
              <a:xfrm>
                <a:off x="6586553" y="440522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  <p:sp>
            <p:nvSpPr>
              <p:cNvPr id="215" name="Полилиния 214"/>
              <p:cNvSpPr/>
              <p:nvPr/>
            </p:nvSpPr>
            <p:spPr>
              <a:xfrm>
                <a:off x="6663958" y="440055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</p:grpSp>
      </p:grpSp>
      <p:grpSp>
        <p:nvGrpSpPr>
          <p:cNvPr id="44050" name="Группа 219"/>
          <p:cNvGrpSpPr>
            <a:grpSpLocks/>
          </p:cNvGrpSpPr>
          <p:nvPr/>
        </p:nvGrpSpPr>
        <p:grpSpPr bwMode="auto">
          <a:xfrm rot="-1122157">
            <a:off x="4922838" y="5908675"/>
            <a:ext cx="928687" cy="1000125"/>
            <a:chOff x="5898071" y="4400554"/>
            <a:chExt cx="2324143" cy="2470145"/>
          </a:xfrm>
        </p:grpSpPr>
        <p:sp>
          <p:nvSpPr>
            <p:cNvPr id="221" name="Полилиния 220"/>
            <p:cNvSpPr/>
            <p:nvPr/>
          </p:nvSpPr>
          <p:spPr>
            <a:xfrm>
              <a:off x="5898071" y="4931288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22" name="Полилиния 221"/>
            <p:cNvSpPr/>
            <p:nvPr/>
          </p:nvSpPr>
          <p:spPr>
            <a:xfrm>
              <a:off x="6357950" y="4918589"/>
              <a:ext cx="79269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23" name="Полилиния 222"/>
            <p:cNvSpPr/>
            <p:nvPr/>
          </p:nvSpPr>
          <p:spPr>
            <a:xfrm>
              <a:off x="6072198" y="4918589"/>
              <a:ext cx="114988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24" name="Полилиния 223"/>
            <p:cNvSpPr/>
            <p:nvPr/>
          </p:nvSpPr>
          <p:spPr>
            <a:xfrm flipH="1">
              <a:off x="7000892" y="4918589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25" name="Полилиния 224"/>
            <p:cNvSpPr/>
            <p:nvPr/>
          </p:nvSpPr>
          <p:spPr>
            <a:xfrm flipH="1">
              <a:off x="7000892" y="4918589"/>
              <a:ext cx="785818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26" name="Полилиния 225"/>
            <p:cNvSpPr/>
            <p:nvPr/>
          </p:nvSpPr>
          <p:spPr>
            <a:xfrm flipH="1">
              <a:off x="6929454" y="4918589"/>
              <a:ext cx="500066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grpSp>
          <p:nvGrpSpPr>
            <p:cNvPr id="44307" name="Группа 137"/>
            <p:cNvGrpSpPr>
              <a:grpSpLocks/>
            </p:cNvGrpSpPr>
            <p:nvPr/>
          </p:nvGrpSpPr>
          <p:grpSpPr bwMode="auto">
            <a:xfrm rot="-169710">
              <a:off x="6560974" y="4400554"/>
              <a:ext cx="798923" cy="2457470"/>
              <a:chOff x="6586553" y="4400554"/>
              <a:chExt cx="798923" cy="2457470"/>
            </a:xfrm>
          </p:grpSpPr>
          <p:sp>
            <p:nvSpPr>
              <p:cNvPr id="232" name="Полилиния 231"/>
              <p:cNvSpPr/>
              <p:nvPr/>
            </p:nvSpPr>
            <p:spPr>
              <a:xfrm flipH="1">
                <a:off x="6929454" y="5143512"/>
                <a:ext cx="142905" cy="1714512"/>
              </a:xfrm>
              <a:custGeom>
                <a:avLst/>
                <a:gdLst>
                  <a:gd name="connsiteX0" fmla="*/ 1016000 w 1016000"/>
                  <a:gd name="connsiteY0" fmla="*/ 1778000 h 1803400"/>
                  <a:gd name="connsiteX1" fmla="*/ 0 w 1016000"/>
                  <a:gd name="connsiteY1" fmla="*/ 0 h 1803400"/>
                  <a:gd name="connsiteX2" fmla="*/ 901700 w 1016000"/>
                  <a:gd name="connsiteY2" fmla="*/ 1803400 h 1803400"/>
                  <a:gd name="connsiteX3" fmla="*/ 1016000 w 1016000"/>
                  <a:gd name="connsiteY3" fmla="*/ 1778000 h 1803400"/>
                  <a:gd name="connsiteX0" fmla="*/ 1016000 w 1016000"/>
                  <a:gd name="connsiteY0" fmla="*/ 1914011 h 1939411"/>
                  <a:gd name="connsiteX1" fmla="*/ 0 w 1016000"/>
                  <a:gd name="connsiteY1" fmla="*/ 136011 h 1939411"/>
                  <a:gd name="connsiteX2" fmla="*/ 901700 w 1016000"/>
                  <a:gd name="connsiteY2" fmla="*/ 1939411 h 1939411"/>
                  <a:gd name="connsiteX3" fmla="*/ 1016000 w 1016000"/>
                  <a:gd name="connsiteY3" fmla="*/ 1914011 h 1939411"/>
                  <a:gd name="connsiteX0" fmla="*/ 1269483 w 1269483"/>
                  <a:gd name="connsiteY0" fmla="*/ 2019845 h 2045245"/>
                  <a:gd name="connsiteX1" fmla="*/ 253483 w 1269483"/>
                  <a:gd name="connsiteY1" fmla="*/ 241845 h 2045245"/>
                  <a:gd name="connsiteX2" fmla="*/ 1155183 w 1269483"/>
                  <a:gd name="connsiteY2" fmla="*/ 2045245 h 2045245"/>
                  <a:gd name="connsiteX3" fmla="*/ 1269483 w 1269483"/>
                  <a:gd name="connsiteY3" fmla="*/ 2019845 h 2045245"/>
                  <a:gd name="connsiteX0" fmla="*/ 1175829 w 1175829"/>
                  <a:gd name="connsiteY0" fmla="*/ 1914011 h 1939411"/>
                  <a:gd name="connsiteX1" fmla="*/ 159829 w 1175829"/>
                  <a:gd name="connsiteY1" fmla="*/ 136011 h 1939411"/>
                  <a:gd name="connsiteX2" fmla="*/ 1061529 w 1175829"/>
                  <a:gd name="connsiteY2" fmla="*/ 1939411 h 1939411"/>
                  <a:gd name="connsiteX3" fmla="*/ 1175829 w 1175829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538181 w 697974"/>
                  <a:gd name="connsiteY2" fmla="*/ 1939411 h 1939411"/>
                  <a:gd name="connsiteX3" fmla="*/ 652481 w 697974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363701 w 697974"/>
                  <a:gd name="connsiteY2" fmla="*/ 1939411 h 1939411"/>
                  <a:gd name="connsiteX3" fmla="*/ 652481 w 697974"/>
                  <a:gd name="connsiteY3" fmla="*/ 1914011 h 1939411"/>
                  <a:gd name="connsiteX0" fmla="*/ 477999 w 523492"/>
                  <a:gd name="connsiteY0" fmla="*/ 1914011 h 1939411"/>
                  <a:gd name="connsiteX1" fmla="*/ 159828 w 523492"/>
                  <a:gd name="connsiteY1" fmla="*/ 136011 h 1939411"/>
                  <a:gd name="connsiteX2" fmla="*/ 363701 w 523492"/>
                  <a:gd name="connsiteY2" fmla="*/ 1939411 h 1939411"/>
                  <a:gd name="connsiteX3" fmla="*/ 477999 w 523492"/>
                  <a:gd name="connsiteY3" fmla="*/ 1914011 h 1939411"/>
                  <a:gd name="connsiteX0" fmla="*/ 129045 w 215906"/>
                  <a:gd name="connsiteY0" fmla="*/ 1914011 h 1939411"/>
                  <a:gd name="connsiteX1" fmla="*/ 159828 w 215906"/>
                  <a:gd name="connsiteY1" fmla="*/ 136011 h 1939411"/>
                  <a:gd name="connsiteX2" fmla="*/ 14747 w 215906"/>
                  <a:gd name="connsiteY2" fmla="*/ 1939411 h 1939411"/>
                  <a:gd name="connsiteX3" fmla="*/ 129045 w 215906"/>
                  <a:gd name="connsiteY3" fmla="*/ 1914011 h 1939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5906" h="1939411">
                    <a:moveTo>
                      <a:pt x="129045" y="1914011"/>
                    </a:moveTo>
                    <a:cubicBezTo>
                      <a:pt x="174538" y="948262"/>
                      <a:pt x="215907" y="0"/>
                      <a:pt x="159828" y="136011"/>
                    </a:cubicBezTo>
                    <a:cubicBezTo>
                      <a:pt x="-1" y="124344"/>
                      <a:pt x="106262" y="806428"/>
                      <a:pt x="14747" y="1939411"/>
                    </a:cubicBezTo>
                    <a:lnTo>
                      <a:pt x="129045" y="1914011"/>
                    </a:lnTo>
                    <a:close/>
                  </a:path>
                </a:pathLst>
              </a:custGeom>
              <a:gradFill>
                <a:gsLst>
                  <a:gs pos="100000">
                    <a:srgbClr val="92D050"/>
                  </a:gs>
                  <a:gs pos="0">
                    <a:schemeClr val="accent3">
                      <a:lumMod val="50000"/>
                    </a:schemeClr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9050" h="190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  <p:sp>
            <p:nvSpPr>
              <p:cNvPr id="233" name="Полилиния 232"/>
              <p:cNvSpPr/>
              <p:nvPr/>
            </p:nvSpPr>
            <p:spPr>
              <a:xfrm>
                <a:off x="6586553" y="440522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  <p:sp>
            <p:nvSpPr>
              <p:cNvPr id="234" name="Полилиния 233"/>
              <p:cNvSpPr/>
              <p:nvPr/>
            </p:nvSpPr>
            <p:spPr>
              <a:xfrm>
                <a:off x="6663958" y="440055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</p:grpSp>
        <p:grpSp>
          <p:nvGrpSpPr>
            <p:cNvPr id="44308" name="Группа 138"/>
            <p:cNvGrpSpPr>
              <a:grpSpLocks/>
            </p:cNvGrpSpPr>
            <p:nvPr/>
          </p:nvGrpSpPr>
          <p:grpSpPr bwMode="auto">
            <a:xfrm rot="639347">
              <a:off x="6792579" y="4410377"/>
              <a:ext cx="798923" cy="2457470"/>
              <a:chOff x="6586553" y="4400554"/>
              <a:chExt cx="798923" cy="2457470"/>
            </a:xfrm>
          </p:grpSpPr>
          <p:sp>
            <p:nvSpPr>
              <p:cNvPr id="229" name="Полилиния 228"/>
              <p:cNvSpPr/>
              <p:nvPr/>
            </p:nvSpPr>
            <p:spPr>
              <a:xfrm flipH="1">
                <a:off x="6929454" y="5143512"/>
                <a:ext cx="142905" cy="1714512"/>
              </a:xfrm>
              <a:custGeom>
                <a:avLst/>
                <a:gdLst>
                  <a:gd name="connsiteX0" fmla="*/ 1016000 w 1016000"/>
                  <a:gd name="connsiteY0" fmla="*/ 1778000 h 1803400"/>
                  <a:gd name="connsiteX1" fmla="*/ 0 w 1016000"/>
                  <a:gd name="connsiteY1" fmla="*/ 0 h 1803400"/>
                  <a:gd name="connsiteX2" fmla="*/ 901700 w 1016000"/>
                  <a:gd name="connsiteY2" fmla="*/ 1803400 h 1803400"/>
                  <a:gd name="connsiteX3" fmla="*/ 1016000 w 1016000"/>
                  <a:gd name="connsiteY3" fmla="*/ 1778000 h 1803400"/>
                  <a:gd name="connsiteX0" fmla="*/ 1016000 w 1016000"/>
                  <a:gd name="connsiteY0" fmla="*/ 1914011 h 1939411"/>
                  <a:gd name="connsiteX1" fmla="*/ 0 w 1016000"/>
                  <a:gd name="connsiteY1" fmla="*/ 136011 h 1939411"/>
                  <a:gd name="connsiteX2" fmla="*/ 901700 w 1016000"/>
                  <a:gd name="connsiteY2" fmla="*/ 1939411 h 1939411"/>
                  <a:gd name="connsiteX3" fmla="*/ 1016000 w 1016000"/>
                  <a:gd name="connsiteY3" fmla="*/ 1914011 h 1939411"/>
                  <a:gd name="connsiteX0" fmla="*/ 1269483 w 1269483"/>
                  <a:gd name="connsiteY0" fmla="*/ 2019845 h 2045245"/>
                  <a:gd name="connsiteX1" fmla="*/ 253483 w 1269483"/>
                  <a:gd name="connsiteY1" fmla="*/ 241845 h 2045245"/>
                  <a:gd name="connsiteX2" fmla="*/ 1155183 w 1269483"/>
                  <a:gd name="connsiteY2" fmla="*/ 2045245 h 2045245"/>
                  <a:gd name="connsiteX3" fmla="*/ 1269483 w 1269483"/>
                  <a:gd name="connsiteY3" fmla="*/ 2019845 h 2045245"/>
                  <a:gd name="connsiteX0" fmla="*/ 1175829 w 1175829"/>
                  <a:gd name="connsiteY0" fmla="*/ 1914011 h 1939411"/>
                  <a:gd name="connsiteX1" fmla="*/ 159829 w 1175829"/>
                  <a:gd name="connsiteY1" fmla="*/ 136011 h 1939411"/>
                  <a:gd name="connsiteX2" fmla="*/ 1061529 w 1175829"/>
                  <a:gd name="connsiteY2" fmla="*/ 1939411 h 1939411"/>
                  <a:gd name="connsiteX3" fmla="*/ 1175829 w 1175829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538181 w 697974"/>
                  <a:gd name="connsiteY2" fmla="*/ 1939411 h 1939411"/>
                  <a:gd name="connsiteX3" fmla="*/ 652481 w 697974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363701 w 697974"/>
                  <a:gd name="connsiteY2" fmla="*/ 1939411 h 1939411"/>
                  <a:gd name="connsiteX3" fmla="*/ 652481 w 697974"/>
                  <a:gd name="connsiteY3" fmla="*/ 1914011 h 1939411"/>
                  <a:gd name="connsiteX0" fmla="*/ 477999 w 523492"/>
                  <a:gd name="connsiteY0" fmla="*/ 1914011 h 1939411"/>
                  <a:gd name="connsiteX1" fmla="*/ 159828 w 523492"/>
                  <a:gd name="connsiteY1" fmla="*/ 136011 h 1939411"/>
                  <a:gd name="connsiteX2" fmla="*/ 363701 w 523492"/>
                  <a:gd name="connsiteY2" fmla="*/ 1939411 h 1939411"/>
                  <a:gd name="connsiteX3" fmla="*/ 477999 w 523492"/>
                  <a:gd name="connsiteY3" fmla="*/ 1914011 h 1939411"/>
                  <a:gd name="connsiteX0" fmla="*/ 129045 w 215906"/>
                  <a:gd name="connsiteY0" fmla="*/ 1914011 h 1939411"/>
                  <a:gd name="connsiteX1" fmla="*/ 159828 w 215906"/>
                  <a:gd name="connsiteY1" fmla="*/ 136011 h 1939411"/>
                  <a:gd name="connsiteX2" fmla="*/ 14747 w 215906"/>
                  <a:gd name="connsiteY2" fmla="*/ 1939411 h 1939411"/>
                  <a:gd name="connsiteX3" fmla="*/ 129045 w 215906"/>
                  <a:gd name="connsiteY3" fmla="*/ 1914011 h 1939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5906" h="1939411">
                    <a:moveTo>
                      <a:pt x="129045" y="1914011"/>
                    </a:moveTo>
                    <a:cubicBezTo>
                      <a:pt x="174538" y="948262"/>
                      <a:pt x="215907" y="0"/>
                      <a:pt x="159828" y="136011"/>
                    </a:cubicBezTo>
                    <a:cubicBezTo>
                      <a:pt x="-1" y="124344"/>
                      <a:pt x="106262" y="806428"/>
                      <a:pt x="14747" y="1939411"/>
                    </a:cubicBezTo>
                    <a:lnTo>
                      <a:pt x="129045" y="1914011"/>
                    </a:lnTo>
                    <a:close/>
                  </a:path>
                </a:pathLst>
              </a:custGeom>
              <a:gradFill>
                <a:gsLst>
                  <a:gs pos="100000">
                    <a:srgbClr val="92D050"/>
                  </a:gs>
                  <a:gs pos="0">
                    <a:schemeClr val="accent3">
                      <a:lumMod val="50000"/>
                    </a:schemeClr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9050" h="190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  <p:sp>
            <p:nvSpPr>
              <p:cNvPr id="230" name="Полилиния 229"/>
              <p:cNvSpPr/>
              <p:nvPr/>
            </p:nvSpPr>
            <p:spPr>
              <a:xfrm>
                <a:off x="6586553" y="440522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  <p:sp>
            <p:nvSpPr>
              <p:cNvPr id="231" name="Полилиния 230"/>
              <p:cNvSpPr/>
              <p:nvPr/>
            </p:nvSpPr>
            <p:spPr>
              <a:xfrm>
                <a:off x="6663958" y="440055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</p:grpSp>
      </p:grpSp>
      <p:grpSp>
        <p:nvGrpSpPr>
          <p:cNvPr id="44051" name="Группа 234"/>
          <p:cNvGrpSpPr>
            <a:grpSpLocks/>
          </p:cNvGrpSpPr>
          <p:nvPr/>
        </p:nvGrpSpPr>
        <p:grpSpPr bwMode="auto">
          <a:xfrm rot="-1183445">
            <a:off x="3927475" y="5984875"/>
            <a:ext cx="928688" cy="1000125"/>
            <a:chOff x="5898071" y="4400554"/>
            <a:chExt cx="2324143" cy="2470145"/>
          </a:xfrm>
        </p:grpSpPr>
        <p:sp>
          <p:nvSpPr>
            <p:cNvPr id="236" name="Полилиния 235"/>
            <p:cNvSpPr/>
            <p:nvPr/>
          </p:nvSpPr>
          <p:spPr>
            <a:xfrm>
              <a:off x="5898071" y="4931288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37" name="Полилиния 236"/>
            <p:cNvSpPr/>
            <p:nvPr/>
          </p:nvSpPr>
          <p:spPr>
            <a:xfrm>
              <a:off x="6357950" y="4918589"/>
              <a:ext cx="79269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38" name="Полилиния 237"/>
            <p:cNvSpPr/>
            <p:nvPr/>
          </p:nvSpPr>
          <p:spPr>
            <a:xfrm>
              <a:off x="6072198" y="4918589"/>
              <a:ext cx="114988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39" name="Полилиния 238"/>
            <p:cNvSpPr/>
            <p:nvPr/>
          </p:nvSpPr>
          <p:spPr>
            <a:xfrm flipH="1">
              <a:off x="7000892" y="4918589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40" name="Полилиния 239"/>
            <p:cNvSpPr/>
            <p:nvPr/>
          </p:nvSpPr>
          <p:spPr>
            <a:xfrm flipH="1">
              <a:off x="7000892" y="4918589"/>
              <a:ext cx="785818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41" name="Полилиния 240"/>
            <p:cNvSpPr/>
            <p:nvPr/>
          </p:nvSpPr>
          <p:spPr>
            <a:xfrm flipH="1">
              <a:off x="6929454" y="4918589"/>
              <a:ext cx="500066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grpSp>
          <p:nvGrpSpPr>
            <p:cNvPr id="44279" name="Группа 137"/>
            <p:cNvGrpSpPr>
              <a:grpSpLocks/>
            </p:cNvGrpSpPr>
            <p:nvPr/>
          </p:nvGrpSpPr>
          <p:grpSpPr bwMode="auto">
            <a:xfrm rot="-169710">
              <a:off x="6560974" y="4400554"/>
              <a:ext cx="798923" cy="2457470"/>
              <a:chOff x="6586553" y="4400554"/>
              <a:chExt cx="798923" cy="2457470"/>
            </a:xfrm>
          </p:grpSpPr>
          <p:sp>
            <p:nvSpPr>
              <p:cNvPr id="247" name="Полилиния 246"/>
              <p:cNvSpPr/>
              <p:nvPr/>
            </p:nvSpPr>
            <p:spPr>
              <a:xfrm flipH="1">
                <a:off x="6929454" y="5143512"/>
                <a:ext cx="142905" cy="1714512"/>
              </a:xfrm>
              <a:custGeom>
                <a:avLst/>
                <a:gdLst>
                  <a:gd name="connsiteX0" fmla="*/ 1016000 w 1016000"/>
                  <a:gd name="connsiteY0" fmla="*/ 1778000 h 1803400"/>
                  <a:gd name="connsiteX1" fmla="*/ 0 w 1016000"/>
                  <a:gd name="connsiteY1" fmla="*/ 0 h 1803400"/>
                  <a:gd name="connsiteX2" fmla="*/ 901700 w 1016000"/>
                  <a:gd name="connsiteY2" fmla="*/ 1803400 h 1803400"/>
                  <a:gd name="connsiteX3" fmla="*/ 1016000 w 1016000"/>
                  <a:gd name="connsiteY3" fmla="*/ 1778000 h 1803400"/>
                  <a:gd name="connsiteX0" fmla="*/ 1016000 w 1016000"/>
                  <a:gd name="connsiteY0" fmla="*/ 1914011 h 1939411"/>
                  <a:gd name="connsiteX1" fmla="*/ 0 w 1016000"/>
                  <a:gd name="connsiteY1" fmla="*/ 136011 h 1939411"/>
                  <a:gd name="connsiteX2" fmla="*/ 901700 w 1016000"/>
                  <a:gd name="connsiteY2" fmla="*/ 1939411 h 1939411"/>
                  <a:gd name="connsiteX3" fmla="*/ 1016000 w 1016000"/>
                  <a:gd name="connsiteY3" fmla="*/ 1914011 h 1939411"/>
                  <a:gd name="connsiteX0" fmla="*/ 1269483 w 1269483"/>
                  <a:gd name="connsiteY0" fmla="*/ 2019845 h 2045245"/>
                  <a:gd name="connsiteX1" fmla="*/ 253483 w 1269483"/>
                  <a:gd name="connsiteY1" fmla="*/ 241845 h 2045245"/>
                  <a:gd name="connsiteX2" fmla="*/ 1155183 w 1269483"/>
                  <a:gd name="connsiteY2" fmla="*/ 2045245 h 2045245"/>
                  <a:gd name="connsiteX3" fmla="*/ 1269483 w 1269483"/>
                  <a:gd name="connsiteY3" fmla="*/ 2019845 h 2045245"/>
                  <a:gd name="connsiteX0" fmla="*/ 1175829 w 1175829"/>
                  <a:gd name="connsiteY0" fmla="*/ 1914011 h 1939411"/>
                  <a:gd name="connsiteX1" fmla="*/ 159829 w 1175829"/>
                  <a:gd name="connsiteY1" fmla="*/ 136011 h 1939411"/>
                  <a:gd name="connsiteX2" fmla="*/ 1061529 w 1175829"/>
                  <a:gd name="connsiteY2" fmla="*/ 1939411 h 1939411"/>
                  <a:gd name="connsiteX3" fmla="*/ 1175829 w 1175829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538181 w 697974"/>
                  <a:gd name="connsiteY2" fmla="*/ 1939411 h 1939411"/>
                  <a:gd name="connsiteX3" fmla="*/ 652481 w 697974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363701 w 697974"/>
                  <a:gd name="connsiteY2" fmla="*/ 1939411 h 1939411"/>
                  <a:gd name="connsiteX3" fmla="*/ 652481 w 697974"/>
                  <a:gd name="connsiteY3" fmla="*/ 1914011 h 1939411"/>
                  <a:gd name="connsiteX0" fmla="*/ 477999 w 523492"/>
                  <a:gd name="connsiteY0" fmla="*/ 1914011 h 1939411"/>
                  <a:gd name="connsiteX1" fmla="*/ 159828 w 523492"/>
                  <a:gd name="connsiteY1" fmla="*/ 136011 h 1939411"/>
                  <a:gd name="connsiteX2" fmla="*/ 363701 w 523492"/>
                  <a:gd name="connsiteY2" fmla="*/ 1939411 h 1939411"/>
                  <a:gd name="connsiteX3" fmla="*/ 477999 w 523492"/>
                  <a:gd name="connsiteY3" fmla="*/ 1914011 h 1939411"/>
                  <a:gd name="connsiteX0" fmla="*/ 129045 w 215906"/>
                  <a:gd name="connsiteY0" fmla="*/ 1914011 h 1939411"/>
                  <a:gd name="connsiteX1" fmla="*/ 159828 w 215906"/>
                  <a:gd name="connsiteY1" fmla="*/ 136011 h 1939411"/>
                  <a:gd name="connsiteX2" fmla="*/ 14747 w 215906"/>
                  <a:gd name="connsiteY2" fmla="*/ 1939411 h 1939411"/>
                  <a:gd name="connsiteX3" fmla="*/ 129045 w 215906"/>
                  <a:gd name="connsiteY3" fmla="*/ 1914011 h 1939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5906" h="1939411">
                    <a:moveTo>
                      <a:pt x="129045" y="1914011"/>
                    </a:moveTo>
                    <a:cubicBezTo>
                      <a:pt x="174538" y="948262"/>
                      <a:pt x="215907" y="0"/>
                      <a:pt x="159828" y="136011"/>
                    </a:cubicBezTo>
                    <a:cubicBezTo>
                      <a:pt x="-1" y="124344"/>
                      <a:pt x="106262" y="806428"/>
                      <a:pt x="14747" y="1939411"/>
                    </a:cubicBezTo>
                    <a:lnTo>
                      <a:pt x="129045" y="1914011"/>
                    </a:lnTo>
                    <a:close/>
                  </a:path>
                </a:pathLst>
              </a:custGeom>
              <a:gradFill>
                <a:gsLst>
                  <a:gs pos="100000">
                    <a:srgbClr val="92D050"/>
                  </a:gs>
                  <a:gs pos="0">
                    <a:schemeClr val="accent3">
                      <a:lumMod val="50000"/>
                    </a:schemeClr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9050" h="190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  <p:sp>
            <p:nvSpPr>
              <p:cNvPr id="248" name="Полилиния 247"/>
              <p:cNvSpPr/>
              <p:nvPr/>
            </p:nvSpPr>
            <p:spPr>
              <a:xfrm>
                <a:off x="6586553" y="440522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  <p:sp>
            <p:nvSpPr>
              <p:cNvPr id="249" name="Полилиния 248"/>
              <p:cNvSpPr/>
              <p:nvPr/>
            </p:nvSpPr>
            <p:spPr>
              <a:xfrm>
                <a:off x="6663958" y="440055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</p:grpSp>
      </p:grpSp>
      <p:grpSp>
        <p:nvGrpSpPr>
          <p:cNvPr id="44052" name="Группа 188"/>
          <p:cNvGrpSpPr>
            <a:grpSpLocks/>
          </p:cNvGrpSpPr>
          <p:nvPr/>
        </p:nvGrpSpPr>
        <p:grpSpPr bwMode="auto">
          <a:xfrm rot="709197">
            <a:off x="4240213" y="5884863"/>
            <a:ext cx="1292225" cy="1082675"/>
            <a:chOff x="5898071" y="4410280"/>
            <a:chExt cx="2324143" cy="2467972"/>
          </a:xfrm>
        </p:grpSpPr>
        <p:sp>
          <p:nvSpPr>
            <p:cNvPr id="190" name="Полилиния 189"/>
            <p:cNvSpPr/>
            <p:nvPr/>
          </p:nvSpPr>
          <p:spPr>
            <a:xfrm>
              <a:off x="5898071" y="4931288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191" name="Полилиния 190"/>
            <p:cNvSpPr/>
            <p:nvPr/>
          </p:nvSpPr>
          <p:spPr>
            <a:xfrm>
              <a:off x="6357950" y="4918589"/>
              <a:ext cx="79269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192" name="Полилиния 191"/>
            <p:cNvSpPr/>
            <p:nvPr/>
          </p:nvSpPr>
          <p:spPr>
            <a:xfrm>
              <a:off x="6072198" y="4918589"/>
              <a:ext cx="114988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193" name="Полилиния 192"/>
            <p:cNvSpPr/>
            <p:nvPr/>
          </p:nvSpPr>
          <p:spPr>
            <a:xfrm flipH="1">
              <a:off x="7000892" y="4918589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194" name="Полилиния 193"/>
            <p:cNvSpPr/>
            <p:nvPr/>
          </p:nvSpPr>
          <p:spPr>
            <a:xfrm flipH="1">
              <a:off x="7000892" y="4918589"/>
              <a:ext cx="785818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195" name="Полилиния 194"/>
            <p:cNvSpPr/>
            <p:nvPr/>
          </p:nvSpPr>
          <p:spPr>
            <a:xfrm flipH="1">
              <a:off x="6929454" y="4918589"/>
              <a:ext cx="500066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grpSp>
          <p:nvGrpSpPr>
            <p:cNvPr id="44251" name="Группа 138"/>
            <p:cNvGrpSpPr>
              <a:grpSpLocks/>
            </p:cNvGrpSpPr>
            <p:nvPr/>
          </p:nvGrpSpPr>
          <p:grpSpPr bwMode="auto">
            <a:xfrm rot="639347">
              <a:off x="6791608" y="4410280"/>
              <a:ext cx="798923" cy="2467972"/>
              <a:chOff x="6586553" y="4400554"/>
              <a:chExt cx="798923" cy="2467972"/>
            </a:xfrm>
          </p:grpSpPr>
          <p:sp>
            <p:nvSpPr>
              <p:cNvPr id="198" name="Полилиния 197"/>
              <p:cNvSpPr/>
              <p:nvPr/>
            </p:nvSpPr>
            <p:spPr>
              <a:xfrm flipH="1">
                <a:off x="6910157" y="5154015"/>
                <a:ext cx="142905" cy="1714511"/>
              </a:xfrm>
              <a:custGeom>
                <a:avLst/>
                <a:gdLst>
                  <a:gd name="connsiteX0" fmla="*/ 1016000 w 1016000"/>
                  <a:gd name="connsiteY0" fmla="*/ 1778000 h 1803400"/>
                  <a:gd name="connsiteX1" fmla="*/ 0 w 1016000"/>
                  <a:gd name="connsiteY1" fmla="*/ 0 h 1803400"/>
                  <a:gd name="connsiteX2" fmla="*/ 901700 w 1016000"/>
                  <a:gd name="connsiteY2" fmla="*/ 1803400 h 1803400"/>
                  <a:gd name="connsiteX3" fmla="*/ 1016000 w 1016000"/>
                  <a:gd name="connsiteY3" fmla="*/ 1778000 h 1803400"/>
                  <a:gd name="connsiteX0" fmla="*/ 1016000 w 1016000"/>
                  <a:gd name="connsiteY0" fmla="*/ 1914011 h 1939411"/>
                  <a:gd name="connsiteX1" fmla="*/ 0 w 1016000"/>
                  <a:gd name="connsiteY1" fmla="*/ 136011 h 1939411"/>
                  <a:gd name="connsiteX2" fmla="*/ 901700 w 1016000"/>
                  <a:gd name="connsiteY2" fmla="*/ 1939411 h 1939411"/>
                  <a:gd name="connsiteX3" fmla="*/ 1016000 w 1016000"/>
                  <a:gd name="connsiteY3" fmla="*/ 1914011 h 1939411"/>
                  <a:gd name="connsiteX0" fmla="*/ 1269483 w 1269483"/>
                  <a:gd name="connsiteY0" fmla="*/ 2019845 h 2045245"/>
                  <a:gd name="connsiteX1" fmla="*/ 253483 w 1269483"/>
                  <a:gd name="connsiteY1" fmla="*/ 241845 h 2045245"/>
                  <a:gd name="connsiteX2" fmla="*/ 1155183 w 1269483"/>
                  <a:gd name="connsiteY2" fmla="*/ 2045245 h 2045245"/>
                  <a:gd name="connsiteX3" fmla="*/ 1269483 w 1269483"/>
                  <a:gd name="connsiteY3" fmla="*/ 2019845 h 2045245"/>
                  <a:gd name="connsiteX0" fmla="*/ 1175829 w 1175829"/>
                  <a:gd name="connsiteY0" fmla="*/ 1914011 h 1939411"/>
                  <a:gd name="connsiteX1" fmla="*/ 159829 w 1175829"/>
                  <a:gd name="connsiteY1" fmla="*/ 136011 h 1939411"/>
                  <a:gd name="connsiteX2" fmla="*/ 1061529 w 1175829"/>
                  <a:gd name="connsiteY2" fmla="*/ 1939411 h 1939411"/>
                  <a:gd name="connsiteX3" fmla="*/ 1175829 w 1175829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538181 w 697974"/>
                  <a:gd name="connsiteY2" fmla="*/ 1939411 h 1939411"/>
                  <a:gd name="connsiteX3" fmla="*/ 652481 w 697974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363701 w 697974"/>
                  <a:gd name="connsiteY2" fmla="*/ 1939411 h 1939411"/>
                  <a:gd name="connsiteX3" fmla="*/ 652481 w 697974"/>
                  <a:gd name="connsiteY3" fmla="*/ 1914011 h 1939411"/>
                  <a:gd name="connsiteX0" fmla="*/ 477999 w 523492"/>
                  <a:gd name="connsiteY0" fmla="*/ 1914011 h 1939411"/>
                  <a:gd name="connsiteX1" fmla="*/ 159828 w 523492"/>
                  <a:gd name="connsiteY1" fmla="*/ 136011 h 1939411"/>
                  <a:gd name="connsiteX2" fmla="*/ 363701 w 523492"/>
                  <a:gd name="connsiteY2" fmla="*/ 1939411 h 1939411"/>
                  <a:gd name="connsiteX3" fmla="*/ 477999 w 523492"/>
                  <a:gd name="connsiteY3" fmla="*/ 1914011 h 1939411"/>
                  <a:gd name="connsiteX0" fmla="*/ 129045 w 215906"/>
                  <a:gd name="connsiteY0" fmla="*/ 1914011 h 1939411"/>
                  <a:gd name="connsiteX1" fmla="*/ 159828 w 215906"/>
                  <a:gd name="connsiteY1" fmla="*/ 136011 h 1939411"/>
                  <a:gd name="connsiteX2" fmla="*/ 14747 w 215906"/>
                  <a:gd name="connsiteY2" fmla="*/ 1939411 h 1939411"/>
                  <a:gd name="connsiteX3" fmla="*/ 129045 w 215906"/>
                  <a:gd name="connsiteY3" fmla="*/ 1914011 h 1939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5906" h="1939411">
                    <a:moveTo>
                      <a:pt x="129045" y="1914011"/>
                    </a:moveTo>
                    <a:cubicBezTo>
                      <a:pt x="174538" y="948262"/>
                      <a:pt x="215907" y="0"/>
                      <a:pt x="159828" y="136011"/>
                    </a:cubicBezTo>
                    <a:cubicBezTo>
                      <a:pt x="-1" y="124344"/>
                      <a:pt x="106262" y="806428"/>
                      <a:pt x="14747" y="1939411"/>
                    </a:cubicBezTo>
                    <a:lnTo>
                      <a:pt x="129045" y="1914011"/>
                    </a:lnTo>
                    <a:close/>
                  </a:path>
                </a:pathLst>
              </a:custGeom>
              <a:gradFill>
                <a:gsLst>
                  <a:gs pos="100000">
                    <a:srgbClr val="92D050"/>
                  </a:gs>
                  <a:gs pos="0">
                    <a:schemeClr val="accent3">
                      <a:lumMod val="50000"/>
                    </a:schemeClr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9050" h="190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  <p:sp>
            <p:nvSpPr>
              <p:cNvPr id="199" name="Полилиния 198"/>
              <p:cNvSpPr/>
              <p:nvPr/>
            </p:nvSpPr>
            <p:spPr>
              <a:xfrm>
                <a:off x="6586553" y="440522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  <p:sp>
            <p:nvSpPr>
              <p:cNvPr id="200" name="Полилиния 199"/>
              <p:cNvSpPr/>
              <p:nvPr/>
            </p:nvSpPr>
            <p:spPr>
              <a:xfrm>
                <a:off x="6663958" y="440055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</p:grpSp>
      </p:grpSp>
      <p:grpSp>
        <p:nvGrpSpPr>
          <p:cNvPr id="44053" name="Группа 249"/>
          <p:cNvGrpSpPr>
            <a:grpSpLocks/>
          </p:cNvGrpSpPr>
          <p:nvPr/>
        </p:nvGrpSpPr>
        <p:grpSpPr bwMode="auto">
          <a:xfrm rot="-1028310">
            <a:off x="3127375" y="5900738"/>
            <a:ext cx="928688" cy="1000125"/>
            <a:chOff x="5898071" y="4400554"/>
            <a:chExt cx="2324143" cy="2470145"/>
          </a:xfrm>
        </p:grpSpPr>
        <p:sp>
          <p:nvSpPr>
            <p:cNvPr id="251" name="Полилиния 250"/>
            <p:cNvSpPr/>
            <p:nvPr/>
          </p:nvSpPr>
          <p:spPr>
            <a:xfrm>
              <a:off x="5898071" y="4931288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52" name="Полилиния 251"/>
            <p:cNvSpPr/>
            <p:nvPr/>
          </p:nvSpPr>
          <p:spPr>
            <a:xfrm>
              <a:off x="6357950" y="4918589"/>
              <a:ext cx="79269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53" name="Полилиния 252"/>
            <p:cNvSpPr/>
            <p:nvPr/>
          </p:nvSpPr>
          <p:spPr>
            <a:xfrm>
              <a:off x="6072198" y="4918589"/>
              <a:ext cx="114988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54" name="Полилиния 253"/>
            <p:cNvSpPr/>
            <p:nvPr/>
          </p:nvSpPr>
          <p:spPr>
            <a:xfrm flipH="1">
              <a:off x="7000892" y="4918589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55" name="Полилиния 254"/>
            <p:cNvSpPr/>
            <p:nvPr/>
          </p:nvSpPr>
          <p:spPr>
            <a:xfrm flipH="1">
              <a:off x="7000892" y="4918589"/>
              <a:ext cx="785818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56" name="Полилиния 255"/>
            <p:cNvSpPr/>
            <p:nvPr/>
          </p:nvSpPr>
          <p:spPr>
            <a:xfrm flipH="1">
              <a:off x="6929454" y="4918589"/>
              <a:ext cx="500066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grpSp>
          <p:nvGrpSpPr>
            <p:cNvPr id="44223" name="Группа 137"/>
            <p:cNvGrpSpPr>
              <a:grpSpLocks/>
            </p:cNvGrpSpPr>
            <p:nvPr/>
          </p:nvGrpSpPr>
          <p:grpSpPr bwMode="auto">
            <a:xfrm rot="-169710">
              <a:off x="6560974" y="4400554"/>
              <a:ext cx="798923" cy="2457470"/>
              <a:chOff x="6586553" y="4400554"/>
              <a:chExt cx="798923" cy="2457470"/>
            </a:xfrm>
          </p:grpSpPr>
          <p:sp>
            <p:nvSpPr>
              <p:cNvPr id="262" name="Полилиния 261"/>
              <p:cNvSpPr/>
              <p:nvPr/>
            </p:nvSpPr>
            <p:spPr>
              <a:xfrm flipH="1">
                <a:off x="6929454" y="5143512"/>
                <a:ext cx="142905" cy="1714512"/>
              </a:xfrm>
              <a:custGeom>
                <a:avLst/>
                <a:gdLst>
                  <a:gd name="connsiteX0" fmla="*/ 1016000 w 1016000"/>
                  <a:gd name="connsiteY0" fmla="*/ 1778000 h 1803400"/>
                  <a:gd name="connsiteX1" fmla="*/ 0 w 1016000"/>
                  <a:gd name="connsiteY1" fmla="*/ 0 h 1803400"/>
                  <a:gd name="connsiteX2" fmla="*/ 901700 w 1016000"/>
                  <a:gd name="connsiteY2" fmla="*/ 1803400 h 1803400"/>
                  <a:gd name="connsiteX3" fmla="*/ 1016000 w 1016000"/>
                  <a:gd name="connsiteY3" fmla="*/ 1778000 h 1803400"/>
                  <a:gd name="connsiteX0" fmla="*/ 1016000 w 1016000"/>
                  <a:gd name="connsiteY0" fmla="*/ 1914011 h 1939411"/>
                  <a:gd name="connsiteX1" fmla="*/ 0 w 1016000"/>
                  <a:gd name="connsiteY1" fmla="*/ 136011 h 1939411"/>
                  <a:gd name="connsiteX2" fmla="*/ 901700 w 1016000"/>
                  <a:gd name="connsiteY2" fmla="*/ 1939411 h 1939411"/>
                  <a:gd name="connsiteX3" fmla="*/ 1016000 w 1016000"/>
                  <a:gd name="connsiteY3" fmla="*/ 1914011 h 1939411"/>
                  <a:gd name="connsiteX0" fmla="*/ 1269483 w 1269483"/>
                  <a:gd name="connsiteY0" fmla="*/ 2019845 h 2045245"/>
                  <a:gd name="connsiteX1" fmla="*/ 253483 w 1269483"/>
                  <a:gd name="connsiteY1" fmla="*/ 241845 h 2045245"/>
                  <a:gd name="connsiteX2" fmla="*/ 1155183 w 1269483"/>
                  <a:gd name="connsiteY2" fmla="*/ 2045245 h 2045245"/>
                  <a:gd name="connsiteX3" fmla="*/ 1269483 w 1269483"/>
                  <a:gd name="connsiteY3" fmla="*/ 2019845 h 2045245"/>
                  <a:gd name="connsiteX0" fmla="*/ 1175829 w 1175829"/>
                  <a:gd name="connsiteY0" fmla="*/ 1914011 h 1939411"/>
                  <a:gd name="connsiteX1" fmla="*/ 159829 w 1175829"/>
                  <a:gd name="connsiteY1" fmla="*/ 136011 h 1939411"/>
                  <a:gd name="connsiteX2" fmla="*/ 1061529 w 1175829"/>
                  <a:gd name="connsiteY2" fmla="*/ 1939411 h 1939411"/>
                  <a:gd name="connsiteX3" fmla="*/ 1175829 w 1175829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538181 w 697974"/>
                  <a:gd name="connsiteY2" fmla="*/ 1939411 h 1939411"/>
                  <a:gd name="connsiteX3" fmla="*/ 652481 w 697974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363701 w 697974"/>
                  <a:gd name="connsiteY2" fmla="*/ 1939411 h 1939411"/>
                  <a:gd name="connsiteX3" fmla="*/ 652481 w 697974"/>
                  <a:gd name="connsiteY3" fmla="*/ 1914011 h 1939411"/>
                  <a:gd name="connsiteX0" fmla="*/ 477999 w 523492"/>
                  <a:gd name="connsiteY0" fmla="*/ 1914011 h 1939411"/>
                  <a:gd name="connsiteX1" fmla="*/ 159828 w 523492"/>
                  <a:gd name="connsiteY1" fmla="*/ 136011 h 1939411"/>
                  <a:gd name="connsiteX2" fmla="*/ 363701 w 523492"/>
                  <a:gd name="connsiteY2" fmla="*/ 1939411 h 1939411"/>
                  <a:gd name="connsiteX3" fmla="*/ 477999 w 523492"/>
                  <a:gd name="connsiteY3" fmla="*/ 1914011 h 1939411"/>
                  <a:gd name="connsiteX0" fmla="*/ 129045 w 215906"/>
                  <a:gd name="connsiteY0" fmla="*/ 1914011 h 1939411"/>
                  <a:gd name="connsiteX1" fmla="*/ 159828 w 215906"/>
                  <a:gd name="connsiteY1" fmla="*/ 136011 h 1939411"/>
                  <a:gd name="connsiteX2" fmla="*/ 14747 w 215906"/>
                  <a:gd name="connsiteY2" fmla="*/ 1939411 h 1939411"/>
                  <a:gd name="connsiteX3" fmla="*/ 129045 w 215906"/>
                  <a:gd name="connsiteY3" fmla="*/ 1914011 h 1939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5906" h="1939411">
                    <a:moveTo>
                      <a:pt x="129045" y="1914011"/>
                    </a:moveTo>
                    <a:cubicBezTo>
                      <a:pt x="174538" y="948262"/>
                      <a:pt x="215907" y="0"/>
                      <a:pt x="159828" y="136011"/>
                    </a:cubicBezTo>
                    <a:cubicBezTo>
                      <a:pt x="-1" y="124344"/>
                      <a:pt x="106262" y="806428"/>
                      <a:pt x="14747" y="1939411"/>
                    </a:cubicBezTo>
                    <a:lnTo>
                      <a:pt x="129045" y="1914011"/>
                    </a:lnTo>
                    <a:close/>
                  </a:path>
                </a:pathLst>
              </a:custGeom>
              <a:gradFill>
                <a:gsLst>
                  <a:gs pos="100000">
                    <a:srgbClr val="92D050"/>
                  </a:gs>
                  <a:gs pos="0">
                    <a:schemeClr val="accent3">
                      <a:lumMod val="50000"/>
                    </a:schemeClr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9050" h="190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  <p:sp>
            <p:nvSpPr>
              <p:cNvPr id="263" name="Полилиния 262"/>
              <p:cNvSpPr/>
              <p:nvPr/>
            </p:nvSpPr>
            <p:spPr>
              <a:xfrm>
                <a:off x="6586553" y="440522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  <p:sp>
            <p:nvSpPr>
              <p:cNvPr id="264" name="Полилиния 263"/>
              <p:cNvSpPr/>
              <p:nvPr/>
            </p:nvSpPr>
            <p:spPr>
              <a:xfrm>
                <a:off x="6663958" y="440055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</p:grpSp>
      </p:grpSp>
      <p:grpSp>
        <p:nvGrpSpPr>
          <p:cNvPr id="44054" name="Группа 284"/>
          <p:cNvGrpSpPr>
            <a:grpSpLocks/>
          </p:cNvGrpSpPr>
          <p:nvPr/>
        </p:nvGrpSpPr>
        <p:grpSpPr bwMode="auto">
          <a:xfrm>
            <a:off x="0" y="6197600"/>
            <a:ext cx="642938" cy="660400"/>
            <a:chOff x="214282" y="5643578"/>
            <a:chExt cx="1285884" cy="1017585"/>
          </a:xfrm>
        </p:grpSpPr>
        <p:sp>
          <p:nvSpPr>
            <p:cNvPr id="280" name="Полилиния 279"/>
            <p:cNvSpPr/>
            <p:nvPr/>
          </p:nvSpPr>
          <p:spPr>
            <a:xfrm>
              <a:off x="785786" y="5715016"/>
              <a:ext cx="714380" cy="946147"/>
            </a:xfrm>
            <a:custGeom>
              <a:avLst/>
              <a:gdLst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60461 h 1160461"/>
                <a:gd name="connsiteX1" fmla="*/ 228600 w 1000125"/>
                <a:gd name="connsiteY1" fmla="*/ 574673 h 1160461"/>
                <a:gd name="connsiteX2" fmla="*/ 404812 w 1000125"/>
                <a:gd name="connsiteY2" fmla="*/ 574673 h 1160461"/>
                <a:gd name="connsiteX3" fmla="*/ 385762 w 1000125"/>
                <a:gd name="connsiteY3" fmla="*/ 384173 h 1160461"/>
                <a:gd name="connsiteX4" fmla="*/ 666750 w 1000125"/>
                <a:gd name="connsiteY4" fmla="*/ 350836 h 1160461"/>
                <a:gd name="connsiteX5" fmla="*/ 642937 w 1000125"/>
                <a:gd name="connsiteY5" fmla="*/ 150811 h 1160461"/>
                <a:gd name="connsiteX6" fmla="*/ 914400 w 1000125"/>
                <a:gd name="connsiteY6" fmla="*/ 12698 h 1160461"/>
                <a:gd name="connsiteX7" fmla="*/ 1000125 w 1000125"/>
                <a:gd name="connsiteY7" fmla="*/ 379411 h 1160461"/>
                <a:gd name="connsiteX8" fmla="*/ 828675 w 1000125"/>
                <a:gd name="connsiteY8" fmla="*/ 403223 h 1160461"/>
                <a:gd name="connsiteX9" fmla="*/ 852487 w 1000125"/>
                <a:gd name="connsiteY9" fmla="*/ 631823 h 1160461"/>
                <a:gd name="connsiteX10" fmla="*/ 638175 w 1000125"/>
                <a:gd name="connsiteY10" fmla="*/ 669923 h 1160461"/>
                <a:gd name="connsiteX11" fmla="*/ 638175 w 1000125"/>
                <a:gd name="connsiteY11" fmla="*/ 850898 h 1160461"/>
                <a:gd name="connsiteX12" fmla="*/ 0 w 1000125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76332" h="1160461">
                  <a:moveTo>
                    <a:pt x="0" y="1160461"/>
                  </a:moveTo>
                  <a:lnTo>
                    <a:pt x="228600" y="574673"/>
                  </a:lnTo>
                  <a:cubicBezTo>
                    <a:pt x="282586" y="474659"/>
                    <a:pt x="346075" y="574673"/>
                    <a:pt x="404812" y="574673"/>
                  </a:cubicBezTo>
                  <a:cubicBezTo>
                    <a:pt x="398462" y="511173"/>
                    <a:pt x="315923" y="481010"/>
                    <a:pt x="385762" y="384173"/>
                  </a:cubicBezTo>
                  <a:cubicBezTo>
                    <a:pt x="498486" y="268286"/>
                    <a:pt x="573087" y="361948"/>
                    <a:pt x="666750" y="350836"/>
                  </a:cubicBezTo>
                  <a:cubicBezTo>
                    <a:pt x="658812" y="284161"/>
                    <a:pt x="541347" y="212725"/>
                    <a:pt x="642937" y="150811"/>
                  </a:cubicBezTo>
                  <a:cubicBezTo>
                    <a:pt x="766771" y="0"/>
                    <a:pt x="823912" y="58736"/>
                    <a:pt x="914400" y="12698"/>
                  </a:cubicBezTo>
                  <a:cubicBezTo>
                    <a:pt x="942975" y="134936"/>
                    <a:pt x="1076332" y="180974"/>
                    <a:pt x="1000125" y="379411"/>
                  </a:cubicBezTo>
                  <a:cubicBezTo>
                    <a:pt x="919170" y="458786"/>
                    <a:pt x="885825" y="395286"/>
                    <a:pt x="828675" y="403223"/>
                  </a:cubicBezTo>
                  <a:cubicBezTo>
                    <a:pt x="836612" y="479423"/>
                    <a:pt x="982671" y="507997"/>
                    <a:pt x="852487" y="631823"/>
                  </a:cubicBezTo>
                  <a:cubicBezTo>
                    <a:pt x="766771" y="787396"/>
                    <a:pt x="709612" y="657223"/>
                    <a:pt x="638175" y="669923"/>
                  </a:cubicBezTo>
                  <a:cubicBezTo>
                    <a:pt x="638175" y="730248"/>
                    <a:pt x="719147" y="790570"/>
                    <a:pt x="638175" y="850898"/>
                  </a:cubicBezTo>
                  <a:lnTo>
                    <a:pt x="0" y="116046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>
                <a:rot lat="20566233" lon="4218831" rev="19705992"/>
              </a:camera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82" name="Полилиния 281"/>
            <p:cNvSpPr/>
            <p:nvPr/>
          </p:nvSpPr>
          <p:spPr>
            <a:xfrm flipH="1">
              <a:off x="214282" y="5715016"/>
              <a:ext cx="714380" cy="946147"/>
            </a:xfrm>
            <a:custGeom>
              <a:avLst/>
              <a:gdLst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60461 h 1160461"/>
                <a:gd name="connsiteX1" fmla="*/ 228600 w 1000125"/>
                <a:gd name="connsiteY1" fmla="*/ 574673 h 1160461"/>
                <a:gd name="connsiteX2" fmla="*/ 404812 w 1000125"/>
                <a:gd name="connsiteY2" fmla="*/ 574673 h 1160461"/>
                <a:gd name="connsiteX3" fmla="*/ 385762 w 1000125"/>
                <a:gd name="connsiteY3" fmla="*/ 384173 h 1160461"/>
                <a:gd name="connsiteX4" fmla="*/ 666750 w 1000125"/>
                <a:gd name="connsiteY4" fmla="*/ 350836 h 1160461"/>
                <a:gd name="connsiteX5" fmla="*/ 642937 w 1000125"/>
                <a:gd name="connsiteY5" fmla="*/ 150811 h 1160461"/>
                <a:gd name="connsiteX6" fmla="*/ 914400 w 1000125"/>
                <a:gd name="connsiteY6" fmla="*/ 12698 h 1160461"/>
                <a:gd name="connsiteX7" fmla="*/ 1000125 w 1000125"/>
                <a:gd name="connsiteY7" fmla="*/ 379411 h 1160461"/>
                <a:gd name="connsiteX8" fmla="*/ 828675 w 1000125"/>
                <a:gd name="connsiteY8" fmla="*/ 403223 h 1160461"/>
                <a:gd name="connsiteX9" fmla="*/ 852487 w 1000125"/>
                <a:gd name="connsiteY9" fmla="*/ 631823 h 1160461"/>
                <a:gd name="connsiteX10" fmla="*/ 638175 w 1000125"/>
                <a:gd name="connsiteY10" fmla="*/ 669923 h 1160461"/>
                <a:gd name="connsiteX11" fmla="*/ 638175 w 1000125"/>
                <a:gd name="connsiteY11" fmla="*/ 850898 h 1160461"/>
                <a:gd name="connsiteX12" fmla="*/ 0 w 1000125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76332" h="1160461">
                  <a:moveTo>
                    <a:pt x="0" y="1160461"/>
                  </a:moveTo>
                  <a:lnTo>
                    <a:pt x="228600" y="574673"/>
                  </a:lnTo>
                  <a:cubicBezTo>
                    <a:pt x="282586" y="474659"/>
                    <a:pt x="346075" y="574673"/>
                    <a:pt x="404812" y="574673"/>
                  </a:cubicBezTo>
                  <a:cubicBezTo>
                    <a:pt x="398462" y="511173"/>
                    <a:pt x="315923" y="481010"/>
                    <a:pt x="385762" y="384173"/>
                  </a:cubicBezTo>
                  <a:cubicBezTo>
                    <a:pt x="498486" y="268286"/>
                    <a:pt x="573087" y="361948"/>
                    <a:pt x="666750" y="350836"/>
                  </a:cubicBezTo>
                  <a:cubicBezTo>
                    <a:pt x="658812" y="284161"/>
                    <a:pt x="541347" y="212725"/>
                    <a:pt x="642937" y="150811"/>
                  </a:cubicBezTo>
                  <a:cubicBezTo>
                    <a:pt x="766771" y="0"/>
                    <a:pt x="823912" y="58736"/>
                    <a:pt x="914400" y="12698"/>
                  </a:cubicBezTo>
                  <a:cubicBezTo>
                    <a:pt x="942975" y="134936"/>
                    <a:pt x="1076332" y="180974"/>
                    <a:pt x="1000125" y="379411"/>
                  </a:cubicBezTo>
                  <a:cubicBezTo>
                    <a:pt x="919170" y="458786"/>
                    <a:pt x="885825" y="395286"/>
                    <a:pt x="828675" y="403223"/>
                  </a:cubicBezTo>
                  <a:cubicBezTo>
                    <a:pt x="836612" y="479423"/>
                    <a:pt x="982671" y="507997"/>
                    <a:pt x="852487" y="631823"/>
                  </a:cubicBezTo>
                  <a:cubicBezTo>
                    <a:pt x="766771" y="787396"/>
                    <a:pt x="709612" y="657223"/>
                    <a:pt x="638175" y="669923"/>
                  </a:cubicBezTo>
                  <a:cubicBezTo>
                    <a:pt x="638175" y="730248"/>
                    <a:pt x="719147" y="790570"/>
                    <a:pt x="638175" y="850898"/>
                  </a:cubicBezTo>
                  <a:lnTo>
                    <a:pt x="0" y="116046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>
                <a:rot lat="18000000" lon="0" rev="20099999"/>
              </a:camera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83" name="Полилиния 282"/>
            <p:cNvSpPr/>
            <p:nvPr/>
          </p:nvSpPr>
          <p:spPr>
            <a:xfrm rot="1839986">
              <a:off x="523281" y="5784561"/>
              <a:ext cx="488006" cy="785225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84" name="24-конечная звезда 283"/>
            <p:cNvSpPr/>
            <p:nvPr/>
          </p:nvSpPr>
          <p:spPr>
            <a:xfrm>
              <a:off x="571472" y="5643578"/>
              <a:ext cx="357190" cy="285752"/>
            </a:xfrm>
            <a:prstGeom prst="star24">
              <a:avLst>
                <a:gd name="adj" fmla="val 43333"/>
              </a:avLst>
            </a:prstGeom>
            <a:solidFill>
              <a:srgbClr val="FFFF00"/>
            </a:solidFill>
            <a:ln>
              <a:noFill/>
            </a:ln>
            <a:scene3d>
              <a:camera prst="orthographicFront"/>
              <a:lightRig rig="threePt" dir="t"/>
            </a:scene3d>
            <a:sp3d>
              <a:bevelT h="38100" prst="relaxedInse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</p:grpSp>
      <p:grpSp>
        <p:nvGrpSpPr>
          <p:cNvPr id="44055" name="Группа 290"/>
          <p:cNvGrpSpPr>
            <a:grpSpLocks/>
          </p:cNvGrpSpPr>
          <p:nvPr/>
        </p:nvGrpSpPr>
        <p:grpSpPr bwMode="auto">
          <a:xfrm>
            <a:off x="642938" y="6357938"/>
            <a:ext cx="571500" cy="588962"/>
            <a:chOff x="214282" y="5643578"/>
            <a:chExt cx="1285884" cy="1017585"/>
          </a:xfrm>
        </p:grpSpPr>
        <p:sp>
          <p:nvSpPr>
            <p:cNvPr id="292" name="Полилиния 291"/>
            <p:cNvSpPr/>
            <p:nvPr/>
          </p:nvSpPr>
          <p:spPr>
            <a:xfrm>
              <a:off x="785786" y="5715016"/>
              <a:ext cx="714380" cy="946147"/>
            </a:xfrm>
            <a:custGeom>
              <a:avLst/>
              <a:gdLst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60461 h 1160461"/>
                <a:gd name="connsiteX1" fmla="*/ 228600 w 1000125"/>
                <a:gd name="connsiteY1" fmla="*/ 574673 h 1160461"/>
                <a:gd name="connsiteX2" fmla="*/ 404812 w 1000125"/>
                <a:gd name="connsiteY2" fmla="*/ 574673 h 1160461"/>
                <a:gd name="connsiteX3" fmla="*/ 385762 w 1000125"/>
                <a:gd name="connsiteY3" fmla="*/ 384173 h 1160461"/>
                <a:gd name="connsiteX4" fmla="*/ 666750 w 1000125"/>
                <a:gd name="connsiteY4" fmla="*/ 350836 h 1160461"/>
                <a:gd name="connsiteX5" fmla="*/ 642937 w 1000125"/>
                <a:gd name="connsiteY5" fmla="*/ 150811 h 1160461"/>
                <a:gd name="connsiteX6" fmla="*/ 914400 w 1000125"/>
                <a:gd name="connsiteY6" fmla="*/ 12698 h 1160461"/>
                <a:gd name="connsiteX7" fmla="*/ 1000125 w 1000125"/>
                <a:gd name="connsiteY7" fmla="*/ 379411 h 1160461"/>
                <a:gd name="connsiteX8" fmla="*/ 828675 w 1000125"/>
                <a:gd name="connsiteY8" fmla="*/ 403223 h 1160461"/>
                <a:gd name="connsiteX9" fmla="*/ 852487 w 1000125"/>
                <a:gd name="connsiteY9" fmla="*/ 631823 h 1160461"/>
                <a:gd name="connsiteX10" fmla="*/ 638175 w 1000125"/>
                <a:gd name="connsiteY10" fmla="*/ 669923 h 1160461"/>
                <a:gd name="connsiteX11" fmla="*/ 638175 w 1000125"/>
                <a:gd name="connsiteY11" fmla="*/ 850898 h 1160461"/>
                <a:gd name="connsiteX12" fmla="*/ 0 w 1000125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76332" h="1160461">
                  <a:moveTo>
                    <a:pt x="0" y="1160461"/>
                  </a:moveTo>
                  <a:lnTo>
                    <a:pt x="228600" y="574673"/>
                  </a:lnTo>
                  <a:cubicBezTo>
                    <a:pt x="282586" y="474659"/>
                    <a:pt x="346075" y="574673"/>
                    <a:pt x="404812" y="574673"/>
                  </a:cubicBezTo>
                  <a:cubicBezTo>
                    <a:pt x="398462" y="511173"/>
                    <a:pt x="315923" y="481010"/>
                    <a:pt x="385762" y="384173"/>
                  </a:cubicBezTo>
                  <a:cubicBezTo>
                    <a:pt x="498486" y="268286"/>
                    <a:pt x="573087" y="361948"/>
                    <a:pt x="666750" y="350836"/>
                  </a:cubicBezTo>
                  <a:cubicBezTo>
                    <a:pt x="658812" y="284161"/>
                    <a:pt x="541347" y="212725"/>
                    <a:pt x="642937" y="150811"/>
                  </a:cubicBezTo>
                  <a:cubicBezTo>
                    <a:pt x="766771" y="0"/>
                    <a:pt x="823912" y="58736"/>
                    <a:pt x="914400" y="12698"/>
                  </a:cubicBezTo>
                  <a:cubicBezTo>
                    <a:pt x="942975" y="134936"/>
                    <a:pt x="1076332" y="180974"/>
                    <a:pt x="1000125" y="379411"/>
                  </a:cubicBezTo>
                  <a:cubicBezTo>
                    <a:pt x="919170" y="458786"/>
                    <a:pt x="885825" y="395286"/>
                    <a:pt x="828675" y="403223"/>
                  </a:cubicBezTo>
                  <a:cubicBezTo>
                    <a:pt x="836612" y="479423"/>
                    <a:pt x="982671" y="507997"/>
                    <a:pt x="852487" y="631823"/>
                  </a:cubicBezTo>
                  <a:cubicBezTo>
                    <a:pt x="766771" y="787396"/>
                    <a:pt x="709612" y="657223"/>
                    <a:pt x="638175" y="669923"/>
                  </a:cubicBezTo>
                  <a:cubicBezTo>
                    <a:pt x="638175" y="730248"/>
                    <a:pt x="719147" y="790570"/>
                    <a:pt x="638175" y="850898"/>
                  </a:cubicBezTo>
                  <a:lnTo>
                    <a:pt x="0" y="116046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>
                <a:rot lat="20566233" lon="4218831" rev="19705992"/>
              </a:camera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93" name="Полилиния 292"/>
            <p:cNvSpPr/>
            <p:nvPr/>
          </p:nvSpPr>
          <p:spPr>
            <a:xfrm flipH="1">
              <a:off x="214282" y="5715016"/>
              <a:ext cx="714380" cy="946147"/>
            </a:xfrm>
            <a:custGeom>
              <a:avLst/>
              <a:gdLst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60461 h 1160461"/>
                <a:gd name="connsiteX1" fmla="*/ 228600 w 1000125"/>
                <a:gd name="connsiteY1" fmla="*/ 574673 h 1160461"/>
                <a:gd name="connsiteX2" fmla="*/ 404812 w 1000125"/>
                <a:gd name="connsiteY2" fmla="*/ 574673 h 1160461"/>
                <a:gd name="connsiteX3" fmla="*/ 385762 w 1000125"/>
                <a:gd name="connsiteY3" fmla="*/ 384173 h 1160461"/>
                <a:gd name="connsiteX4" fmla="*/ 666750 w 1000125"/>
                <a:gd name="connsiteY4" fmla="*/ 350836 h 1160461"/>
                <a:gd name="connsiteX5" fmla="*/ 642937 w 1000125"/>
                <a:gd name="connsiteY5" fmla="*/ 150811 h 1160461"/>
                <a:gd name="connsiteX6" fmla="*/ 914400 w 1000125"/>
                <a:gd name="connsiteY6" fmla="*/ 12698 h 1160461"/>
                <a:gd name="connsiteX7" fmla="*/ 1000125 w 1000125"/>
                <a:gd name="connsiteY7" fmla="*/ 379411 h 1160461"/>
                <a:gd name="connsiteX8" fmla="*/ 828675 w 1000125"/>
                <a:gd name="connsiteY8" fmla="*/ 403223 h 1160461"/>
                <a:gd name="connsiteX9" fmla="*/ 852487 w 1000125"/>
                <a:gd name="connsiteY9" fmla="*/ 631823 h 1160461"/>
                <a:gd name="connsiteX10" fmla="*/ 638175 w 1000125"/>
                <a:gd name="connsiteY10" fmla="*/ 669923 h 1160461"/>
                <a:gd name="connsiteX11" fmla="*/ 638175 w 1000125"/>
                <a:gd name="connsiteY11" fmla="*/ 850898 h 1160461"/>
                <a:gd name="connsiteX12" fmla="*/ 0 w 1000125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76332" h="1160461">
                  <a:moveTo>
                    <a:pt x="0" y="1160461"/>
                  </a:moveTo>
                  <a:lnTo>
                    <a:pt x="228600" y="574673"/>
                  </a:lnTo>
                  <a:cubicBezTo>
                    <a:pt x="282586" y="474659"/>
                    <a:pt x="346075" y="574673"/>
                    <a:pt x="404812" y="574673"/>
                  </a:cubicBezTo>
                  <a:cubicBezTo>
                    <a:pt x="398462" y="511173"/>
                    <a:pt x="315923" y="481010"/>
                    <a:pt x="385762" y="384173"/>
                  </a:cubicBezTo>
                  <a:cubicBezTo>
                    <a:pt x="498486" y="268286"/>
                    <a:pt x="573087" y="361948"/>
                    <a:pt x="666750" y="350836"/>
                  </a:cubicBezTo>
                  <a:cubicBezTo>
                    <a:pt x="658812" y="284161"/>
                    <a:pt x="541347" y="212725"/>
                    <a:pt x="642937" y="150811"/>
                  </a:cubicBezTo>
                  <a:cubicBezTo>
                    <a:pt x="766771" y="0"/>
                    <a:pt x="823912" y="58736"/>
                    <a:pt x="914400" y="12698"/>
                  </a:cubicBezTo>
                  <a:cubicBezTo>
                    <a:pt x="942975" y="134936"/>
                    <a:pt x="1076332" y="180974"/>
                    <a:pt x="1000125" y="379411"/>
                  </a:cubicBezTo>
                  <a:cubicBezTo>
                    <a:pt x="919170" y="458786"/>
                    <a:pt x="885825" y="395286"/>
                    <a:pt x="828675" y="403223"/>
                  </a:cubicBezTo>
                  <a:cubicBezTo>
                    <a:pt x="836612" y="479423"/>
                    <a:pt x="982671" y="507997"/>
                    <a:pt x="852487" y="631823"/>
                  </a:cubicBezTo>
                  <a:cubicBezTo>
                    <a:pt x="766771" y="787396"/>
                    <a:pt x="709612" y="657223"/>
                    <a:pt x="638175" y="669923"/>
                  </a:cubicBezTo>
                  <a:cubicBezTo>
                    <a:pt x="638175" y="730248"/>
                    <a:pt x="719147" y="790570"/>
                    <a:pt x="638175" y="850898"/>
                  </a:cubicBezTo>
                  <a:lnTo>
                    <a:pt x="0" y="116046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>
                <a:rot lat="18000000" lon="0" rev="20099999"/>
              </a:camera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94" name="Полилиния 293"/>
            <p:cNvSpPr/>
            <p:nvPr/>
          </p:nvSpPr>
          <p:spPr>
            <a:xfrm rot="1839986">
              <a:off x="523281" y="5784561"/>
              <a:ext cx="488006" cy="785225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95" name="24-конечная звезда 294"/>
            <p:cNvSpPr/>
            <p:nvPr/>
          </p:nvSpPr>
          <p:spPr>
            <a:xfrm>
              <a:off x="571472" y="5643578"/>
              <a:ext cx="357190" cy="285752"/>
            </a:xfrm>
            <a:prstGeom prst="star24">
              <a:avLst>
                <a:gd name="adj" fmla="val 43333"/>
              </a:avLst>
            </a:prstGeom>
            <a:solidFill>
              <a:srgbClr val="FFFF00"/>
            </a:solidFill>
            <a:ln>
              <a:noFill/>
            </a:ln>
            <a:scene3d>
              <a:camera prst="orthographicFront"/>
              <a:lightRig rig="threePt" dir="t"/>
            </a:scene3d>
            <a:sp3d>
              <a:bevelT h="38100" prst="relaxedInse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</p:grpSp>
      <p:grpSp>
        <p:nvGrpSpPr>
          <p:cNvPr id="44056" name="Группа 295"/>
          <p:cNvGrpSpPr>
            <a:grpSpLocks/>
          </p:cNvGrpSpPr>
          <p:nvPr/>
        </p:nvGrpSpPr>
        <p:grpSpPr bwMode="auto">
          <a:xfrm>
            <a:off x="5715000" y="6197600"/>
            <a:ext cx="642938" cy="660400"/>
            <a:chOff x="214282" y="5643578"/>
            <a:chExt cx="1285884" cy="1017585"/>
          </a:xfrm>
        </p:grpSpPr>
        <p:sp>
          <p:nvSpPr>
            <p:cNvPr id="297" name="Полилиния 296"/>
            <p:cNvSpPr/>
            <p:nvPr/>
          </p:nvSpPr>
          <p:spPr>
            <a:xfrm>
              <a:off x="785786" y="5715016"/>
              <a:ext cx="714380" cy="946147"/>
            </a:xfrm>
            <a:custGeom>
              <a:avLst/>
              <a:gdLst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60461 h 1160461"/>
                <a:gd name="connsiteX1" fmla="*/ 228600 w 1000125"/>
                <a:gd name="connsiteY1" fmla="*/ 574673 h 1160461"/>
                <a:gd name="connsiteX2" fmla="*/ 404812 w 1000125"/>
                <a:gd name="connsiteY2" fmla="*/ 574673 h 1160461"/>
                <a:gd name="connsiteX3" fmla="*/ 385762 w 1000125"/>
                <a:gd name="connsiteY3" fmla="*/ 384173 h 1160461"/>
                <a:gd name="connsiteX4" fmla="*/ 666750 w 1000125"/>
                <a:gd name="connsiteY4" fmla="*/ 350836 h 1160461"/>
                <a:gd name="connsiteX5" fmla="*/ 642937 w 1000125"/>
                <a:gd name="connsiteY5" fmla="*/ 150811 h 1160461"/>
                <a:gd name="connsiteX6" fmla="*/ 914400 w 1000125"/>
                <a:gd name="connsiteY6" fmla="*/ 12698 h 1160461"/>
                <a:gd name="connsiteX7" fmla="*/ 1000125 w 1000125"/>
                <a:gd name="connsiteY7" fmla="*/ 379411 h 1160461"/>
                <a:gd name="connsiteX8" fmla="*/ 828675 w 1000125"/>
                <a:gd name="connsiteY8" fmla="*/ 403223 h 1160461"/>
                <a:gd name="connsiteX9" fmla="*/ 852487 w 1000125"/>
                <a:gd name="connsiteY9" fmla="*/ 631823 h 1160461"/>
                <a:gd name="connsiteX10" fmla="*/ 638175 w 1000125"/>
                <a:gd name="connsiteY10" fmla="*/ 669923 h 1160461"/>
                <a:gd name="connsiteX11" fmla="*/ 638175 w 1000125"/>
                <a:gd name="connsiteY11" fmla="*/ 850898 h 1160461"/>
                <a:gd name="connsiteX12" fmla="*/ 0 w 1000125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76332" h="1160461">
                  <a:moveTo>
                    <a:pt x="0" y="1160461"/>
                  </a:moveTo>
                  <a:lnTo>
                    <a:pt x="228600" y="574673"/>
                  </a:lnTo>
                  <a:cubicBezTo>
                    <a:pt x="282586" y="474659"/>
                    <a:pt x="346075" y="574673"/>
                    <a:pt x="404812" y="574673"/>
                  </a:cubicBezTo>
                  <a:cubicBezTo>
                    <a:pt x="398462" y="511173"/>
                    <a:pt x="315923" y="481010"/>
                    <a:pt x="385762" y="384173"/>
                  </a:cubicBezTo>
                  <a:cubicBezTo>
                    <a:pt x="498486" y="268286"/>
                    <a:pt x="573087" y="361948"/>
                    <a:pt x="666750" y="350836"/>
                  </a:cubicBezTo>
                  <a:cubicBezTo>
                    <a:pt x="658812" y="284161"/>
                    <a:pt x="541347" y="212725"/>
                    <a:pt x="642937" y="150811"/>
                  </a:cubicBezTo>
                  <a:cubicBezTo>
                    <a:pt x="766771" y="0"/>
                    <a:pt x="823912" y="58736"/>
                    <a:pt x="914400" y="12698"/>
                  </a:cubicBezTo>
                  <a:cubicBezTo>
                    <a:pt x="942975" y="134936"/>
                    <a:pt x="1076332" y="180974"/>
                    <a:pt x="1000125" y="379411"/>
                  </a:cubicBezTo>
                  <a:cubicBezTo>
                    <a:pt x="919170" y="458786"/>
                    <a:pt x="885825" y="395286"/>
                    <a:pt x="828675" y="403223"/>
                  </a:cubicBezTo>
                  <a:cubicBezTo>
                    <a:pt x="836612" y="479423"/>
                    <a:pt x="982671" y="507997"/>
                    <a:pt x="852487" y="631823"/>
                  </a:cubicBezTo>
                  <a:cubicBezTo>
                    <a:pt x="766771" y="787396"/>
                    <a:pt x="709612" y="657223"/>
                    <a:pt x="638175" y="669923"/>
                  </a:cubicBezTo>
                  <a:cubicBezTo>
                    <a:pt x="638175" y="730248"/>
                    <a:pt x="719147" y="790570"/>
                    <a:pt x="638175" y="850898"/>
                  </a:cubicBezTo>
                  <a:lnTo>
                    <a:pt x="0" y="116046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>
                <a:rot lat="20566233" lon="4218831" rev="19705992"/>
              </a:camera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98" name="Полилиния 297"/>
            <p:cNvSpPr/>
            <p:nvPr/>
          </p:nvSpPr>
          <p:spPr>
            <a:xfrm flipH="1">
              <a:off x="214282" y="5715016"/>
              <a:ext cx="714380" cy="946147"/>
            </a:xfrm>
            <a:custGeom>
              <a:avLst/>
              <a:gdLst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60461 h 1160461"/>
                <a:gd name="connsiteX1" fmla="*/ 228600 w 1000125"/>
                <a:gd name="connsiteY1" fmla="*/ 574673 h 1160461"/>
                <a:gd name="connsiteX2" fmla="*/ 404812 w 1000125"/>
                <a:gd name="connsiteY2" fmla="*/ 574673 h 1160461"/>
                <a:gd name="connsiteX3" fmla="*/ 385762 w 1000125"/>
                <a:gd name="connsiteY3" fmla="*/ 384173 h 1160461"/>
                <a:gd name="connsiteX4" fmla="*/ 666750 w 1000125"/>
                <a:gd name="connsiteY4" fmla="*/ 350836 h 1160461"/>
                <a:gd name="connsiteX5" fmla="*/ 642937 w 1000125"/>
                <a:gd name="connsiteY5" fmla="*/ 150811 h 1160461"/>
                <a:gd name="connsiteX6" fmla="*/ 914400 w 1000125"/>
                <a:gd name="connsiteY6" fmla="*/ 12698 h 1160461"/>
                <a:gd name="connsiteX7" fmla="*/ 1000125 w 1000125"/>
                <a:gd name="connsiteY7" fmla="*/ 379411 h 1160461"/>
                <a:gd name="connsiteX8" fmla="*/ 828675 w 1000125"/>
                <a:gd name="connsiteY8" fmla="*/ 403223 h 1160461"/>
                <a:gd name="connsiteX9" fmla="*/ 852487 w 1000125"/>
                <a:gd name="connsiteY9" fmla="*/ 631823 h 1160461"/>
                <a:gd name="connsiteX10" fmla="*/ 638175 w 1000125"/>
                <a:gd name="connsiteY10" fmla="*/ 669923 h 1160461"/>
                <a:gd name="connsiteX11" fmla="*/ 638175 w 1000125"/>
                <a:gd name="connsiteY11" fmla="*/ 850898 h 1160461"/>
                <a:gd name="connsiteX12" fmla="*/ 0 w 1000125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76332" h="1160461">
                  <a:moveTo>
                    <a:pt x="0" y="1160461"/>
                  </a:moveTo>
                  <a:lnTo>
                    <a:pt x="228600" y="574673"/>
                  </a:lnTo>
                  <a:cubicBezTo>
                    <a:pt x="282586" y="474659"/>
                    <a:pt x="346075" y="574673"/>
                    <a:pt x="404812" y="574673"/>
                  </a:cubicBezTo>
                  <a:cubicBezTo>
                    <a:pt x="398462" y="511173"/>
                    <a:pt x="315923" y="481010"/>
                    <a:pt x="385762" y="384173"/>
                  </a:cubicBezTo>
                  <a:cubicBezTo>
                    <a:pt x="498486" y="268286"/>
                    <a:pt x="573087" y="361948"/>
                    <a:pt x="666750" y="350836"/>
                  </a:cubicBezTo>
                  <a:cubicBezTo>
                    <a:pt x="658812" y="284161"/>
                    <a:pt x="541347" y="212725"/>
                    <a:pt x="642937" y="150811"/>
                  </a:cubicBezTo>
                  <a:cubicBezTo>
                    <a:pt x="766771" y="0"/>
                    <a:pt x="823912" y="58736"/>
                    <a:pt x="914400" y="12698"/>
                  </a:cubicBezTo>
                  <a:cubicBezTo>
                    <a:pt x="942975" y="134936"/>
                    <a:pt x="1076332" y="180974"/>
                    <a:pt x="1000125" y="379411"/>
                  </a:cubicBezTo>
                  <a:cubicBezTo>
                    <a:pt x="919170" y="458786"/>
                    <a:pt x="885825" y="395286"/>
                    <a:pt x="828675" y="403223"/>
                  </a:cubicBezTo>
                  <a:cubicBezTo>
                    <a:pt x="836612" y="479423"/>
                    <a:pt x="982671" y="507997"/>
                    <a:pt x="852487" y="631823"/>
                  </a:cubicBezTo>
                  <a:cubicBezTo>
                    <a:pt x="766771" y="787396"/>
                    <a:pt x="709612" y="657223"/>
                    <a:pt x="638175" y="669923"/>
                  </a:cubicBezTo>
                  <a:cubicBezTo>
                    <a:pt x="638175" y="730248"/>
                    <a:pt x="719147" y="790570"/>
                    <a:pt x="638175" y="850898"/>
                  </a:cubicBezTo>
                  <a:lnTo>
                    <a:pt x="0" y="116046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>
                <a:rot lat="18000000" lon="0" rev="20099999"/>
              </a:camera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99" name="Полилиния 298"/>
            <p:cNvSpPr/>
            <p:nvPr/>
          </p:nvSpPr>
          <p:spPr>
            <a:xfrm rot="1839986">
              <a:off x="523281" y="5784561"/>
              <a:ext cx="488006" cy="785225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00" name="24-конечная звезда 299"/>
            <p:cNvSpPr/>
            <p:nvPr/>
          </p:nvSpPr>
          <p:spPr>
            <a:xfrm>
              <a:off x="571472" y="5643578"/>
              <a:ext cx="357190" cy="285752"/>
            </a:xfrm>
            <a:prstGeom prst="star24">
              <a:avLst>
                <a:gd name="adj" fmla="val 43333"/>
              </a:avLst>
            </a:prstGeom>
            <a:solidFill>
              <a:srgbClr val="FFFF00"/>
            </a:solidFill>
            <a:ln>
              <a:noFill/>
            </a:ln>
            <a:scene3d>
              <a:camera prst="orthographicFront"/>
              <a:lightRig rig="threePt" dir="t"/>
            </a:scene3d>
            <a:sp3d>
              <a:bevelT h="38100" prst="relaxedInse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</p:grpSp>
      <p:grpSp>
        <p:nvGrpSpPr>
          <p:cNvPr id="44057" name="Группа 305"/>
          <p:cNvGrpSpPr>
            <a:grpSpLocks/>
          </p:cNvGrpSpPr>
          <p:nvPr/>
        </p:nvGrpSpPr>
        <p:grpSpPr bwMode="auto">
          <a:xfrm>
            <a:off x="1214438" y="6197600"/>
            <a:ext cx="642937" cy="660400"/>
            <a:chOff x="214282" y="5643578"/>
            <a:chExt cx="1285884" cy="1017585"/>
          </a:xfrm>
        </p:grpSpPr>
        <p:sp>
          <p:nvSpPr>
            <p:cNvPr id="307" name="Полилиния 306"/>
            <p:cNvSpPr/>
            <p:nvPr/>
          </p:nvSpPr>
          <p:spPr>
            <a:xfrm>
              <a:off x="785786" y="5715016"/>
              <a:ext cx="714380" cy="946147"/>
            </a:xfrm>
            <a:custGeom>
              <a:avLst/>
              <a:gdLst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60461 h 1160461"/>
                <a:gd name="connsiteX1" fmla="*/ 228600 w 1000125"/>
                <a:gd name="connsiteY1" fmla="*/ 574673 h 1160461"/>
                <a:gd name="connsiteX2" fmla="*/ 404812 w 1000125"/>
                <a:gd name="connsiteY2" fmla="*/ 574673 h 1160461"/>
                <a:gd name="connsiteX3" fmla="*/ 385762 w 1000125"/>
                <a:gd name="connsiteY3" fmla="*/ 384173 h 1160461"/>
                <a:gd name="connsiteX4" fmla="*/ 666750 w 1000125"/>
                <a:gd name="connsiteY4" fmla="*/ 350836 h 1160461"/>
                <a:gd name="connsiteX5" fmla="*/ 642937 w 1000125"/>
                <a:gd name="connsiteY5" fmla="*/ 150811 h 1160461"/>
                <a:gd name="connsiteX6" fmla="*/ 914400 w 1000125"/>
                <a:gd name="connsiteY6" fmla="*/ 12698 h 1160461"/>
                <a:gd name="connsiteX7" fmla="*/ 1000125 w 1000125"/>
                <a:gd name="connsiteY7" fmla="*/ 379411 h 1160461"/>
                <a:gd name="connsiteX8" fmla="*/ 828675 w 1000125"/>
                <a:gd name="connsiteY8" fmla="*/ 403223 h 1160461"/>
                <a:gd name="connsiteX9" fmla="*/ 852487 w 1000125"/>
                <a:gd name="connsiteY9" fmla="*/ 631823 h 1160461"/>
                <a:gd name="connsiteX10" fmla="*/ 638175 w 1000125"/>
                <a:gd name="connsiteY10" fmla="*/ 669923 h 1160461"/>
                <a:gd name="connsiteX11" fmla="*/ 638175 w 1000125"/>
                <a:gd name="connsiteY11" fmla="*/ 850898 h 1160461"/>
                <a:gd name="connsiteX12" fmla="*/ 0 w 1000125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76332" h="1160461">
                  <a:moveTo>
                    <a:pt x="0" y="1160461"/>
                  </a:moveTo>
                  <a:lnTo>
                    <a:pt x="228600" y="574673"/>
                  </a:lnTo>
                  <a:cubicBezTo>
                    <a:pt x="282586" y="474659"/>
                    <a:pt x="346075" y="574673"/>
                    <a:pt x="404812" y="574673"/>
                  </a:cubicBezTo>
                  <a:cubicBezTo>
                    <a:pt x="398462" y="511173"/>
                    <a:pt x="315923" y="481010"/>
                    <a:pt x="385762" y="384173"/>
                  </a:cubicBezTo>
                  <a:cubicBezTo>
                    <a:pt x="498486" y="268286"/>
                    <a:pt x="573087" y="361948"/>
                    <a:pt x="666750" y="350836"/>
                  </a:cubicBezTo>
                  <a:cubicBezTo>
                    <a:pt x="658812" y="284161"/>
                    <a:pt x="541347" y="212725"/>
                    <a:pt x="642937" y="150811"/>
                  </a:cubicBezTo>
                  <a:cubicBezTo>
                    <a:pt x="766771" y="0"/>
                    <a:pt x="823912" y="58736"/>
                    <a:pt x="914400" y="12698"/>
                  </a:cubicBezTo>
                  <a:cubicBezTo>
                    <a:pt x="942975" y="134936"/>
                    <a:pt x="1076332" y="180974"/>
                    <a:pt x="1000125" y="379411"/>
                  </a:cubicBezTo>
                  <a:cubicBezTo>
                    <a:pt x="919170" y="458786"/>
                    <a:pt x="885825" y="395286"/>
                    <a:pt x="828675" y="403223"/>
                  </a:cubicBezTo>
                  <a:cubicBezTo>
                    <a:pt x="836612" y="479423"/>
                    <a:pt x="982671" y="507997"/>
                    <a:pt x="852487" y="631823"/>
                  </a:cubicBezTo>
                  <a:cubicBezTo>
                    <a:pt x="766771" y="787396"/>
                    <a:pt x="709612" y="657223"/>
                    <a:pt x="638175" y="669923"/>
                  </a:cubicBezTo>
                  <a:cubicBezTo>
                    <a:pt x="638175" y="730248"/>
                    <a:pt x="719147" y="790570"/>
                    <a:pt x="638175" y="850898"/>
                  </a:cubicBezTo>
                  <a:lnTo>
                    <a:pt x="0" y="116046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>
                <a:rot lat="20566233" lon="4218831" rev="19705992"/>
              </a:camera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08" name="Полилиния 307"/>
            <p:cNvSpPr/>
            <p:nvPr/>
          </p:nvSpPr>
          <p:spPr>
            <a:xfrm flipH="1">
              <a:off x="214282" y="5715016"/>
              <a:ext cx="714380" cy="946147"/>
            </a:xfrm>
            <a:custGeom>
              <a:avLst/>
              <a:gdLst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60461 h 1160461"/>
                <a:gd name="connsiteX1" fmla="*/ 228600 w 1000125"/>
                <a:gd name="connsiteY1" fmla="*/ 574673 h 1160461"/>
                <a:gd name="connsiteX2" fmla="*/ 404812 w 1000125"/>
                <a:gd name="connsiteY2" fmla="*/ 574673 h 1160461"/>
                <a:gd name="connsiteX3" fmla="*/ 385762 w 1000125"/>
                <a:gd name="connsiteY3" fmla="*/ 384173 h 1160461"/>
                <a:gd name="connsiteX4" fmla="*/ 666750 w 1000125"/>
                <a:gd name="connsiteY4" fmla="*/ 350836 h 1160461"/>
                <a:gd name="connsiteX5" fmla="*/ 642937 w 1000125"/>
                <a:gd name="connsiteY5" fmla="*/ 150811 h 1160461"/>
                <a:gd name="connsiteX6" fmla="*/ 914400 w 1000125"/>
                <a:gd name="connsiteY6" fmla="*/ 12698 h 1160461"/>
                <a:gd name="connsiteX7" fmla="*/ 1000125 w 1000125"/>
                <a:gd name="connsiteY7" fmla="*/ 379411 h 1160461"/>
                <a:gd name="connsiteX8" fmla="*/ 828675 w 1000125"/>
                <a:gd name="connsiteY8" fmla="*/ 403223 h 1160461"/>
                <a:gd name="connsiteX9" fmla="*/ 852487 w 1000125"/>
                <a:gd name="connsiteY9" fmla="*/ 631823 h 1160461"/>
                <a:gd name="connsiteX10" fmla="*/ 638175 w 1000125"/>
                <a:gd name="connsiteY10" fmla="*/ 669923 h 1160461"/>
                <a:gd name="connsiteX11" fmla="*/ 638175 w 1000125"/>
                <a:gd name="connsiteY11" fmla="*/ 850898 h 1160461"/>
                <a:gd name="connsiteX12" fmla="*/ 0 w 1000125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76332" h="1160461">
                  <a:moveTo>
                    <a:pt x="0" y="1160461"/>
                  </a:moveTo>
                  <a:lnTo>
                    <a:pt x="228600" y="574673"/>
                  </a:lnTo>
                  <a:cubicBezTo>
                    <a:pt x="282586" y="474659"/>
                    <a:pt x="346075" y="574673"/>
                    <a:pt x="404812" y="574673"/>
                  </a:cubicBezTo>
                  <a:cubicBezTo>
                    <a:pt x="398462" y="511173"/>
                    <a:pt x="315923" y="481010"/>
                    <a:pt x="385762" y="384173"/>
                  </a:cubicBezTo>
                  <a:cubicBezTo>
                    <a:pt x="498486" y="268286"/>
                    <a:pt x="573087" y="361948"/>
                    <a:pt x="666750" y="350836"/>
                  </a:cubicBezTo>
                  <a:cubicBezTo>
                    <a:pt x="658812" y="284161"/>
                    <a:pt x="541347" y="212725"/>
                    <a:pt x="642937" y="150811"/>
                  </a:cubicBezTo>
                  <a:cubicBezTo>
                    <a:pt x="766771" y="0"/>
                    <a:pt x="823912" y="58736"/>
                    <a:pt x="914400" y="12698"/>
                  </a:cubicBezTo>
                  <a:cubicBezTo>
                    <a:pt x="942975" y="134936"/>
                    <a:pt x="1076332" y="180974"/>
                    <a:pt x="1000125" y="379411"/>
                  </a:cubicBezTo>
                  <a:cubicBezTo>
                    <a:pt x="919170" y="458786"/>
                    <a:pt x="885825" y="395286"/>
                    <a:pt x="828675" y="403223"/>
                  </a:cubicBezTo>
                  <a:cubicBezTo>
                    <a:pt x="836612" y="479423"/>
                    <a:pt x="982671" y="507997"/>
                    <a:pt x="852487" y="631823"/>
                  </a:cubicBezTo>
                  <a:cubicBezTo>
                    <a:pt x="766771" y="787396"/>
                    <a:pt x="709612" y="657223"/>
                    <a:pt x="638175" y="669923"/>
                  </a:cubicBezTo>
                  <a:cubicBezTo>
                    <a:pt x="638175" y="730248"/>
                    <a:pt x="719147" y="790570"/>
                    <a:pt x="638175" y="850898"/>
                  </a:cubicBezTo>
                  <a:lnTo>
                    <a:pt x="0" y="116046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>
                <a:rot lat="18000000" lon="0" rev="20099999"/>
              </a:camera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09" name="Полилиния 308"/>
            <p:cNvSpPr/>
            <p:nvPr/>
          </p:nvSpPr>
          <p:spPr>
            <a:xfrm rot="1839986">
              <a:off x="523281" y="5784561"/>
              <a:ext cx="488006" cy="785225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10" name="24-конечная звезда 309"/>
            <p:cNvSpPr/>
            <p:nvPr/>
          </p:nvSpPr>
          <p:spPr>
            <a:xfrm>
              <a:off x="571472" y="5643578"/>
              <a:ext cx="357190" cy="285752"/>
            </a:xfrm>
            <a:prstGeom prst="star24">
              <a:avLst>
                <a:gd name="adj" fmla="val 43333"/>
              </a:avLst>
            </a:prstGeom>
            <a:solidFill>
              <a:srgbClr val="FFFF00"/>
            </a:solidFill>
            <a:ln>
              <a:noFill/>
            </a:ln>
            <a:scene3d>
              <a:camera prst="orthographicFront"/>
              <a:lightRig rig="threePt" dir="t"/>
            </a:scene3d>
            <a:sp3d>
              <a:bevelT h="38100" prst="relaxedInse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</p:grpSp>
      <p:grpSp>
        <p:nvGrpSpPr>
          <p:cNvPr id="44058" name="Группа 310"/>
          <p:cNvGrpSpPr>
            <a:grpSpLocks/>
          </p:cNvGrpSpPr>
          <p:nvPr/>
        </p:nvGrpSpPr>
        <p:grpSpPr bwMode="auto">
          <a:xfrm>
            <a:off x="2500313" y="6197600"/>
            <a:ext cx="642937" cy="660400"/>
            <a:chOff x="214282" y="5643578"/>
            <a:chExt cx="1285884" cy="1017585"/>
          </a:xfrm>
        </p:grpSpPr>
        <p:sp>
          <p:nvSpPr>
            <p:cNvPr id="312" name="Полилиния 311"/>
            <p:cNvSpPr/>
            <p:nvPr/>
          </p:nvSpPr>
          <p:spPr>
            <a:xfrm>
              <a:off x="785786" y="5715016"/>
              <a:ext cx="714380" cy="946147"/>
            </a:xfrm>
            <a:custGeom>
              <a:avLst/>
              <a:gdLst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60461 h 1160461"/>
                <a:gd name="connsiteX1" fmla="*/ 228600 w 1000125"/>
                <a:gd name="connsiteY1" fmla="*/ 574673 h 1160461"/>
                <a:gd name="connsiteX2" fmla="*/ 404812 w 1000125"/>
                <a:gd name="connsiteY2" fmla="*/ 574673 h 1160461"/>
                <a:gd name="connsiteX3" fmla="*/ 385762 w 1000125"/>
                <a:gd name="connsiteY3" fmla="*/ 384173 h 1160461"/>
                <a:gd name="connsiteX4" fmla="*/ 666750 w 1000125"/>
                <a:gd name="connsiteY4" fmla="*/ 350836 h 1160461"/>
                <a:gd name="connsiteX5" fmla="*/ 642937 w 1000125"/>
                <a:gd name="connsiteY5" fmla="*/ 150811 h 1160461"/>
                <a:gd name="connsiteX6" fmla="*/ 914400 w 1000125"/>
                <a:gd name="connsiteY6" fmla="*/ 12698 h 1160461"/>
                <a:gd name="connsiteX7" fmla="*/ 1000125 w 1000125"/>
                <a:gd name="connsiteY7" fmla="*/ 379411 h 1160461"/>
                <a:gd name="connsiteX8" fmla="*/ 828675 w 1000125"/>
                <a:gd name="connsiteY8" fmla="*/ 403223 h 1160461"/>
                <a:gd name="connsiteX9" fmla="*/ 852487 w 1000125"/>
                <a:gd name="connsiteY9" fmla="*/ 631823 h 1160461"/>
                <a:gd name="connsiteX10" fmla="*/ 638175 w 1000125"/>
                <a:gd name="connsiteY10" fmla="*/ 669923 h 1160461"/>
                <a:gd name="connsiteX11" fmla="*/ 638175 w 1000125"/>
                <a:gd name="connsiteY11" fmla="*/ 850898 h 1160461"/>
                <a:gd name="connsiteX12" fmla="*/ 0 w 1000125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76332" h="1160461">
                  <a:moveTo>
                    <a:pt x="0" y="1160461"/>
                  </a:moveTo>
                  <a:lnTo>
                    <a:pt x="228600" y="574673"/>
                  </a:lnTo>
                  <a:cubicBezTo>
                    <a:pt x="282586" y="474659"/>
                    <a:pt x="346075" y="574673"/>
                    <a:pt x="404812" y="574673"/>
                  </a:cubicBezTo>
                  <a:cubicBezTo>
                    <a:pt x="398462" y="511173"/>
                    <a:pt x="315923" y="481010"/>
                    <a:pt x="385762" y="384173"/>
                  </a:cubicBezTo>
                  <a:cubicBezTo>
                    <a:pt x="498486" y="268286"/>
                    <a:pt x="573087" y="361948"/>
                    <a:pt x="666750" y="350836"/>
                  </a:cubicBezTo>
                  <a:cubicBezTo>
                    <a:pt x="658812" y="284161"/>
                    <a:pt x="541347" y="212725"/>
                    <a:pt x="642937" y="150811"/>
                  </a:cubicBezTo>
                  <a:cubicBezTo>
                    <a:pt x="766771" y="0"/>
                    <a:pt x="823912" y="58736"/>
                    <a:pt x="914400" y="12698"/>
                  </a:cubicBezTo>
                  <a:cubicBezTo>
                    <a:pt x="942975" y="134936"/>
                    <a:pt x="1076332" y="180974"/>
                    <a:pt x="1000125" y="379411"/>
                  </a:cubicBezTo>
                  <a:cubicBezTo>
                    <a:pt x="919170" y="458786"/>
                    <a:pt x="885825" y="395286"/>
                    <a:pt x="828675" y="403223"/>
                  </a:cubicBezTo>
                  <a:cubicBezTo>
                    <a:pt x="836612" y="479423"/>
                    <a:pt x="982671" y="507997"/>
                    <a:pt x="852487" y="631823"/>
                  </a:cubicBezTo>
                  <a:cubicBezTo>
                    <a:pt x="766771" y="787396"/>
                    <a:pt x="709612" y="657223"/>
                    <a:pt x="638175" y="669923"/>
                  </a:cubicBezTo>
                  <a:cubicBezTo>
                    <a:pt x="638175" y="730248"/>
                    <a:pt x="719147" y="790570"/>
                    <a:pt x="638175" y="850898"/>
                  </a:cubicBezTo>
                  <a:lnTo>
                    <a:pt x="0" y="116046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>
                <a:rot lat="20566233" lon="4218831" rev="19705992"/>
              </a:camera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13" name="Полилиния 312"/>
            <p:cNvSpPr/>
            <p:nvPr/>
          </p:nvSpPr>
          <p:spPr>
            <a:xfrm flipH="1">
              <a:off x="214282" y="5715016"/>
              <a:ext cx="714380" cy="946147"/>
            </a:xfrm>
            <a:custGeom>
              <a:avLst/>
              <a:gdLst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60461 h 1160461"/>
                <a:gd name="connsiteX1" fmla="*/ 228600 w 1000125"/>
                <a:gd name="connsiteY1" fmla="*/ 574673 h 1160461"/>
                <a:gd name="connsiteX2" fmla="*/ 404812 w 1000125"/>
                <a:gd name="connsiteY2" fmla="*/ 574673 h 1160461"/>
                <a:gd name="connsiteX3" fmla="*/ 385762 w 1000125"/>
                <a:gd name="connsiteY3" fmla="*/ 384173 h 1160461"/>
                <a:gd name="connsiteX4" fmla="*/ 666750 w 1000125"/>
                <a:gd name="connsiteY4" fmla="*/ 350836 h 1160461"/>
                <a:gd name="connsiteX5" fmla="*/ 642937 w 1000125"/>
                <a:gd name="connsiteY5" fmla="*/ 150811 h 1160461"/>
                <a:gd name="connsiteX6" fmla="*/ 914400 w 1000125"/>
                <a:gd name="connsiteY6" fmla="*/ 12698 h 1160461"/>
                <a:gd name="connsiteX7" fmla="*/ 1000125 w 1000125"/>
                <a:gd name="connsiteY7" fmla="*/ 379411 h 1160461"/>
                <a:gd name="connsiteX8" fmla="*/ 828675 w 1000125"/>
                <a:gd name="connsiteY8" fmla="*/ 403223 h 1160461"/>
                <a:gd name="connsiteX9" fmla="*/ 852487 w 1000125"/>
                <a:gd name="connsiteY9" fmla="*/ 631823 h 1160461"/>
                <a:gd name="connsiteX10" fmla="*/ 638175 w 1000125"/>
                <a:gd name="connsiteY10" fmla="*/ 669923 h 1160461"/>
                <a:gd name="connsiteX11" fmla="*/ 638175 w 1000125"/>
                <a:gd name="connsiteY11" fmla="*/ 850898 h 1160461"/>
                <a:gd name="connsiteX12" fmla="*/ 0 w 1000125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76332" h="1160461">
                  <a:moveTo>
                    <a:pt x="0" y="1160461"/>
                  </a:moveTo>
                  <a:lnTo>
                    <a:pt x="228600" y="574673"/>
                  </a:lnTo>
                  <a:cubicBezTo>
                    <a:pt x="282586" y="474659"/>
                    <a:pt x="346075" y="574673"/>
                    <a:pt x="404812" y="574673"/>
                  </a:cubicBezTo>
                  <a:cubicBezTo>
                    <a:pt x="398462" y="511173"/>
                    <a:pt x="315923" y="481010"/>
                    <a:pt x="385762" y="384173"/>
                  </a:cubicBezTo>
                  <a:cubicBezTo>
                    <a:pt x="498486" y="268286"/>
                    <a:pt x="573087" y="361948"/>
                    <a:pt x="666750" y="350836"/>
                  </a:cubicBezTo>
                  <a:cubicBezTo>
                    <a:pt x="658812" y="284161"/>
                    <a:pt x="541347" y="212725"/>
                    <a:pt x="642937" y="150811"/>
                  </a:cubicBezTo>
                  <a:cubicBezTo>
                    <a:pt x="766771" y="0"/>
                    <a:pt x="823912" y="58736"/>
                    <a:pt x="914400" y="12698"/>
                  </a:cubicBezTo>
                  <a:cubicBezTo>
                    <a:pt x="942975" y="134936"/>
                    <a:pt x="1076332" y="180974"/>
                    <a:pt x="1000125" y="379411"/>
                  </a:cubicBezTo>
                  <a:cubicBezTo>
                    <a:pt x="919170" y="458786"/>
                    <a:pt x="885825" y="395286"/>
                    <a:pt x="828675" y="403223"/>
                  </a:cubicBezTo>
                  <a:cubicBezTo>
                    <a:pt x="836612" y="479423"/>
                    <a:pt x="982671" y="507997"/>
                    <a:pt x="852487" y="631823"/>
                  </a:cubicBezTo>
                  <a:cubicBezTo>
                    <a:pt x="766771" y="787396"/>
                    <a:pt x="709612" y="657223"/>
                    <a:pt x="638175" y="669923"/>
                  </a:cubicBezTo>
                  <a:cubicBezTo>
                    <a:pt x="638175" y="730248"/>
                    <a:pt x="719147" y="790570"/>
                    <a:pt x="638175" y="850898"/>
                  </a:cubicBezTo>
                  <a:lnTo>
                    <a:pt x="0" y="116046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>
                <a:rot lat="18000000" lon="0" rev="20099999"/>
              </a:camera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14" name="Полилиния 313"/>
            <p:cNvSpPr/>
            <p:nvPr/>
          </p:nvSpPr>
          <p:spPr>
            <a:xfrm rot="1839986">
              <a:off x="523281" y="5784561"/>
              <a:ext cx="488006" cy="785225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15" name="24-конечная звезда 314"/>
            <p:cNvSpPr/>
            <p:nvPr/>
          </p:nvSpPr>
          <p:spPr>
            <a:xfrm>
              <a:off x="571472" y="5643578"/>
              <a:ext cx="357190" cy="285752"/>
            </a:xfrm>
            <a:prstGeom prst="star24">
              <a:avLst>
                <a:gd name="adj" fmla="val 43333"/>
              </a:avLst>
            </a:prstGeom>
            <a:solidFill>
              <a:srgbClr val="FFFF00"/>
            </a:solidFill>
            <a:ln>
              <a:noFill/>
            </a:ln>
            <a:scene3d>
              <a:camera prst="orthographicFront"/>
              <a:lightRig rig="threePt" dir="t"/>
            </a:scene3d>
            <a:sp3d>
              <a:bevelT h="38100" prst="relaxedInse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</p:grpSp>
      <p:sp>
        <p:nvSpPr>
          <p:cNvPr id="316" name="Овал 315"/>
          <p:cNvSpPr/>
          <p:nvPr/>
        </p:nvSpPr>
        <p:spPr>
          <a:xfrm>
            <a:off x="285720" y="5615002"/>
            <a:ext cx="71438" cy="71438"/>
          </a:xfrm>
          <a:prstGeom prst="ellipse">
            <a:avLst/>
          </a:prstGeom>
          <a:solidFill>
            <a:srgbClr val="FFFF00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/>
          </a:p>
        </p:txBody>
      </p:sp>
      <p:sp>
        <p:nvSpPr>
          <p:cNvPr id="317" name="Овал 316"/>
          <p:cNvSpPr/>
          <p:nvPr/>
        </p:nvSpPr>
        <p:spPr>
          <a:xfrm>
            <a:off x="642910" y="5757878"/>
            <a:ext cx="71438" cy="71438"/>
          </a:xfrm>
          <a:prstGeom prst="ellipse">
            <a:avLst/>
          </a:prstGeom>
          <a:solidFill>
            <a:srgbClr val="FFFF00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/>
          </a:p>
        </p:txBody>
      </p:sp>
      <p:sp>
        <p:nvSpPr>
          <p:cNvPr id="318" name="Овал 317"/>
          <p:cNvSpPr/>
          <p:nvPr/>
        </p:nvSpPr>
        <p:spPr>
          <a:xfrm>
            <a:off x="1428728" y="5615002"/>
            <a:ext cx="71438" cy="71438"/>
          </a:xfrm>
          <a:prstGeom prst="ellipse">
            <a:avLst/>
          </a:prstGeom>
          <a:solidFill>
            <a:srgbClr val="FFFF00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/>
          </a:p>
        </p:txBody>
      </p:sp>
      <p:sp>
        <p:nvSpPr>
          <p:cNvPr id="319" name="Овал 318"/>
          <p:cNvSpPr/>
          <p:nvPr/>
        </p:nvSpPr>
        <p:spPr>
          <a:xfrm>
            <a:off x="1142976" y="5829316"/>
            <a:ext cx="71438" cy="71438"/>
          </a:xfrm>
          <a:prstGeom prst="ellipse">
            <a:avLst/>
          </a:prstGeom>
          <a:solidFill>
            <a:srgbClr val="FFFF00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/>
          </a:p>
        </p:txBody>
      </p:sp>
      <p:sp>
        <p:nvSpPr>
          <p:cNvPr id="320" name="Овал 319"/>
          <p:cNvSpPr/>
          <p:nvPr/>
        </p:nvSpPr>
        <p:spPr>
          <a:xfrm>
            <a:off x="1571604" y="6043630"/>
            <a:ext cx="71438" cy="71438"/>
          </a:xfrm>
          <a:prstGeom prst="ellipse">
            <a:avLst/>
          </a:prstGeom>
          <a:solidFill>
            <a:srgbClr val="FFFF00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/>
          </a:p>
        </p:txBody>
      </p:sp>
      <p:sp>
        <p:nvSpPr>
          <p:cNvPr id="321" name="Овал 320"/>
          <p:cNvSpPr/>
          <p:nvPr/>
        </p:nvSpPr>
        <p:spPr>
          <a:xfrm>
            <a:off x="2143108" y="5829316"/>
            <a:ext cx="71438" cy="71438"/>
          </a:xfrm>
          <a:prstGeom prst="ellipse">
            <a:avLst/>
          </a:prstGeom>
          <a:solidFill>
            <a:srgbClr val="FFFF00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/>
          </a:p>
        </p:txBody>
      </p:sp>
      <p:sp>
        <p:nvSpPr>
          <p:cNvPr id="322" name="Овал 321"/>
          <p:cNvSpPr/>
          <p:nvPr/>
        </p:nvSpPr>
        <p:spPr>
          <a:xfrm>
            <a:off x="2643174" y="5686440"/>
            <a:ext cx="71438" cy="71438"/>
          </a:xfrm>
          <a:prstGeom prst="ellipse">
            <a:avLst/>
          </a:prstGeom>
          <a:solidFill>
            <a:srgbClr val="FFFF00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/>
          </a:p>
        </p:txBody>
      </p:sp>
      <p:sp>
        <p:nvSpPr>
          <p:cNvPr id="323" name="Овал 322"/>
          <p:cNvSpPr/>
          <p:nvPr/>
        </p:nvSpPr>
        <p:spPr>
          <a:xfrm>
            <a:off x="3428992" y="5757878"/>
            <a:ext cx="71438" cy="71438"/>
          </a:xfrm>
          <a:prstGeom prst="ellipse">
            <a:avLst/>
          </a:prstGeom>
          <a:solidFill>
            <a:srgbClr val="FFFF00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/>
          </a:p>
        </p:txBody>
      </p:sp>
      <p:sp>
        <p:nvSpPr>
          <p:cNvPr id="324" name="Овал 323"/>
          <p:cNvSpPr/>
          <p:nvPr/>
        </p:nvSpPr>
        <p:spPr>
          <a:xfrm>
            <a:off x="4429124" y="5686440"/>
            <a:ext cx="71438" cy="71438"/>
          </a:xfrm>
          <a:prstGeom prst="ellipse">
            <a:avLst/>
          </a:prstGeom>
          <a:solidFill>
            <a:srgbClr val="FFFF00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/>
          </a:p>
        </p:txBody>
      </p:sp>
      <p:sp>
        <p:nvSpPr>
          <p:cNvPr id="325" name="Овал 324"/>
          <p:cNvSpPr/>
          <p:nvPr/>
        </p:nvSpPr>
        <p:spPr>
          <a:xfrm>
            <a:off x="4000496" y="5829316"/>
            <a:ext cx="71438" cy="71438"/>
          </a:xfrm>
          <a:prstGeom prst="ellipse">
            <a:avLst/>
          </a:prstGeom>
          <a:solidFill>
            <a:srgbClr val="FFFF00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/>
          </a:p>
        </p:txBody>
      </p:sp>
      <p:sp>
        <p:nvSpPr>
          <p:cNvPr id="326" name="Овал 325"/>
          <p:cNvSpPr/>
          <p:nvPr/>
        </p:nvSpPr>
        <p:spPr>
          <a:xfrm>
            <a:off x="5214942" y="5757878"/>
            <a:ext cx="71438" cy="71438"/>
          </a:xfrm>
          <a:prstGeom prst="ellipse">
            <a:avLst/>
          </a:prstGeom>
          <a:solidFill>
            <a:srgbClr val="FFFF00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/>
          </a:p>
        </p:txBody>
      </p:sp>
      <p:sp>
        <p:nvSpPr>
          <p:cNvPr id="327" name="Овал 326"/>
          <p:cNvSpPr/>
          <p:nvPr/>
        </p:nvSpPr>
        <p:spPr>
          <a:xfrm>
            <a:off x="5857884" y="5615002"/>
            <a:ext cx="71438" cy="71438"/>
          </a:xfrm>
          <a:prstGeom prst="ellipse">
            <a:avLst/>
          </a:prstGeom>
          <a:solidFill>
            <a:srgbClr val="FFFF00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/>
          </a:p>
        </p:txBody>
      </p:sp>
      <p:sp>
        <p:nvSpPr>
          <p:cNvPr id="328" name="Овал 327"/>
          <p:cNvSpPr/>
          <p:nvPr/>
        </p:nvSpPr>
        <p:spPr>
          <a:xfrm>
            <a:off x="6643702" y="5829316"/>
            <a:ext cx="71438" cy="71438"/>
          </a:xfrm>
          <a:prstGeom prst="ellipse">
            <a:avLst/>
          </a:prstGeom>
          <a:solidFill>
            <a:srgbClr val="FFFF00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/>
          </a:p>
        </p:txBody>
      </p:sp>
      <p:sp>
        <p:nvSpPr>
          <p:cNvPr id="329" name="Овал 328"/>
          <p:cNvSpPr/>
          <p:nvPr/>
        </p:nvSpPr>
        <p:spPr>
          <a:xfrm>
            <a:off x="7429520" y="5972192"/>
            <a:ext cx="71438" cy="71438"/>
          </a:xfrm>
          <a:prstGeom prst="ellipse">
            <a:avLst/>
          </a:prstGeom>
          <a:solidFill>
            <a:srgbClr val="FFFF00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/>
          </a:p>
        </p:txBody>
      </p:sp>
      <p:sp>
        <p:nvSpPr>
          <p:cNvPr id="330" name="Овал 329"/>
          <p:cNvSpPr/>
          <p:nvPr/>
        </p:nvSpPr>
        <p:spPr>
          <a:xfrm>
            <a:off x="8929718" y="5686440"/>
            <a:ext cx="71438" cy="71438"/>
          </a:xfrm>
          <a:prstGeom prst="ellipse">
            <a:avLst/>
          </a:prstGeom>
          <a:solidFill>
            <a:srgbClr val="FFFF00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/>
          </a:p>
        </p:txBody>
      </p:sp>
      <p:sp>
        <p:nvSpPr>
          <p:cNvPr id="331" name="Овал 330"/>
          <p:cNvSpPr/>
          <p:nvPr/>
        </p:nvSpPr>
        <p:spPr>
          <a:xfrm>
            <a:off x="8572528" y="5829316"/>
            <a:ext cx="71438" cy="71438"/>
          </a:xfrm>
          <a:prstGeom prst="ellipse">
            <a:avLst/>
          </a:prstGeom>
          <a:solidFill>
            <a:srgbClr val="FFCCFF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/>
          </a:p>
        </p:txBody>
      </p:sp>
      <p:sp>
        <p:nvSpPr>
          <p:cNvPr id="332" name="Овал 331"/>
          <p:cNvSpPr/>
          <p:nvPr/>
        </p:nvSpPr>
        <p:spPr>
          <a:xfrm>
            <a:off x="8001024" y="5900754"/>
            <a:ext cx="71438" cy="71438"/>
          </a:xfrm>
          <a:prstGeom prst="ellipse">
            <a:avLst/>
          </a:prstGeom>
          <a:solidFill>
            <a:srgbClr val="FFCCFF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/>
          </a:p>
        </p:txBody>
      </p:sp>
      <p:sp>
        <p:nvSpPr>
          <p:cNvPr id="333" name="Овал 332"/>
          <p:cNvSpPr/>
          <p:nvPr/>
        </p:nvSpPr>
        <p:spPr>
          <a:xfrm>
            <a:off x="7072330" y="5829316"/>
            <a:ext cx="71438" cy="71438"/>
          </a:xfrm>
          <a:prstGeom prst="ellipse">
            <a:avLst/>
          </a:prstGeom>
          <a:solidFill>
            <a:srgbClr val="FFCCFF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/>
          </a:p>
        </p:txBody>
      </p:sp>
      <p:sp>
        <p:nvSpPr>
          <p:cNvPr id="334" name="Овал 333"/>
          <p:cNvSpPr/>
          <p:nvPr/>
        </p:nvSpPr>
        <p:spPr>
          <a:xfrm>
            <a:off x="6429388" y="5615002"/>
            <a:ext cx="71438" cy="71438"/>
          </a:xfrm>
          <a:prstGeom prst="ellipse">
            <a:avLst/>
          </a:prstGeom>
          <a:solidFill>
            <a:srgbClr val="FFCCFF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/>
          </a:p>
        </p:txBody>
      </p:sp>
      <p:sp>
        <p:nvSpPr>
          <p:cNvPr id="335" name="Овал 334"/>
          <p:cNvSpPr/>
          <p:nvPr/>
        </p:nvSpPr>
        <p:spPr>
          <a:xfrm>
            <a:off x="6072198" y="5829316"/>
            <a:ext cx="71438" cy="71438"/>
          </a:xfrm>
          <a:prstGeom prst="ellipse">
            <a:avLst/>
          </a:prstGeom>
          <a:solidFill>
            <a:srgbClr val="FFCCFF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/>
          </a:p>
        </p:txBody>
      </p:sp>
      <p:sp>
        <p:nvSpPr>
          <p:cNvPr id="336" name="Овал 335"/>
          <p:cNvSpPr/>
          <p:nvPr/>
        </p:nvSpPr>
        <p:spPr>
          <a:xfrm>
            <a:off x="5500694" y="5757878"/>
            <a:ext cx="71438" cy="71438"/>
          </a:xfrm>
          <a:prstGeom prst="ellipse">
            <a:avLst/>
          </a:prstGeom>
          <a:solidFill>
            <a:srgbClr val="FFCCFF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/>
          </a:p>
        </p:txBody>
      </p:sp>
      <p:sp>
        <p:nvSpPr>
          <p:cNvPr id="337" name="Овал 336"/>
          <p:cNvSpPr/>
          <p:nvPr/>
        </p:nvSpPr>
        <p:spPr>
          <a:xfrm>
            <a:off x="4786314" y="5615002"/>
            <a:ext cx="71438" cy="71438"/>
          </a:xfrm>
          <a:prstGeom prst="ellipse">
            <a:avLst/>
          </a:prstGeom>
          <a:solidFill>
            <a:srgbClr val="FFCCFF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/>
          </a:p>
        </p:txBody>
      </p:sp>
      <p:sp>
        <p:nvSpPr>
          <p:cNvPr id="338" name="Овал 337"/>
          <p:cNvSpPr/>
          <p:nvPr/>
        </p:nvSpPr>
        <p:spPr>
          <a:xfrm>
            <a:off x="3857620" y="5686440"/>
            <a:ext cx="71438" cy="71438"/>
          </a:xfrm>
          <a:prstGeom prst="ellipse">
            <a:avLst/>
          </a:prstGeom>
          <a:solidFill>
            <a:srgbClr val="FFCCFF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/>
          </a:p>
        </p:txBody>
      </p:sp>
      <p:sp>
        <p:nvSpPr>
          <p:cNvPr id="339" name="Овал 338"/>
          <p:cNvSpPr/>
          <p:nvPr/>
        </p:nvSpPr>
        <p:spPr>
          <a:xfrm>
            <a:off x="2928926" y="5829316"/>
            <a:ext cx="71438" cy="71438"/>
          </a:xfrm>
          <a:prstGeom prst="ellipse">
            <a:avLst/>
          </a:prstGeom>
          <a:solidFill>
            <a:srgbClr val="FFCCFF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/>
          </a:p>
        </p:txBody>
      </p:sp>
      <p:sp>
        <p:nvSpPr>
          <p:cNvPr id="340" name="Овал 339"/>
          <p:cNvSpPr/>
          <p:nvPr/>
        </p:nvSpPr>
        <p:spPr>
          <a:xfrm>
            <a:off x="1785918" y="5686440"/>
            <a:ext cx="71438" cy="71438"/>
          </a:xfrm>
          <a:prstGeom prst="ellipse">
            <a:avLst/>
          </a:prstGeom>
          <a:solidFill>
            <a:srgbClr val="FFCCFF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/>
          </a:p>
        </p:txBody>
      </p:sp>
      <p:sp>
        <p:nvSpPr>
          <p:cNvPr id="341" name="Овал 340"/>
          <p:cNvSpPr/>
          <p:nvPr/>
        </p:nvSpPr>
        <p:spPr>
          <a:xfrm>
            <a:off x="1000100" y="6115068"/>
            <a:ext cx="71438" cy="71438"/>
          </a:xfrm>
          <a:prstGeom prst="ellipse">
            <a:avLst/>
          </a:prstGeom>
          <a:solidFill>
            <a:srgbClr val="FFCCFF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/>
          </a:p>
        </p:txBody>
      </p:sp>
      <p:grpSp>
        <p:nvGrpSpPr>
          <p:cNvPr id="44085" name="Группа 355"/>
          <p:cNvGrpSpPr>
            <a:grpSpLocks/>
          </p:cNvGrpSpPr>
          <p:nvPr/>
        </p:nvGrpSpPr>
        <p:grpSpPr bwMode="auto">
          <a:xfrm rot="3478556">
            <a:off x="156369" y="6490494"/>
            <a:ext cx="250825" cy="341313"/>
            <a:chOff x="2857488" y="4883951"/>
            <a:chExt cx="571504" cy="903297"/>
          </a:xfrm>
        </p:grpSpPr>
        <p:sp>
          <p:nvSpPr>
            <p:cNvPr id="346" name="Овал 345"/>
            <p:cNvSpPr/>
            <p:nvPr/>
          </p:nvSpPr>
          <p:spPr>
            <a:xfrm>
              <a:off x="3001417" y="4925491"/>
              <a:ext cx="285753" cy="142847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42" name="Овал 341"/>
            <p:cNvSpPr/>
            <p:nvPr/>
          </p:nvSpPr>
          <p:spPr>
            <a:xfrm>
              <a:off x="2857488" y="5000636"/>
              <a:ext cx="571504" cy="785818"/>
            </a:xfrm>
            <a:prstGeom prst="ellipse">
              <a:avLst/>
            </a:prstGeom>
            <a:solidFill>
              <a:srgbClr val="A50021"/>
            </a:solidFill>
            <a:ln w="6350">
              <a:solidFill>
                <a:schemeClr val="tx1"/>
              </a:solidFill>
            </a:ln>
            <a:scene3d>
              <a:camera prst="orthographicFront"/>
              <a:lightRig rig="threePt" dir="t"/>
            </a:scene3d>
            <a:sp3d prstMaterial="plastic">
              <a:bevelT w="260350" h="1270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cxnSp>
          <p:nvCxnSpPr>
            <p:cNvPr id="344" name="Прямая соединительная линия 343"/>
            <p:cNvCxnSpPr>
              <a:stCxn id="0" idx="0"/>
              <a:endCxn id="0" idx="4"/>
            </p:cNvCxnSpPr>
            <p:nvPr/>
          </p:nvCxnSpPr>
          <p:spPr>
            <a:xfrm rot="16200000" flipH="1">
              <a:off x="2748861" y="5393939"/>
              <a:ext cx="785658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47" name="Овал 346"/>
            <p:cNvSpPr/>
            <p:nvPr/>
          </p:nvSpPr>
          <p:spPr>
            <a:xfrm>
              <a:off x="3067838" y="4885046"/>
              <a:ext cx="141066" cy="71425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48" name="Овал 347"/>
            <p:cNvSpPr/>
            <p:nvPr/>
          </p:nvSpPr>
          <p:spPr>
            <a:xfrm>
              <a:off x="2998115" y="5145087"/>
              <a:ext cx="68724" cy="71425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49" name="Овал 348"/>
            <p:cNvSpPr/>
            <p:nvPr/>
          </p:nvSpPr>
          <p:spPr>
            <a:xfrm>
              <a:off x="2926100" y="5287348"/>
              <a:ext cx="72342" cy="71422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50" name="Овал 349"/>
            <p:cNvSpPr/>
            <p:nvPr/>
          </p:nvSpPr>
          <p:spPr>
            <a:xfrm>
              <a:off x="2925677" y="5430749"/>
              <a:ext cx="72342" cy="71425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51" name="Овал 350"/>
            <p:cNvSpPr/>
            <p:nvPr/>
          </p:nvSpPr>
          <p:spPr>
            <a:xfrm>
              <a:off x="2998762" y="5571728"/>
              <a:ext cx="68724" cy="71425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52" name="Овал 351"/>
            <p:cNvSpPr/>
            <p:nvPr/>
          </p:nvSpPr>
          <p:spPr>
            <a:xfrm>
              <a:off x="3212551" y="5143611"/>
              <a:ext cx="72342" cy="71425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53" name="Овал 352"/>
            <p:cNvSpPr/>
            <p:nvPr/>
          </p:nvSpPr>
          <p:spPr>
            <a:xfrm>
              <a:off x="3285635" y="5284591"/>
              <a:ext cx="68726" cy="71425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54" name="Овал 353"/>
            <p:cNvSpPr/>
            <p:nvPr/>
          </p:nvSpPr>
          <p:spPr>
            <a:xfrm>
              <a:off x="3285211" y="5427992"/>
              <a:ext cx="68726" cy="71422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55" name="Овал 354"/>
            <p:cNvSpPr/>
            <p:nvPr/>
          </p:nvSpPr>
          <p:spPr>
            <a:xfrm>
              <a:off x="3211280" y="5573813"/>
              <a:ext cx="72342" cy="71422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</p:grpSp>
      <p:grpSp>
        <p:nvGrpSpPr>
          <p:cNvPr id="44086" name="Группа 369"/>
          <p:cNvGrpSpPr>
            <a:grpSpLocks/>
          </p:cNvGrpSpPr>
          <p:nvPr/>
        </p:nvGrpSpPr>
        <p:grpSpPr bwMode="auto">
          <a:xfrm rot="1300059">
            <a:off x="4697413" y="6483350"/>
            <a:ext cx="250825" cy="339725"/>
            <a:chOff x="2857488" y="4883951"/>
            <a:chExt cx="571504" cy="903297"/>
          </a:xfrm>
        </p:grpSpPr>
        <p:sp>
          <p:nvSpPr>
            <p:cNvPr id="371" name="Овал 370"/>
            <p:cNvSpPr/>
            <p:nvPr/>
          </p:nvSpPr>
          <p:spPr>
            <a:xfrm>
              <a:off x="3000700" y="4927583"/>
              <a:ext cx="285753" cy="143514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72" name="Овал 371"/>
            <p:cNvSpPr/>
            <p:nvPr/>
          </p:nvSpPr>
          <p:spPr>
            <a:xfrm>
              <a:off x="2857488" y="5000636"/>
              <a:ext cx="571504" cy="785818"/>
            </a:xfrm>
            <a:prstGeom prst="ellipse">
              <a:avLst/>
            </a:prstGeom>
            <a:solidFill>
              <a:srgbClr val="A50021"/>
            </a:solidFill>
            <a:ln w="6350">
              <a:solidFill>
                <a:schemeClr val="tx1"/>
              </a:solidFill>
            </a:ln>
            <a:scene3d>
              <a:camera prst="orthographicFront"/>
              <a:lightRig rig="threePt" dir="t"/>
            </a:scene3d>
            <a:sp3d prstMaterial="plastic">
              <a:bevelT w="260350" h="1270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cxnSp>
          <p:nvCxnSpPr>
            <p:cNvPr id="373" name="Прямая соединительная линия 372"/>
            <p:cNvCxnSpPr>
              <a:stCxn id="0" idx="0"/>
              <a:endCxn id="0" idx="4"/>
            </p:cNvCxnSpPr>
            <p:nvPr/>
          </p:nvCxnSpPr>
          <p:spPr>
            <a:xfrm rot="16200000" flipH="1">
              <a:off x="2747877" y="5395950"/>
              <a:ext cx="785109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74" name="Овал 373"/>
            <p:cNvSpPr/>
            <p:nvPr/>
          </p:nvSpPr>
          <p:spPr>
            <a:xfrm>
              <a:off x="3068504" y="4881539"/>
              <a:ext cx="141069" cy="71759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75" name="Овал 374"/>
            <p:cNvSpPr/>
            <p:nvPr/>
          </p:nvSpPr>
          <p:spPr>
            <a:xfrm>
              <a:off x="2998033" y="5139911"/>
              <a:ext cx="68726" cy="71759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76" name="Овал 375"/>
            <p:cNvSpPr/>
            <p:nvPr/>
          </p:nvSpPr>
          <p:spPr>
            <a:xfrm>
              <a:off x="2927086" y="5285515"/>
              <a:ext cx="72342" cy="71756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77" name="Овал 376"/>
            <p:cNvSpPr/>
            <p:nvPr/>
          </p:nvSpPr>
          <p:spPr>
            <a:xfrm>
              <a:off x="2928149" y="5425821"/>
              <a:ext cx="72342" cy="71759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78" name="Овал 377"/>
            <p:cNvSpPr/>
            <p:nvPr/>
          </p:nvSpPr>
          <p:spPr>
            <a:xfrm>
              <a:off x="3000531" y="5570239"/>
              <a:ext cx="68724" cy="71756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79" name="Овал 378"/>
            <p:cNvSpPr/>
            <p:nvPr/>
          </p:nvSpPr>
          <p:spPr>
            <a:xfrm>
              <a:off x="3212172" y="5139715"/>
              <a:ext cx="72342" cy="71759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80" name="Овал 379"/>
            <p:cNvSpPr/>
            <p:nvPr/>
          </p:nvSpPr>
          <p:spPr>
            <a:xfrm>
              <a:off x="3284554" y="5284133"/>
              <a:ext cx="68724" cy="71756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81" name="Овал 380"/>
            <p:cNvSpPr/>
            <p:nvPr/>
          </p:nvSpPr>
          <p:spPr>
            <a:xfrm>
              <a:off x="3286952" y="5428363"/>
              <a:ext cx="68724" cy="71756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82" name="Овал 381"/>
            <p:cNvSpPr/>
            <p:nvPr/>
          </p:nvSpPr>
          <p:spPr>
            <a:xfrm>
              <a:off x="3211308" y="5571601"/>
              <a:ext cx="72342" cy="71756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</p:grpSp>
      <p:sp>
        <p:nvSpPr>
          <p:cNvPr id="389" name="Полилиния 388"/>
          <p:cNvSpPr/>
          <p:nvPr/>
        </p:nvSpPr>
        <p:spPr>
          <a:xfrm>
            <a:off x="263525" y="3248025"/>
            <a:ext cx="307975" cy="109538"/>
          </a:xfrm>
          <a:custGeom>
            <a:avLst/>
            <a:gdLst>
              <a:gd name="connsiteX0" fmla="*/ 0 w 420413"/>
              <a:gd name="connsiteY0" fmla="*/ 0 h 287282"/>
              <a:gd name="connsiteX1" fmla="*/ 220717 w 420413"/>
              <a:gd name="connsiteY1" fmla="*/ 283779 h 287282"/>
              <a:gd name="connsiteX2" fmla="*/ 420413 w 420413"/>
              <a:gd name="connsiteY2" fmla="*/ 21020 h 287282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  <a:gd name="connsiteX0" fmla="*/ 0 w 420413"/>
              <a:gd name="connsiteY0" fmla="*/ 6132 h 289911"/>
              <a:gd name="connsiteX1" fmla="*/ 220717 w 420413"/>
              <a:gd name="connsiteY1" fmla="*/ 289911 h 289911"/>
              <a:gd name="connsiteX2" fmla="*/ 420413 w 420413"/>
              <a:gd name="connsiteY2" fmla="*/ 27152 h 289911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420413" h="283779">
                <a:moveTo>
                  <a:pt x="0" y="0"/>
                </a:moveTo>
                <a:cubicBezTo>
                  <a:pt x="149090" y="93335"/>
                  <a:pt x="163486" y="80086"/>
                  <a:pt x="220717" y="283779"/>
                </a:cubicBezTo>
                <a:cubicBezTo>
                  <a:pt x="307893" y="34541"/>
                  <a:pt x="297355" y="100451"/>
                  <a:pt x="420413" y="21020"/>
                </a:cubicBezTo>
              </a:path>
            </a:pathLst>
          </a:custGeom>
          <a:ln w="15875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/>
          </a:p>
        </p:txBody>
      </p:sp>
      <p:sp>
        <p:nvSpPr>
          <p:cNvPr id="390" name="Полилиния 389"/>
          <p:cNvSpPr/>
          <p:nvPr/>
        </p:nvSpPr>
        <p:spPr>
          <a:xfrm>
            <a:off x="928688" y="3286125"/>
            <a:ext cx="307975" cy="109538"/>
          </a:xfrm>
          <a:custGeom>
            <a:avLst/>
            <a:gdLst>
              <a:gd name="connsiteX0" fmla="*/ 0 w 420413"/>
              <a:gd name="connsiteY0" fmla="*/ 0 h 287282"/>
              <a:gd name="connsiteX1" fmla="*/ 220717 w 420413"/>
              <a:gd name="connsiteY1" fmla="*/ 283779 h 287282"/>
              <a:gd name="connsiteX2" fmla="*/ 420413 w 420413"/>
              <a:gd name="connsiteY2" fmla="*/ 21020 h 287282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  <a:gd name="connsiteX0" fmla="*/ 0 w 420413"/>
              <a:gd name="connsiteY0" fmla="*/ 6132 h 289911"/>
              <a:gd name="connsiteX1" fmla="*/ 220717 w 420413"/>
              <a:gd name="connsiteY1" fmla="*/ 289911 h 289911"/>
              <a:gd name="connsiteX2" fmla="*/ 420413 w 420413"/>
              <a:gd name="connsiteY2" fmla="*/ 27152 h 289911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420413" h="283779">
                <a:moveTo>
                  <a:pt x="0" y="0"/>
                </a:moveTo>
                <a:cubicBezTo>
                  <a:pt x="149090" y="93335"/>
                  <a:pt x="163486" y="80086"/>
                  <a:pt x="220717" y="283779"/>
                </a:cubicBezTo>
                <a:cubicBezTo>
                  <a:pt x="307893" y="34541"/>
                  <a:pt x="297355" y="100451"/>
                  <a:pt x="420413" y="21020"/>
                </a:cubicBezTo>
              </a:path>
            </a:pathLst>
          </a:custGeom>
          <a:ln w="15875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/>
          </a:p>
        </p:txBody>
      </p:sp>
      <p:sp>
        <p:nvSpPr>
          <p:cNvPr id="391" name="Полилиния 390"/>
          <p:cNvSpPr/>
          <p:nvPr/>
        </p:nvSpPr>
        <p:spPr>
          <a:xfrm>
            <a:off x="428625" y="3071813"/>
            <a:ext cx="307975" cy="109537"/>
          </a:xfrm>
          <a:custGeom>
            <a:avLst/>
            <a:gdLst>
              <a:gd name="connsiteX0" fmla="*/ 0 w 420413"/>
              <a:gd name="connsiteY0" fmla="*/ 0 h 287282"/>
              <a:gd name="connsiteX1" fmla="*/ 220717 w 420413"/>
              <a:gd name="connsiteY1" fmla="*/ 283779 h 287282"/>
              <a:gd name="connsiteX2" fmla="*/ 420413 w 420413"/>
              <a:gd name="connsiteY2" fmla="*/ 21020 h 287282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  <a:gd name="connsiteX0" fmla="*/ 0 w 420413"/>
              <a:gd name="connsiteY0" fmla="*/ 6132 h 289911"/>
              <a:gd name="connsiteX1" fmla="*/ 220717 w 420413"/>
              <a:gd name="connsiteY1" fmla="*/ 289911 h 289911"/>
              <a:gd name="connsiteX2" fmla="*/ 420413 w 420413"/>
              <a:gd name="connsiteY2" fmla="*/ 27152 h 289911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420413" h="283779">
                <a:moveTo>
                  <a:pt x="0" y="0"/>
                </a:moveTo>
                <a:cubicBezTo>
                  <a:pt x="149090" y="93335"/>
                  <a:pt x="163486" y="80086"/>
                  <a:pt x="220717" y="283779"/>
                </a:cubicBezTo>
                <a:cubicBezTo>
                  <a:pt x="307893" y="34541"/>
                  <a:pt x="297355" y="100451"/>
                  <a:pt x="420413" y="21020"/>
                </a:cubicBezTo>
              </a:path>
            </a:pathLst>
          </a:custGeom>
          <a:ln w="15875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/>
          </a:p>
        </p:txBody>
      </p:sp>
      <p:sp>
        <p:nvSpPr>
          <p:cNvPr id="392" name="Полилиния 391"/>
          <p:cNvSpPr/>
          <p:nvPr/>
        </p:nvSpPr>
        <p:spPr>
          <a:xfrm>
            <a:off x="785813" y="3071813"/>
            <a:ext cx="307975" cy="109537"/>
          </a:xfrm>
          <a:custGeom>
            <a:avLst/>
            <a:gdLst>
              <a:gd name="connsiteX0" fmla="*/ 0 w 420413"/>
              <a:gd name="connsiteY0" fmla="*/ 0 h 287282"/>
              <a:gd name="connsiteX1" fmla="*/ 220717 w 420413"/>
              <a:gd name="connsiteY1" fmla="*/ 283779 h 287282"/>
              <a:gd name="connsiteX2" fmla="*/ 420413 w 420413"/>
              <a:gd name="connsiteY2" fmla="*/ 21020 h 287282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  <a:gd name="connsiteX0" fmla="*/ 0 w 420413"/>
              <a:gd name="connsiteY0" fmla="*/ 6132 h 289911"/>
              <a:gd name="connsiteX1" fmla="*/ 220717 w 420413"/>
              <a:gd name="connsiteY1" fmla="*/ 289911 h 289911"/>
              <a:gd name="connsiteX2" fmla="*/ 420413 w 420413"/>
              <a:gd name="connsiteY2" fmla="*/ 27152 h 289911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420413" h="283779">
                <a:moveTo>
                  <a:pt x="0" y="0"/>
                </a:moveTo>
                <a:cubicBezTo>
                  <a:pt x="149090" y="93335"/>
                  <a:pt x="163486" y="80086"/>
                  <a:pt x="220717" y="283779"/>
                </a:cubicBezTo>
                <a:cubicBezTo>
                  <a:pt x="307893" y="34541"/>
                  <a:pt x="297355" y="100451"/>
                  <a:pt x="420413" y="21020"/>
                </a:cubicBezTo>
              </a:path>
            </a:pathLst>
          </a:custGeom>
          <a:ln w="15875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/>
          </a:p>
        </p:txBody>
      </p:sp>
      <p:sp>
        <p:nvSpPr>
          <p:cNvPr id="393" name="Полилиния 392"/>
          <p:cNvSpPr/>
          <p:nvPr/>
        </p:nvSpPr>
        <p:spPr>
          <a:xfrm>
            <a:off x="642938" y="2857500"/>
            <a:ext cx="307975" cy="109538"/>
          </a:xfrm>
          <a:custGeom>
            <a:avLst/>
            <a:gdLst>
              <a:gd name="connsiteX0" fmla="*/ 0 w 420413"/>
              <a:gd name="connsiteY0" fmla="*/ 0 h 287282"/>
              <a:gd name="connsiteX1" fmla="*/ 220717 w 420413"/>
              <a:gd name="connsiteY1" fmla="*/ 283779 h 287282"/>
              <a:gd name="connsiteX2" fmla="*/ 420413 w 420413"/>
              <a:gd name="connsiteY2" fmla="*/ 21020 h 287282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  <a:gd name="connsiteX0" fmla="*/ 0 w 420413"/>
              <a:gd name="connsiteY0" fmla="*/ 6132 h 289911"/>
              <a:gd name="connsiteX1" fmla="*/ 220717 w 420413"/>
              <a:gd name="connsiteY1" fmla="*/ 289911 h 289911"/>
              <a:gd name="connsiteX2" fmla="*/ 420413 w 420413"/>
              <a:gd name="connsiteY2" fmla="*/ 27152 h 289911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420413" h="283779">
                <a:moveTo>
                  <a:pt x="0" y="0"/>
                </a:moveTo>
                <a:cubicBezTo>
                  <a:pt x="149090" y="93335"/>
                  <a:pt x="163486" y="80086"/>
                  <a:pt x="220717" y="283779"/>
                </a:cubicBezTo>
                <a:cubicBezTo>
                  <a:pt x="307893" y="34541"/>
                  <a:pt x="297355" y="100451"/>
                  <a:pt x="420413" y="21020"/>
                </a:cubicBezTo>
              </a:path>
            </a:pathLst>
          </a:custGeom>
          <a:ln w="15875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/>
          </a:p>
        </p:txBody>
      </p:sp>
      <p:sp>
        <p:nvSpPr>
          <p:cNvPr id="394" name="Овал 393"/>
          <p:cNvSpPr/>
          <p:nvPr/>
        </p:nvSpPr>
        <p:spPr>
          <a:xfrm>
            <a:off x="0" y="214290"/>
            <a:ext cx="1428728" cy="1357322"/>
          </a:xfrm>
          <a:prstGeom prst="ellipse">
            <a:avLst/>
          </a:prstGeom>
          <a:gradFill flip="none" rotWithShape="1">
            <a:gsLst>
              <a:gs pos="100000">
                <a:schemeClr val="bg1"/>
              </a:gs>
              <a:gs pos="26000">
                <a:schemeClr val="bg1">
                  <a:alpha val="0"/>
                </a:schemeClr>
              </a:gs>
            </a:gsLst>
            <a:path path="circle">
              <a:fillToRect l="50000" t="50000" r="50000" b="50000"/>
            </a:path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/>
          </a:p>
        </p:txBody>
      </p:sp>
      <p:sp>
        <p:nvSpPr>
          <p:cNvPr id="395" name="Заголовок 394"/>
          <p:cNvSpPr>
            <a:spLocks noGrp="1"/>
          </p:cNvSpPr>
          <p:nvPr>
            <p:ph type="title"/>
          </p:nvPr>
        </p:nvSpPr>
        <p:spPr>
          <a:xfrm>
            <a:off x="1214414" y="0"/>
            <a:ext cx="6643734" cy="1143000"/>
          </a:xfrm>
          <a:prstGeom prst="round2SameRect">
            <a:avLst>
              <a:gd name="adj1" fmla="val 16667"/>
              <a:gd name="adj2" fmla="val 38889"/>
            </a:avLst>
          </a:prstGeom>
          <a:gradFill>
            <a:gsLst>
              <a:gs pos="100000">
                <a:srgbClr val="FFCCCC"/>
              </a:gs>
              <a:gs pos="26000">
                <a:schemeClr val="bg1"/>
              </a:gs>
            </a:gsLst>
            <a:path path="circle">
              <a:fillToRect l="50000" t="50000" r="50000" b="50000"/>
            </a:path>
          </a:gradFill>
          <a:scene3d>
            <a:camera prst="orthographicFront"/>
            <a:lightRig rig="threePt" dir="t"/>
          </a:scene3d>
          <a:sp3d>
            <a:bevelT w="171450" h="31750"/>
          </a:sp3d>
        </p:spPr>
        <p:txBody>
          <a:bodyPr rtlCol="0">
            <a:normAutofit/>
          </a:bodyPr>
          <a:lstStyle/>
          <a:p>
            <a:pPr fontAlgn="auto">
              <a:spcAft>
                <a:spcPts val="0"/>
              </a:spcAft>
              <a:defRPr/>
            </a:pPr>
            <a:r>
              <a:rPr lang="ru-RU" sz="3600" b="1" dirty="0" smtClean="0">
                <a:ln>
                  <a:solidFill>
                    <a:sysClr val="windowText" lastClr="000000"/>
                  </a:solidFill>
                </a:ln>
                <a:solidFill>
                  <a:srgbClr val="FFCCCC"/>
                </a:solidFill>
                <a:effectLst>
                  <a:outerShdw blurRad="50800" dist="38100" dir="2700000" algn="tl" rotWithShape="0">
                    <a:prstClr val="black">
                      <a:alpha val="40000"/>
                    </a:prstClr>
                  </a:outerShdw>
                </a:effectLst>
              </a:rPr>
              <a:t>Эмоциональная разгрузка</a:t>
            </a:r>
            <a:endParaRPr lang="ru-RU" sz="3600" b="1" dirty="0">
              <a:ln>
                <a:solidFill>
                  <a:sysClr val="windowText" lastClr="000000"/>
                </a:solidFill>
              </a:ln>
              <a:solidFill>
                <a:srgbClr val="FFCCCC"/>
              </a:solidFill>
              <a:effectLst>
                <a:outerShdw blurRad="50800" dist="38100" dir="2700000" algn="tl" rotWithShape="0">
                  <a:prstClr val="black">
                    <a:alpha val="40000"/>
                  </a:prstClr>
                </a:outerShdw>
              </a:effectLst>
            </a:endParaRPr>
          </a:p>
        </p:txBody>
      </p:sp>
      <p:grpSp>
        <p:nvGrpSpPr>
          <p:cNvPr id="291" name="Группа 329"/>
          <p:cNvGrpSpPr/>
          <p:nvPr/>
        </p:nvGrpSpPr>
        <p:grpSpPr>
          <a:xfrm>
            <a:off x="714348" y="6143644"/>
            <a:ext cx="642942" cy="571504"/>
            <a:chOff x="3533771" y="2640017"/>
            <a:chExt cx="1789109" cy="1289049"/>
          </a:xfrm>
          <a:effectLst>
            <a:outerShdw blurRad="76200" dist="63500" dir="2700000" algn="tl" rotWithShape="0">
              <a:prstClr val="black">
                <a:alpha val="64000"/>
              </a:prstClr>
            </a:outerShdw>
          </a:effectLst>
        </p:grpSpPr>
        <p:sp>
          <p:nvSpPr>
            <p:cNvPr id="296" name="Скругленный прямоугольник 295"/>
            <p:cNvSpPr/>
            <p:nvPr/>
          </p:nvSpPr>
          <p:spPr>
            <a:xfrm>
              <a:off x="4357686" y="3357562"/>
              <a:ext cx="142876" cy="357190"/>
            </a:xfrm>
            <a:prstGeom prst="roundRect">
              <a:avLst>
                <a:gd name="adj" fmla="val 50000"/>
              </a:avLst>
            </a:prstGeom>
            <a:solidFill>
              <a:schemeClr val="accent6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01" name="Скругленный прямоугольник 300"/>
            <p:cNvSpPr/>
            <p:nvPr/>
          </p:nvSpPr>
          <p:spPr>
            <a:xfrm>
              <a:off x="4357686" y="3143248"/>
              <a:ext cx="142876" cy="285752"/>
            </a:xfrm>
            <a:prstGeom prst="roundRect">
              <a:avLst>
                <a:gd name="adj" fmla="val 30000"/>
              </a:avLst>
            </a:prstGeom>
            <a:solidFill>
              <a:srgbClr val="00B05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06" name="Полилиния 305">
              <a:hlinkClick r:id="" action="ppaction://hlinkshowjump?jump=endshow"/>
            </p:cNvPr>
            <p:cNvSpPr/>
            <p:nvPr/>
          </p:nvSpPr>
          <p:spPr>
            <a:xfrm flipV="1">
              <a:off x="4457695" y="3286124"/>
              <a:ext cx="571504" cy="642942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2"/>
            </a:lnRef>
            <a:fillRef idx="2">
              <a:schemeClr val="accent2"/>
            </a:fillRef>
            <a:effectRef idx="1">
              <a:schemeClr val="accent2"/>
            </a:effectRef>
            <a:fontRef idx="minor">
              <a:schemeClr val="dk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11" name="Полилиния 310">
              <a:hlinkClick r:id="" action="ppaction://hlinkshowjump?jump=endshow"/>
            </p:cNvPr>
            <p:cNvSpPr/>
            <p:nvPr/>
          </p:nvSpPr>
          <p:spPr>
            <a:xfrm flipH="1" flipV="1">
              <a:off x="3824286" y="3286124"/>
              <a:ext cx="571504" cy="642942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2"/>
            </a:lnRef>
            <a:fillRef idx="2">
              <a:schemeClr val="accent2"/>
            </a:fillRef>
            <a:effectRef idx="1">
              <a:schemeClr val="accent2"/>
            </a:effectRef>
            <a:fontRef idx="minor">
              <a:schemeClr val="dk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43" name="Скругленный прямоугольник 342"/>
            <p:cNvSpPr/>
            <p:nvPr/>
          </p:nvSpPr>
          <p:spPr>
            <a:xfrm>
              <a:off x="4357686" y="3071810"/>
              <a:ext cx="142876" cy="142876"/>
            </a:xfrm>
            <a:prstGeom prst="roundRect">
              <a:avLst>
                <a:gd name="adj" fmla="val 41111"/>
              </a:avLst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45" name="Полилиния 344">
              <a:hlinkClick r:id="" action="ppaction://hlinkshowjump?jump=endshow"/>
            </p:cNvPr>
            <p:cNvSpPr/>
            <p:nvPr/>
          </p:nvSpPr>
          <p:spPr>
            <a:xfrm>
              <a:off x="4457696" y="2640017"/>
              <a:ext cx="865184" cy="888998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2"/>
            </a:lnRef>
            <a:fillRef idx="2">
              <a:schemeClr val="accent2"/>
            </a:fillRef>
            <a:effectRef idx="1">
              <a:schemeClr val="accent2"/>
            </a:effectRef>
            <a:fontRef idx="minor">
              <a:schemeClr val="dk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56" name="Полилиния 355">
              <a:hlinkClick r:id="" action="ppaction://hlinkshowjump?jump=endshow"/>
            </p:cNvPr>
            <p:cNvSpPr/>
            <p:nvPr/>
          </p:nvSpPr>
          <p:spPr>
            <a:xfrm flipH="1">
              <a:off x="3533771" y="2647945"/>
              <a:ext cx="865184" cy="888998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2"/>
            </a:lnRef>
            <a:fillRef idx="2">
              <a:schemeClr val="accent2"/>
            </a:fillRef>
            <a:effectRef idx="1">
              <a:schemeClr val="accent2"/>
            </a:effectRef>
            <a:fontRef idx="minor">
              <a:schemeClr val="dk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</p:grpSp>
      <p:grpSp>
        <p:nvGrpSpPr>
          <p:cNvPr id="357" name="Группа 329"/>
          <p:cNvGrpSpPr/>
          <p:nvPr/>
        </p:nvGrpSpPr>
        <p:grpSpPr>
          <a:xfrm rot="16200000">
            <a:off x="7329611" y="6108409"/>
            <a:ext cx="635210" cy="578268"/>
            <a:chOff x="3533771" y="2640017"/>
            <a:chExt cx="1789109" cy="1289049"/>
          </a:xfrm>
          <a:effectLst>
            <a:outerShdw blurRad="76200" dist="63500" dir="2700000" algn="tl" rotWithShape="0">
              <a:prstClr val="black">
                <a:alpha val="64000"/>
              </a:prstClr>
            </a:outerShdw>
          </a:effectLst>
        </p:grpSpPr>
        <p:sp>
          <p:nvSpPr>
            <p:cNvPr id="370" name="Скругленный прямоугольник 369"/>
            <p:cNvSpPr/>
            <p:nvPr/>
          </p:nvSpPr>
          <p:spPr>
            <a:xfrm>
              <a:off x="4357686" y="3357562"/>
              <a:ext cx="142876" cy="357190"/>
            </a:xfrm>
            <a:prstGeom prst="roundRect">
              <a:avLst>
                <a:gd name="adj" fmla="val 50000"/>
              </a:avLst>
            </a:prstGeom>
            <a:solidFill>
              <a:schemeClr val="accent6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88" name="Скругленный прямоугольник 387"/>
            <p:cNvSpPr/>
            <p:nvPr/>
          </p:nvSpPr>
          <p:spPr>
            <a:xfrm>
              <a:off x="4357686" y="3143248"/>
              <a:ext cx="142876" cy="285752"/>
            </a:xfrm>
            <a:prstGeom prst="roundRect">
              <a:avLst>
                <a:gd name="adj" fmla="val 30000"/>
              </a:avLst>
            </a:prstGeom>
            <a:solidFill>
              <a:srgbClr val="00B05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97" name="Полилиния 396">
              <a:hlinkClick r:id="" action="ppaction://hlinkshowjump?jump=previousslide"/>
            </p:cNvPr>
            <p:cNvSpPr/>
            <p:nvPr/>
          </p:nvSpPr>
          <p:spPr>
            <a:xfrm flipV="1">
              <a:off x="4457695" y="3286124"/>
              <a:ext cx="571504" cy="642942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6"/>
            </a:lnRef>
            <a:fillRef idx="2">
              <a:schemeClr val="accent6"/>
            </a:fillRef>
            <a:effectRef idx="1">
              <a:schemeClr val="accent6"/>
            </a:effectRef>
            <a:fontRef idx="minor">
              <a:schemeClr val="dk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98" name="Полилиния 397">
              <a:hlinkClick r:id="" action="ppaction://hlinkshowjump?jump=previousslide"/>
            </p:cNvPr>
            <p:cNvSpPr/>
            <p:nvPr/>
          </p:nvSpPr>
          <p:spPr>
            <a:xfrm flipH="1" flipV="1">
              <a:off x="3824286" y="3286124"/>
              <a:ext cx="571504" cy="642942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6"/>
            </a:lnRef>
            <a:fillRef idx="2">
              <a:schemeClr val="accent6"/>
            </a:fillRef>
            <a:effectRef idx="1">
              <a:schemeClr val="accent6"/>
            </a:effectRef>
            <a:fontRef idx="minor">
              <a:schemeClr val="dk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99" name="Скругленный прямоугольник 398"/>
            <p:cNvSpPr/>
            <p:nvPr/>
          </p:nvSpPr>
          <p:spPr>
            <a:xfrm>
              <a:off x="4357686" y="3071810"/>
              <a:ext cx="142876" cy="142876"/>
            </a:xfrm>
            <a:prstGeom prst="roundRect">
              <a:avLst>
                <a:gd name="adj" fmla="val 41111"/>
              </a:avLst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400" name="Полилиния 399">
              <a:hlinkClick r:id="" action="ppaction://hlinkshowjump?jump=previousslide"/>
            </p:cNvPr>
            <p:cNvSpPr/>
            <p:nvPr/>
          </p:nvSpPr>
          <p:spPr>
            <a:xfrm>
              <a:off x="4457696" y="2640017"/>
              <a:ext cx="865184" cy="888998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6"/>
            </a:lnRef>
            <a:fillRef idx="2">
              <a:schemeClr val="accent6"/>
            </a:fillRef>
            <a:effectRef idx="1">
              <a:schemeClr val="accent6"/>
            </a:effectRef>
            <a:fontRef idx="minor">
              <a:schemeClr val="dk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401" name="Полилиния 400">
              <a:hlinkClick r:id="" action="ppaction://hlinkshowjump?jump=previousslide"/>
            </p:cNvPr>
            <p:cNvSpPr/>
            <p:nvPr/>
          </p:nvSpPr>
          <p:spPr>
            <a:xfrm flipH="1">
              <a:off x="3533771" y="2647945"/>
              <a:ext cx="865184" cy="888998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6"/>
            </a:lnRef>
            <a:fillRef idx="2">
              <a:schemeClr val="accent6"/>
            </a:fillRef>
            <a:effectRef idx="1">
              <a:schemeClr val="accent6"/>
            </a:effectRef>
            <a:fontRef idx="minor">
              <a:schemeClr val="dk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</p:grpSp>
      <p:grpSp>
        <p:nvGrpSpPr>
          <p:cNvPr id="402" name="Группа 329"/>
          <p:cNvGrpSpPr/>
          <p:nvPr/>
        </p:nvGrpSpPr>
        <p:grpSpPr>
          <a:xfrm rot="5400000">
            <a:off x="7897733" y="6111791"/>
            <a:ext cx="635210" cy="571504"/>
            <a:chOff x="3533771" y="2640017"/>
            <a:chExt cx="1789109" cy="1289049"/>
          </a:xfrm>
          <a:effectLst>
            <a:outerShdw blurRad="76200" dist="63500" dir="2700000" algn="tl" rotWithShape="0">
              <a:prstClr val="black">
                <a:alpha val="64000"/>
              </a:prstClr>
            </a:outerShdw>
          </a:effectLst>
        </p:grpSpPr>
        <p:sp>
          <p:nvSpPr>
            <p:cNvPr id="403" name="Скругленный прямоугольник 402"/>
            <p:cNvSpPr/>
            <p:nvPr/>
          </p:nvSpPr>
          <p:spPr>
            <a:xfrm>
              <a:off x="4357686" y="3357562"/>
              <a:ext cx="142876" cy="357190"/>
            </a:xfrm>
            <a:prstGeom prst="roundRect">
              <a:avLst>
                <a:gd name="adj" fmla="val 50000"/>
              </a:avLst>
            </a:prstGeom>
            <a:solidFill>
              <a:schemeClr val="accent6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404" name="Скругленный прямоугольник 403"/>
            <p:cNvSpPr/>
            <p:nvPr/>
          </p:nvSpPr>
          <p:spPr>
            <a:xfrm>
              <a:off x="4357686" y="3143248"/>
              <a:ext cx="142876" cy="285752"/>
            </a:xfrm>
            <a:prstGeom prst="roundRect">
              <a:avLst>
                <a:gd name="adj" fmla="val 30000"/>
              </a:avLst>
            </a:prstGeom>
            <a:solidFill>
              <a:srgbClr val="00B05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405" name="Полилиния 404">
              <a:hlinkClick r:id="" action="ppaction://hlinkshowjump?jump=nextslide"/>
            </p:cNvPr>
            <p:cNvSpPr/>
            <p:nvPr/>
          </p:nvSpPr>
          <p:spPr>
            <a:xfrm flipV="1">
              <a:off x="4457695" y="3286124"/>
              <a:ext cx="571504" cy="642942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3"/>
            </a:lnRef>
            <a:fillRef idx="2">
              <a:schemeClr val="accent3"/>
            </a:fillRef>
            <a:effectRef idx="1">
              <a:schemeClr val="accent3"/>
            </a:effectRef>
            <a:fontRef idx="minor">
              <a:schemeClr val="dk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406" name="Полилиния 405">
              <a:hlinkClick r:id="" action="ppaction://hlinkshowjump?jump=nextslide"/>
            </p:cNvPr>
            <p:cNvSpPr/>
            <p:nvPr/>
          </p:nvSpPr>
          <p:spPr>
            <a:xfrm flipH="1" flipV="1">
              <a:off x="3824286" y="3286124"/>
              <a:ext cx="571504" cy="642942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3"/>
            </a:lnRef>
            <a:fillRef idx="2">
              <a:schemeClr val="accent3"/>
            </a:fillRef>
            <a:effectRef idx="1">
              <a:schemeClr val="accent3"/>
            </a:effectRef>
            <a:fontRef idx="minor">
              <a:schemeClr val="dk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407" name="Скругленный прямоугольник 406"/>
            <p:cNvSpPr/>
            <p:nvPr/>
          </p:nvSpPr>
          <p:spPr>
            <a:xfrm>
              <a:off x="4357686" y="3071810"/>
              <a:ext cx="142876" cy="142876"/>
            </a:xfrm>
            <a:prstGeom prst="roundRect">
              <a:avLst>
                <a:gd name="adj" fmla="val 41111"/>
              </a:avLst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408" name="Полилиния 407">
              <a:hlinkClick r:id="" action="ppaction://hlinkshowjump?jump=nextslide"/>
            </p:cNvPr>
            <p:cNvSpPr/>
            <p:nvPr/>
          </p:nvSpPr>
          <p:spPr>
            <a:xfrm>
              <a:off x="4457696" y="2640017"/>
              <a:ext cx="865184" cy="888998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3"/>
            </a:lnRef>
            <a:fillRef idx="2">
              <a:schemeClr val="accent3"/>
            </a:fillRef>
            <a:effectRef idx="1">
              <a:schemeClr val="accent3"/>
            </a:effectRef>
            <a:fontRef idx="minor">
              <a:schemeClr val="dk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409" name="Полилиния 408">
              <a:hlinkClick r:id="" action="ppaction://hlinkshowjump?jump=nextslide"/>
            </p:cNvPr>
            <p:cNvSpPr/>
            <p:nvPr/>
          </p:nvSpPr>
          <p:spPr>
            <a:xfrm flipH="1">
              <a:off x="3533771" y="2647945"/>
              <a:ext cx="865184" cy="888998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3"/>
            </a:lnRef>
            <a:fillRef idx="2">
              <a:schemeClr val="accent3"/>
            </a:fillRef>
            <a:effectRef idx="1">
              <a:schemeClr val="accent3"/>
            </a:effectRef>
            <a:fontRef idx="minor">
              <a:schemeClr val="dk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</p:grpSp>
      <p:grpSp>
        <p:nvGrpSpPr>
          <p:cNvPr id="44099" name="Группа 285"/>
          <p:cNvGrpSpPr>
            <a:grpSpLocks/>
          </p:cNvGrpSpPr>
          <p:nvPr/>
        </p:nvGrpSpPr>
        <p:grpSpPr bwMode="auto">
          <a:xfrm>
            <a:off x="1428750" y="5929313"/>
            <a:ext cx="1000125" cy="1017587"/>
            <a:chOff x="214282" y="5643578"/>
            <a:chExt cx="1285884" cy="1017585"/>
          </a:xfrm>
        </p:grpSpPr>
        <p:sp>
          <p:nvSpPr>
            <p:cNvPr id="287" name="Полилиния 286"/>
            <p:cNvSpPr/>
            <p:nvPr/>
          </p:nvSpPr>
          <p:spPr>
            <a:xfrm>
              <a:off x="785786" y="5715016"/>
              <a:ext cx="714380" cy="946147"/>
            </a:xfrm>
            <a:custGeom>
              <a:avLst/>
              <a:gdLst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60461 h 1160461"/>
                <a:gd name="connsiteX1" fmla="*/ 228600 w 1000125"/>
                <a:gd name="connsiteY1" fmla="*/ 574673 h 1160461"/>
                <a:gd name="connsiteX2" fmla="*/ 404812 w 1000125"/>
                <a:gd name="connsiteY2" fmla="*/ 574673 h 1160461"/>
                <a:gd name="connsiteX3" fmla="*/ 385762 w 1000125"/>
                <a:gd name="connsiteY3" fmla="*/ 384173 h 1160461"/>
                <a:gd name="connsiteX4" fmla="*/ 666750 w 1000125"/>
                <a:gd name="connsiteY4" fmla="*/ 350836 h 1160461"/>
                <a:gd name="connsiteX5" fmla="*/ 642937 w 1000125"/>
                <a:gd name="connsiteY5" fmla="*/ 150811 h 1160461"/>
                <a:gd name="connsiteX6" fmla="*/ 914400 w 1000125"/>
                <a:gd name="connsiteY6" fmla="*/ 12698 h 1160461"/>
                <a:gd name="connsiteX7" fmla="*/ 1000125 w 1000125"/>
                <a:gd name="connsiteY7" fmla="*/ 379411 h 1160461"/>
                <a:gd name="connsiteX8" fmla="*/ 828675 w 1000125"/>
                <a:gd name="connsiteY8" fmla="*/ 403223 h 1160461"/>
                <a:gd name="connsiteX9" fmla="*/ 852487 w 1000125"/>
                <a:gd name="connsiteY9" fmla="*/ 631823 h 1160461"/>
                <a:gd name="connsiteX10" fmla="*/ 638175 w 1000125"/>
                <a:gd name="connsiteY10" fmla="*/ 669923 h 1160461"/>
                <a:gd name="connsiteX11" fmla="*/ 638175 w 1000125"/>
                <a:gd name="connsiteY11" fmla="*/ 850898 h 1160461"/>
                <a:gd name="connsiteX12" fmla="*/ 0 w 1000125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76332" h="1160461">
                  <a:moveTo>
                    <a:pt x="0" y="1160461"/>
                  </a:moveTo>
                  <a:lnTo>
                    <a:pt x="228600" y="574673"/>
                  </a:lnTo>
                  <a:cubicBezTo>
                    <a:pt x="282586" y="474659"/>
                    <a:pt x="346075" y="574673"/>
                    <a:pt x="404812" y="574673"/>
                  </a:cubicBezTo>
                  <a:cubicBezTo>
                    <a:pt x="398462" y="511173"/>
                    <a:pt x="315923" y="481010"/>
                    <a:pt x="385762" y="384173"/>
                  </a:cubicBezTo>
                  <a:cubicBezTo>
                    <a:pt x="498486" y="268286"/>
                    <a:pt x="573087" y="361948"/>
                    <a:pt x="666750" y="350836"/>
                  </a:cubicBezTo>
                  <a:cubicBezTo>
                    <a:pt x="658812" y="284161"/>
                    <a:pt x="541347" y="212725"/>
                    <a:pt x="642937" y="150811"/>
                  </a:cubicBezTo>
                  <a:cubicBezTo>
                    <a:pt x="766771" y="0"/>
                    <a:pt x="823912" y="58736"/>
                    <a:pt x="914400" y="12698"/>
                  </a:cubicBezTo>
                  <a:cubicBezTo>
                    <a:pt x="942975" y="134936"/>
                    <a:pt x="1076332" y="180974"/>
                    <a:pt x="1000125" y="379411"/>
                  </a:cubicBezTo>
                  <a:cubicBezTo>
                    <a:pt x="919170" y="458786"/>
                    <a:pt x="885825" y="395286"/>
                    <a:pt x="828675" y="403223"/>
                  </a:cubicBezTo>
                  <a:cubicBezTo>
                    <a:pt x="836612" y="479423"/>
                    <a:pt x="982671" y="507997"/>
                    <a:pt x="852487" y="631823"/>
                  </a:cubicBezTo>
                  <a:cubicBezTo>
                    <a:pt x="766771" y="787396"/>
                    <a:pt x="709612" y="657223"/>
                    <a:pt x="638175" y="669923"/>
                  </a:cubicBezTo>
                  <a:cubicBezTo>
                    <a:pt x="638175" y="730248"/>
                    <a:pt x="719147" y="790570"/>
                    <a:pt x="638175" y="850898"/>
                  </a:cubicBezTo>
                  <a:lnTo>
                    <a:pt x="0" y="116046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>
                <a:rot lat="20566233" lon="4218831" rev="19705992"/>
              </a:camera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88" name="Полилиния 287"/>
            <p:cNvSpPr/>
            <p:nvPr/>
          </p:nvSpPr>
          <p:spPr>
            <a:xfrm flipH="1">
              <a:off x="214282" y="5715016"/>
              <a:ext cx="714380" cy="946147"/>
            </a:xfrm>
            <a:custGeom>
              <a:avLst/>
              <a:gdLst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60461 h 1160461"/>
                <a:gd name="connsiteX1" fmla="*/ 228600 w 1000125"/>
                <a:gd name="connsiteY1" fmla="*/ 574673 h 1160461"/>
                <a:gd name="connsiteX2" fmla="*/ 404812 w 1000125"/>
                <a:gd name="connsiteY2" fmla="*/ 574673 h 1160461"/>
                <a:gd name="connsiteX3" fmla="*/ 385762 w 1000125"/>
                <a:gd name="connsiteY3" fmla="*/ 384173 h 1160461"/>
                <a:gd name="connsiteX4" fmla="*/ 666750 w 1000125"/>
                <a:gd name="connsiteY4" fmla="*/ 350836 h 1160461"/>
                <a:gd name="connsiteX5" fmla="*/ 642937 w 1000125"/>
                <a:gd name="connsiteY5" fmla="*/ 150811 h 1160461"/>
                <a:gd name="connsiteX6" fmla="*/ 914400 w 1000125"/>
                <a:gd name="connsiteY6" fmla="*/ 12698 h 1160461"/>
                <a:gd name="connsiteX7" fmla="*/ 1000125 w 1000125"/>
                <a:gd name="connsiteY7" fmla="*/ 379411 h 1160461"/>
                <a:gd name="connsiteX8" fmla="*/ 828675 w 1000125"/>
                <a:gd name="connsiteY8" fmla="*/ 403223 h 1160461"/>
                <a:gd name="connsiteX9" fmla="*/ 852487 w 1000125"/>
                <a:gd name="connsiteY9" fmla="*/ 631823 h 1160461"/>
                <a:gd name="connsiteX10" fmla="*/ 638175 w 1000125"/>
                <a:gd name="connsiteY10" fmla="*/ 669923 h 1160461"/>
                <a:gd name="connsiteX11" fmla="*/ 638175 w 1000125"/>
                <a:gd name="connsiteY11" fmla="*/ 850898 h 1160461"/>
                <a:gd name="connsiteX12" fmla="*/ 0 w 1000125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76332" h="1160461">
                  <a:moveTo>
                    <a:pt x="0" y="1160461"/>
                  </a:moveTo>
                  <a:lnTo>
                    <a:pt x="228600" y="574673"/>
                  </a:lnTo>
                  <a:cubicBezTo>
                    <a:pt x="282586" y="474659"/>
                    <a:pt x="346075" y="574673"/>
                    <a:pt x="404812" y="574673"/>
                  </a:cubicBezTo>
                  <a:cubicBezTo>
                    <a:pt x="398462" y="511173"/>
                    <a:pt x="315923" y="481010"/>
                    <a:pt x="385762" y="384173"/>
                  </a:cubicBezTo>
                  <a:cubicBezTo>
                    <a:pt x="498486" y="268286"/>
                    <a:pt x="573087" y="361948"/>
                    <a:pt x="666750" y="350836"/>
                  </a:cubicBezTo>
                  <a:cubicBezTo>
                    <a:pt x="658812" y="284161"/>
                    <a:pt x="541347" y="212725"/>
                    <a:pt x="642937" y="150811"/>
                  </a:cubicBezTo>
                  <a:cubicBezTo>
                    <a:pt x="766771" y="0"/>
                    <a:pt x="823912" y="58736"/>
                    <a:pt x="914400" y="12698"/>
                  </a:cubicBezTo>
                  <a:cubicBezTo>
                    <a:pt x="942975" y="134936"/>
                    <a:pt x="1076332" y="180974"/>
                    <a:pt x="1000125" y="379411"/>
                  </a:cubicBezTo>
                  <a:cubicBezTo>
                    <a:pt x="919170" y="458786"/>
                    <a:pt x="885825" y="395286"/>
                    <a:pt x="828675" y="403223"/>
                  </a:cubicBezTo>
                  <a:cubicBezTo>
                    <a:pt x="836612" y="479423"/>
                    <a:pt x="982671" y="507997"/>
                    <a:pt x="852487" y="631823"/>
                  </a:cubicBezTo>
                  <a:cubicBezTo>
                    <a:pt x="766771" y="787396"/>
                    <a:pt x="709612" y="657223"/>
                    <a:pt x="638175" y="669923"/>
                  </a:cubicBezTo>
                  <a:cubicBezTo>
                    <a:pt x="638175" y="730248"/>
                    <a:pt x="719147" y="790570"/>
                    <a:pt x="638175" y="850898"/>
                  </a:cubicBezTo>
                  <a:lnTo>
                    <a:pt x="0" y="116046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>
                <a:rot lat="18000000" lon="0" rev="20099999"/>
              </a:camera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89" name="Полилиния 288"/>
            <p:cNvSpPr/>
            <p:nvPr/>
          </p:nvSpPr>
          <p:spPr>
            <a:xfrm rot="1839986">
              <a:off x="523281" y="5784561"/>
              <a:ext cx="488006" cy="785225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90" name="24-конечная звезда 289"/>
            <p:cNvSpPr/>
            <p:nvPr/>
          </p:nvSpPr>
          <p:spPr>
            <a:xfrm>
              <a:off x="571472" y="5643578"/>
              <a:ext cx="357190" cy="285752"/>
            </a:xfrm>
            <a:prstGeom prst="star24">
              <a:avLst>
                <a:gd name="adj" fmla="val 43333"/>
              </a:avLst>
            </a:prstGeom>
            <a:solidFill>
              <a:srgbClr val="FFFF00"/>
            </a:solidFill>
            <a:ln>
              <a:noFill/>
            </a:ln>
            <a:scene3d>
              <a:camera prst="orthographicFront"/>
              <a:lightRig rig="threePt" dir="t"/>
            </a:scene3d>
            <a:sp3d>
              <a:bevelT h="38100" prst="relaxedInse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</p:grpSp>
      <p:grpSp>
        <p:nvGrpSpPr>
          <p:cNvPr id="44100" name="Группа 356"/>
          <p:cNvGrpSpPr>
            <a:grpSpLocks/>
          </p:cNvGrpSpPr>
          <p:nvPr/>
        </p:nvGrpSpPr>
        <p:grpSpPr bwMode="auto">
          <a:xfrm rot="-1531300">
            <a:off x="1657350" y="6384925"/>
            <a:ext cx="250825" cy="339725"/>
            <a:chOff x="2857488" y="4883951"/>
            <a:chExt cx="571504" cy="903297"/>
          </a:xfrm>
        </p:grpSpPr>
        <p:sp>
          <p:nvSpPr>
            <p:cNvPr id="358" name="Овал 357"/>
            <p:cNvSpPr/>
            <p:nvPr/>
          </p:nvSpPr>
          <p:spPr>
            <a:xfrm>
              <a:off x="2999959" y="4926842"/>
              <a:ext cx="285751" cy="143514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59" name="Овал 358"/>
            <p:cNvSpPr/>
            <p:nvPr/>
          </p:nvSpPr>
          <p:spPr>
            <a:xfrm>
              <a:off x="2857488" y="5000636"/>
              <a:ext cx="571504" cy="785818"/>
            </a:xfrm>
            <a:prstGeom prst="ellipse">
              <a:avLst/>
            </a:prstGeom>
            <a:solidFill>
              <a:srgbClr val="A50021"/>
            </a:solidFill>
            <a:ln w="6350">
              <a:solidFill>
                <a:schemeClr val="tx1"/>
              </a:solidFill>
            </a:ln>
            <a:scene3d>
              <a:camera prst="orthographicFront"/>
              <a:lightRig rig="threePt" dir="t"/>
            </a:scene3d>
            <a:sp3d prstMaterial="plastic">
              <a:bevelT w="260350" h="1270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cxnSp>
          <p:nvCxnSpPr>
            <p:cNvPr id="360" name="Прямая соединительная линия 359"/>
            <p:cNvCxnSpPr>
              <a:stCxn id="0" idx="0"/>
              <a:endCxn id="0" idx="4"/>
            </p:cNvCxnSpPr>
            <p:nvPr/>
          </p:nvCxnSpPr>
          <p:spPr>
            <a:xfrm rot="16200000" flipH="1">
              <a:off x="2751569" y="5392222"/>
              <a:ext cx="785109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61" name="Овал 360"/>
            <p:cNvSpPr/>
            <p:nvPr/>
          </p:nvSpPr>
          <p:spPr>
            <a:xfrm>
              <a:off x="3070195" y="4879694"/>
              <a:ext cx="141069" cy="71756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62" name="Овал 361"/>
            <p:cNvSpPr/>
            <p:nvPr/>
          </p:nvSpPr>
          <p:spPr>
            <a:xfrm>
              <a:off x="3000392" y="5138715"/>
              <a:ext cx="68726" cy="71756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63" name="Овал 362"/>
            <p:cNvSpPr/>
            <p:nvPr/>
          </p:nvSpPr>
          <p:spPr>
            <a:xfrm>
              <a:off x="2929645" y="5282724"/>
              <a:ext cx="72342" cy="71759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64" name="Овал 363"/>
            <p:cNvSpPr/>
            <p:nvPr/>
          </p:nvSpPr>
          <p:spPr>
            <a:xfrm>
              <a:off x="2930295" y="5428088"/>
              <a:ext cx="72342" cy="71756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65" name="Овал 364"/>
            <p:cNvSpPr/>
            <p:nvPr/>
          </p:nvSpPr>
          <p:spPr>
            <a:xfrm>
              <a:off x="3000639" y="5569176"/>
              <a:ext cx="68726" cy="71756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66" name="Овал 365"/>
            <p:cNvSpPr/>
            <p:nvPr/>
          </p:nvSpPr>
          <p:spPr>
            <a:xfrm>
              <a:off x="3217000" y="5138793"/>
              <a:ext cx="72342" cy="71756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67" name="Овал 366"/>
            <p:cNvSpPr/>
            <p:nvPr/>
          </p:nvSpPr>
          <p:spPr>
            <a:xfrm>
              <a:off x="3287344" y="5279881"/>
              <a:ext cx="68726" cy="71756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68" name="Овал 367"/>
            <p:cNvSpPr/>
            <p:nvPr/>
          </p:nvSpPr>
          <p:spPr>
            <a:xfrm>
              <a:off x="3287996" y="5425243"/>
              <a:ext cx="68724" cy="71759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69" name="Овал 368"/>
            <p:cNvSpPr/>
            <p:nvPr/>
          </p:nvSpPr>
          <p:spPr>
            <a:xfrm>
              <a:off x="3217247" y="5569254"/>
              <a:ext cx="72342" cy="71756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</p:grpSp>
      <p:grpSp>
        <p:nvGrpSpPr>
          <p:cNvPr id="44101" name="Группа 300"/>
          <p:cNvGrpSpPr>
            <a:grpSpLocks/>
          </p:cNvGrpSpPr>
          <p:nvPr/>
        </p:nvGrpSpPr>
        <p:grpSpPr bwMode="auto">
          <a:xfrm>
            <a:off x="6000750" y="5929313"/>
            <a:ext cx="1000125" cy="928687"/>
            <a:chOff x="214282" y="5643578"/>
            <a:chExt cx="1285884" cy="1017585"/>
          </a:xfrm>
        </p:grpSpPr>
        <p:sp>
          <p:nvSpPr>
            <p:cNvPr id="302" name="Полилиния 301"/>
            <p:cNvSpPr/>
            <p:nvPr/>
          </p:nvSpPr>
          <p:spPr>
            <a:xfrm>
              <a:off x="785786" y="5715016"/>
              <a:ext cx="714380" cy="946147"/>
            </a:xfrm>
            <a:custGeom>
              <a:avLst/>
              <a:gdLst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60461 h 1160461"/>
                <a:gd name="connsiteX1" fmla="*/ 228600 w 1000125"/>
                <a:gd name="connsiteY1" fmla="*/ 574673 h 1160461"/>
                <a:gd name="connsiteX2" fmla="*/ 404812 w 1000125"/>
                <a:gd name="connsiteY2" fmla="*/ 574673 h 1160461"/>
                <a:gd name="connsiteX3" fmla="*/ 385762 w 1000125"/>
                <a:gd name="connsiteY3" fmla="*/ 384173 h 1160461"/>
                <a:gd name="connsiteX4" fmla="*/ 666750 w 1000125"/>
                <a:gd name="connsiteY4" fmla="*/ 350836 h 1160461"/>
                <a:gd name="connsiteX5" fmla="*/ 642937 w 1000125"/>
                <a:gd name="connsiteY5" fmla="*/ 150811 h 1160461"/>
                <a:gd name="connsiteX6" fmla="*/ 914400 w 1000125"/>
                <a:gd name="connsiteY6" fmla="*/ 12698 h 1160461"/>
                <a:gd name="connsiteX7" fmla="*/ 1000125 w 1000125"/>
                <a:gd name="connsiteY7" fmla="*/ 379411 h 1160461"/>
                <a:gd name="connsiteX8" fmla="*/ 828675 w 1000125"/>
                <a:gd name="connsiteY8" fmla="*/ 403223 h 1160461"/>
                <a:gd name="connsiteX9" fmla="*/ 852487 w 1000125"/>
                <a:gd name="connsiteY9" fmla="*/ 631823 h 1160461"/>
                <a:gd name="connsiteX10" fmla="*/ 638175 w 1000125"/>
                <a:gd name="connsiteY10" fmla="*/ 669923 h 1160461"/>
                <a:gd name="connsiteX11" fmla="*/ 638175 w 1000125"/>
                <a:gd name="connsiteY11" fmla="*/ 850898 h 1160461"/>
                <a:gd name="connsiteX12" fmla="*/ 0 w 1000125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76332" h="1160461">
                  <a:moveTo>
                    <a:pt x="0" y="1160461"/>
                  </a:moveTo>
                  <a:lnTo>
                    <a:pt x="228600" y="574673"/>
                  </a:lnTo>
                  <a:cubicBezTo>
                    <a:pt x="282586" y="474659"/>
                    <a:pt x="346075" y="574673"/>
                    <a:pt x="404812" y="574673"/>
                  </a:cubicBezTo>
                  <a:cubicBezTo>
                    <a:pt x="398462" y="511173"/>
                    <a:pt x="315923" y="481010"/>
                    <a:pt x="385762" y="384173"/>
                  </a:cubicBezTo>
                  <a:cubicBezTo>
                    <a:pt x="498486" y="268286"/>
                    <a:pt x="573087" y="361948"/>
                    <a:pt x="666750" y="350836"/>
                  </a:cubicBezTo>
                  <a:cubicBezTo>
                    <a:pt x="658812" y="284161"/>
                    <a:pt x="541347" y="212725"/>
                    <a:pt x="642937" y="150811"/>
                  </a:cubicBezTo>
                  <a:cubicBezTo>
                    <a:pt x="766771" y="0"/>
                    <a:pt x="823912" y="58736"/>
                    <a:pt x="914400" y="12698"/>
                  </a:cubicBezTo>
                  <a:cubicBezTo>
                    <a:pt x="942975" y="134936"/>
                    <a:pt x="1076332" y="180974"/>
                    <a:pt x="1000125" y="379411"/>
                  </a:cubicBezTo>
                  <a:cubicBezTo>
                    <a:pt x="919170" y="458786"/>
                    <a:pt x="885825" y="395286"/>
                    <a:pt x="828675" y="403223"/>
                  </a:cubicBezTo>
                  <a:cubicBezTo>
                    <a:pt x="836612" y="479423"/>
                    <a:pt x="982671" y="507997"/>
                    <a:pt x="852487" y="631823"/>
                  </a:cubicBezTo>
                  <a:cubicBezTo>
                    <a:pt x="766771" y="787396"/>
                    <a:pt x="709612" y="657223"/>
                    <a:pt x="638175" y="669923"/>
                  </a:cubicBezTo>
                  <a:cubicBezTo>
                    <a:pt x="638175" y="730248"/>
                    <a:pt x="719147" y="790570"/>
                    <a:pt x="638175" y="850898"/>
                  </a:cubicBezTo>
                  <a:lnTo>
                    <a:pt x="0" y="116046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>
                <a:rot lat="20566233" lon="4218831" rev="19705992"/>
              </a:camera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03" name="Полилиния 302"/>
            <p:cNvSpPr/>
            <p:nvPr/>
          </p:nvSpPr>
          <p:spPr>
            <a:xfrm flipH="1">
              <a:off x="214282" y="5715016"/>
              <a:ext cx="714380" cy="946147"/>
            </a:xfrm>
            <a:custGeom>
              <a:avLst/>
              <a:gdLst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60461 h 1160461"/>
                <a:gd name="connsiteX1" fmla="*/ 228600 w 1000125"/>
                <a:gd name="connsiteY1" fmla="*/ 574673 h 1160461"/>
                <a:gd name="connsiteX2" fmla="*/ 404812 w 1000125"/>
                <a:gd name="connsiteY2" fmla="*/ 574673 h 1160461"/>
                <a:gd name="connsiteX3" fmla="*/ 385762 w 1000125"/>
                <a:gd name="connsiteY3" fmla="*/ 384173 h 1160461"/>
                <a:gd name="connsiteX4" fmla="*/ 666750 w 1000125"/>
                <a:gd name="connsiteY4" fmla="*/ 350836 h 1160461"/>
                <a:gd name="connsiteX5" fmla="*/ 642937 w 1000125"/>
                <a:gd name="connsiteY5" fmla="*/ 150811 h 1160461"/>
                <a:gd name="connsiteX6" fmla="*/ 914400 w 1000125"/>
                <a:gd name="connsiteY6" fmla="*/ 12698 h 1160461"/>
                <a:gd name="connsiteX7" fmla="*/ 1000125 w 1000125"/>
                <a:gd name="connsiteY7" fmla="*/ 379411 h 1160461"/>
                <a:gd name="connsiteX8" fmla="*/ 828675 w 1000125"/>
                <a:gd name="connsiteY8" fmla="*/ 403223 h 1160461"/>
                <a:gd name="connsiteX9" fmla="*/ 852487 w 1000125"/>
                <a:gd name="connsiteY9" fmla="*/ 631823 h 1160461"/>
                <a:gd name="connsiteX10" fmla="*/ 638175 w 1000125"/>
                <a:gd name="connsiteY10" fmla="*/ 669923 h 1160461"/>
                <a:gd name="connsiteX11" fmla="*/ 638175 w 1000125"/>
                <a:gd name="connsiteY11" fmla="*/ 850898 h 1160461"/>
                <a:gd name="connsiteX12" fmla="*/ 0 w 1000125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76332" h="1160461">
                  <a:moveTo>
                    <a:pt x="0" y="1160461"/>
                  </a:moveTo>
                  <a:lnTo>
                    <a:pt x="228600" y="574673"/>
                  </a:lnTo>
                  <a:cubicBezTo>
                    <a:pt x="282586" y="474659"/>
                    <a:pt x="346075" y="574673"/>
                    <a:pt x="404812" y="574673"/>
                  </a:cubicBezTo>
                  <a:cubicBezTo>
                    <a:pt x="398462" y="511173"/>
                    <a:pt x="315923" y="481010"/>
                    <a:pt x="385762" y="384173"/>
                  </a:cubicBezTo>
                  <a:cubicBezTo>
                    <a:pt x="498486" y="268286"/>
                    <a:pt x="573087" y="361948"/>
                    <a:pt x="666750" y="350836"/>
                  </a:cubicBezTo>
                  <a:cubicBezTo>
                    <a:pt x="658812" y="284161"/>
                    <a:pt x="541347" y="212725"/>
                    <a:pt x="642937" y="150811"/>
                  </a:cubicBezTo>
                  <a:cubicBezTo>
                    <a:pt x="766771" y="0"/>
                    <a:pt x="823912" y="58736"/>
                    <a:pt x="914400" y="12698"/>
                  </a:cubicBezTo>
                  <a:cubicBezTo>
                    <a:pt x="942975" y="134936"/>
                    <a:pt x="1076332" y="180974"/>
                    <a:pt x="1000125" y="379411"/>
                  </a:cubicBezTo>
                  <a:cubicBezTo>
                    <a:pt x="919170" y="458786"/>
                    <a:pt x="885825" y="395286"/>
                    <a:pt x="828675" y="403223"/>
                  </a:cubicBezTo>
                  <a:cubicBezTo>
                    <a:pt x="836612" y="479423"/>
                    <a:pt x="982671" y="507997"/>
                    <a:pt x="852487" y="631823"/>
                  </a:cubicBezTo>
                  <a:cubicBezTo>
                    <a:pt x="766771" y="787396"/>
                    <a:pt x="709612" y="657223"/>
                    <a:pt x="638175" y="669923"/>
                  </a:cubicBezTo>
                  <a:cubicBezTo>
                    <a:pt x="638175" y="730248"/>
                    <a:pt x="719147" y="790570"/>
                    <a:pt x="638175" y="850898"/>
                  </a:cubicBezTo>
                  <a:lnTo>
                    <a:pt x="0" y="116046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>
                <a:rot lat="18000000" lon="0" rev="20099999"/>
              </a:camera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04" name="Полилиния 303"/>
            <p:cNvSpPr/>
            <p:nvPr/>
          </p:nvSpPr>
          <p:spPr>
            <a:xfrm rot="1839986">
              <a:off x="523281" y="5784561"/>
              <a:ext cx="488006" cy="785225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05" name="24-конечная звезда 304"/>
            <p:cNvSpPr/>
            <p:nvPr/>
          </p:nvSpPr>
          <p:spPr>
            <a:xfrm>
              <a:off x="571472" y="5643578"/>
              <a:ext cx="357190" cy="285752"/>
            </a:xfrm>
            <a:prstGeom prst="star24">
              <a:avLst>
                <a:gd name="adj" fmla="val 43333"/>
              </a:avLst>
            </a:prstGeom>
            <a:solidFill>
              <a:srgbClr val="FFFF00"/>
            </a:solidFill>
            <a:ln>
              <a:noFill/>
            </a:ln>
            <a:scene3d>
              <a:camera prst="orthographicFront"/>
              <a:lightRig rig="threePt" dir="t"/>
            </a:scene3d>
            <a:sp3d>
              <a:bevelT h="38100" prst="relaxedInse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</p:grpSp>
      <p:sp>
        <p:nvSpPr>
          <p:cNvPr id="44102" name="Объект 227"/>
          <p:cNvSpPr>
            <a:spLocks noGrp="1"/>
          </p:cNvSpPr>
          <p:nvPr>
            <p:ph idx="1"/>
          </p:nvPr>
        </p:nvSpPr>
        <p:spPr>
          <a:xfrm>
            <a:off x="314325" y="1358900"/>
            <a:ext cx="4725988" cy="4525963"/>
          </a:xfrm>
        </p:spPr>
        <p:txBody>
          <a:bodyPr/>
          <a:lstStyle/>
          <a:p>
            <a:pPr marL="0" indent="0">
              <a:buFont typeface="Arial" charset="0"/>
              <a:buNone/>
            </a:pPr>
            <a:r>
              <a:rPr lang="ru-RU" sz="2000" b="1" smtClean="0">
                <a:solidFill>
                  <a:srgbClr val="C00000"/>
                </a:solidFill>
                <a:hlinkClick r:id="rId4" action="ppaction://hlinkfile"/>
              </a:rPr>
              <a:t>Послушайте музыку П.И.Чайковского.</a:t>
            </a:r>
            <a:endParaRPr lang="ru-RU" sz="2000" b="1" smtClean="0">
              <a:solidFill>
                <a:srgbClr val="C00000"/>
              </a:solidFill>
            </a:endParaRPr>
          </a:p>
          <a:p>
            <a:pPr marL="0" indent="0">
              <a:buFont typeface="Arial" charset="0"/>
              <a:buNone/>
            </a:pPr>
            <a:r>
              <a:rPr lang="ru-RU" sz="2000" smtClean="0"/>
              <a:t>Представьте себе зрительно картину</a:t>
            </a:r>
          </a:p>
          <a:p>
            <a:pPr marL="0" indent="0">
              <a:buFont typeface="Arial" charset="0"/>
              <a:buNone/>
            </a:pPr>
            <a:r>
              <a:rPr lang="ru-RU" sz="2000" smtClean="0"/>
              <a:t>на основе услышанной мелодии. Попробуйте ее словесно описать.</a:t>
            </a:r>
          </a:p>
        </p:txBody>
      </p:sp>
      <p:pic>
        <p:nvPicPr>
          <p:cNvPr id="44103" name="Picture 10" descr="книга"/>
          <p:cNvPicPr>
            <a:picLocks noChangeAspect="1" noChangeArrowheads="1"/>
          </p:cNvPicPr>
          <p:nvPr/>
        </p:nvPicPr>
        <p:blipFill>
          <a:blip r:embed="rId5" cstate="print"/>
          <a:srcRect/>
          <a:stretch>
            <a:fillRect/>
          </a:stretch>
        </p:blipFill>
        <p:spPr bwMode="auto">
          <a:xfrm>
            <a:off x="4438650" y="1966913"/>
            <a:ext cx="4678363" cy="35083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4104" name="Прямоугольник 226"/>
          <p:cNvSpPr>
            <a:spLocks noChangeArrowheads="1"/>
          </p:cNvSpPr>
          <p:nvPr/>
        </p:nvSpPr>
        <p:spPr bwMode="auto">
          <a:xfrm>
            <a:off x="4811713" y="2487613"/>
            <a:ext cx="3913187" cy="270227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>
              <a:lnSpc>
                <a:spcPct val="80000"/>
              </a:lnSpc>
            </a:pPr>
            <a:r>
              <a:rPr lang="ru-RU" sz="2400" dirty="0">
                <a:solidFill>
                  <a:srgbClr val="990000"/>
                </a:solidFill>
                <a:latin typeface="AnastasiaScript"/>
              </a:rPr>
              <a:t>       </a:t>
            </a:r>
            <a:r>
              <a:rPr lang="ru-RU" sz="2400" b="1" dirty="0">
                <a:solidFill>
                  <a:srgbClr val="990000"/>
                </a:solidFill>
                <a:latin typeface="AnastasiaScript"/>
              </a:rPr>
              <a:t>Словарь мудрых мыслей</a:t>
            </a:r>
          </a:p>
          <a:p>
            <a:pPr>
              <a:lnSpc>
                <a:spcPct val="80000"/>
              </a:lnSpc>
            </a:pPr>
            <a:r>
              <a:rPr lang="ru-RU" sz="2400" dirty="0" smtClean="0">
                <a:latin typeface="AnastasiaScript"/>
              </a:rPr>
              <a:t>1</a:t>
            </a:r>
            <a:r>
              <a:rPr lang="ru-RU" sz="2000" dirty="0">
                <a:latin typeface="AnastasiaScript"/>
              </a:rPr>
              <a:t>. Хорошая музыка </a:t>
            </a:r>
            <a:r>
              <a:rPr lang="ru-RU" sz="2000" dirty="0" err="1">
                <a:latin typeface="AnastasiaScript"/>
              </a:rPr>
              <a:t>оздоравливает</a:t>
            </a:r>
            <a:r>
              <a:rPr lang="ru-RU" sz="2000" dirty="0">
                <a:latin typeface="AnastasiaScript"/>
              </a:rPr>
              <a:t> душу. </a:t>
            </a:r>
          </a:p>
          <a:p>
            <a:pPr>
              <a:lnSpc>
                <a:spcPct val="80000"/>
              </a:lnSpc>
            </a:pPr>
            <a:r>
              <a:rPr lang="ru-RU" sz="2000" dirty="0">
                <a:latin typeface="AnastasiaScript"/>
              </a:rPr>
              <a:t>2.  Музыка открывает человеку те возможности, которые в нем скрыты.</a:t>
            </a:r>
          </a:p>
          <a:p>
            <a:pPr>
              <a:lnSpc>
                <a:spcPct val="80000"/>
              </a:lnSpc>
            </a:pPr>
            <a:r>
              <a:rPr lang="ru-RU" sz="2000" dirty="0">
                <a:latin typeface="AnastasiaScript"/>
              </a:rPr>
              <a:t>3. Улыбка – лучшая таблетка. </a:t>
            </a:r>
          </a:p>
          <a:p>
            <a:pPr>
              <a:lnSpc>
                <a:spcPct val="80000"/>
              </a:lnSpc>
            </a:pPr>
            <a:r>
              <a:rPr lang="ru-RU" sz="2000" dirty="0">
                <a:latin typeface="AnastasiaScript"/>
              </a:rPr>
              <a:t>4.  Не унывай,! Унывающий обречен на неудачи.</a:t>
            </a:r>
          </a:p>
        </p:txBody>
      </p:sp>
      <p:pic>
        <p:nvPicPr>
          <p:cNvPr id="44105" name="Picture 12" descr="conductor_conducting_hg_clr"/>
          <p:cNvPicPr>
            <a:picLocks noChangeAspect="1" noChangeArrowheads="1" noCrop="1"/>
          </p:cNvPicPr>
          <p:nvPr/>
        </p:nvPicPr>
        <p:blipFill>
          <a:blip r:embed="rId6" cstate="print"/>
          <a:srcRect/>
          <a:stretch>
            <a:fillRect/>
          </a:stretch>
        </p:blipFill>
        <p:spPr bwMode="auto">
          <a:xfrm>
            <a:off x="912813" y="3948113"/>
            <a:ext cx="2501900" cy="25019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44106" name="Picture 39" descr="Z:\newtek\_backgrounds_1.02\Tim\powerpoint templates\61-80\sheet_music\elements\notes_fly_out_hg_wht.gif"/>
          <p:cNvPicPr>
            <a:picLocks noChangeAspect="1" noChangeArrowheads="1" noCrop="1"/>
          </p:cNvPicPr>
          <p:nvPr/>
        </p:nvPicPr>
        <p:blipFill>
          <a:blip r:embed="rId7" cstate="print"/>
          <a:srcRect/>
          <a:stretch>
            <a:fillRect/>
          </a:stretch>
        </p:blipFill>
        <p:spPr bwMode="auto">
          <a:xfrm>
            <a:off x="2370138" y="3071813"/>
            <a:ext cx="1847850" cy="18478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9" name="Овал 108"/>
          <p:cNvSpPr/>
          <p:nvPr/>
        </p:nvSpPr>
        <p:spPr>
          <a:xfrm>
            <a:off x="163482" y="387328"/>
            <a:ext cx="1053703" cy="1006623"/>
          </a:xfrm>
          <a:prstGeom prst="ellipse">
            <a:avLst/>
          </a:prstGeom>
          <a:gradFill flip="none" rotWithShape="1">
            <a:gsLst>
              <a:gs pos="100000">
                <a:schemeClr val="bg1">
                  <a:alpha val="0"/>
                </a:schemeClr>
              </a:gs>
              <a:gs pos="46000">
                <a:schemeClr val="bg1"/>
              </a:gs>
            </a:gsLst>
            <a:path path="circle">
              <a:fillToRect l="50000" t="50000" r="50000" b="50000"/>
            </a:path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/>
          </a:p>
        </p:txBody>
      </p:sp>
      <p:grpSp>
        <p:nvGrpSpPr>
          <p:cNvPr id="46084" name="Группа 387"/>
          <p:cNvGrpSpPr>
            <a:grpSpLocks/>
          </p:cNvGrpSpPr>
          <p:nvPr/>
        </p:nvGrpSpPr>
        <p:grpSpPr bwMode="auto">
          <a:xfrm>
            <a:off x="-679450" y="1790700"/>
            <a:ext cx="6650038" cy="5227638"/>
            <a:chOff x="-836391" y="302553"/>
            <a:chExt cx="9285264" cy="7124638"/>
          </a:xfrm>
        </p:grpSpPr>
        <p:sp>
          <p:nvSpPr>
            <p:cNvPr id="383" name="Полилиния 382"/>
            <p:cNvSpPr/>
            <p:nvPr/>
          </p:nvSpPr>
          <p:spPr>
            <a:xfrm rot="1219034">
              <a:off x="208762" y="2054135"/>
              <a:ext cx="8240111" cy="621713"/>
            </a:xfrm>
            <a:custGeom>
              <a:avLst/>
              <a:gdLst>
                <a:gd name="connsiteX0" fmla="*/ 63062 w 8240111"/>
                <a:gd name="connsiteY0" fmla="*/ 0 h 809297"/>
                <a:gd name="connsiteX1" fmla="*/ 8240111 w 8240111"/>
                <a:gd name="connsiteY1" fmla="*/ 42041 h 809297"/>
                <a:gd name="connsiteX2" fmla="*/ 8219090 w 8240111"/>
                <a:gd name="connsiteY2" fmla="*/ 809297 h 809297"/>
                <a:gd name="connsiteX3" fmla="*/ 0 w 8240111"/>
                <a:gd name="connsiteY3" fmla="*/ 315310 h 809297"/>
                <a:gd name="connsiteX4" fmla="*/ 63062 w 8240111"/>
                <a:gd name="connsiteY4" fmla="*/ 0 h 809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40111" h="809297">
                  <a:moveTo>
                    <a:pt x="63062" y="0"/>
                  </a:moveTo>
                  <a:lnTo>
                    <a:pt x="8240111" y="42041"/>
                  </a:lnTo>
                  <a:lnTo>
                    <a:pt x="8219090" y="809297"/>
                  </a:lnTo>
                  <a:lnTo>
                    <a:pt x="0" y="315310"/>
                  </a:lnTo>
                  <a:lnTo>
                    <a:pt x="63062" y="0"/>
                  </a:lnTo>
                  <a:close/>
                </a:path>
              </a:pathLst>
            </a:custGeom>
            <a:gradFill flip="none" rotWithShape="1">
              <a:gsLst>
                <a:gs pos="100000">
                  <a:schemeClr val="bg1">
                    <a:alpha val="54000"/>
                  </a:schemeClr>
                </a:gs>
                <a:gs pos="0">
                  <a:schemeClr val="bg1">
                    <a:alpha val="0"/>
                  </a:schemeClr>
                </a:gs>
              </a:gsLst>
              <a:lin ang="9000000" scaled="0"/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84" name="Полилиния 383"/>
            <p:cNvSpPr/>
            <p:nvPr/>
          </p:nvSpPr>
          <p:spPr>
            <a:xfrm rot="1635534">
              <a:off x="184862" y="2709745"/>
              <a:ext cx="8240111" cy="621713"/>
            </a:xfrm>
            <a:custGeom>
              <a:avLst/>
              <a:gdLst>
                <a:gd name="connsiteX0" fmla="*/ 63062 w 8240111"/>
                <a:gd name="connsiteY0" fmla="*/ 0 h 809297"/>
                <a:gd name="connsiteX1" fmla="*/ 8240111 w 8240111"/>
                <a:gd name="connsiteY1" fmla="*/ 42041 h 809297"/>
                <a:gd name="connsiteX2" fmla="*/ 8219090 w 8240111"/>
                <a:gd name="connsiteY2" fmla="*/ 809297 h 809297"/>
                <a:gd name="connsiteX3" fmla="*/ 0 w 8240111"/>
                <a:gd name="connsiteY3" fmla="*/ 315310 h 809297"/>
                <a:gd name="connsiteX4" fmla="*/ 63062 w 8240111"/>
                <a:gd name="connsiteY4" fmla="*/ 0 h 809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40111" h="809297">
                  <a:moveTo>
                    <a:pt x="63062" y="0"/>
                  </a:moveTo>
                  <a:lnTo>
                    <a:pt x="8240111" y="42041"/>
                  </a:lnTo>
                  <a:lnTo>
                    <a:pt x="8219090" y="809297"/>
                  </a:lnTo>
                  <a:lnTo>
                    <a:pt x="0" y="315310"/>
                  </a:lnTo>
                  <a:lnTo>
                    <a:pt x="63062" y="0"/>
                  </a:lnTo>
                  <a:close/>
                </a:path>
              </a:pathLst>
            </a:custGeom>
            <a:gradFill flip="none" rotWithShape="1">
              <a:gsLst>
                <a:gs pos="100000">
                  <a:schemeClr val="bg1">
                    <a:alpha val="54000"/>
                  </a:schemeClr>
                </a:gs>
                <a:gs pos="0">
                  <a:schemeClr val="bg1">
                    <a:alpha val="0"/>
                  </a:schemeClr>
                </a:gs>
              </a:gsLst>
              <a:lin ang="9000000" scaled="0"/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85" name="Полилиния 384"/>
            <p:cNvSpPr/>
            <p:nvPr/>
          </p:nvSpPr>
          <p:spPr>
            <a:xfrm rot="2120141">
              <a:off x="-7745" y="3397179"/>
              <a:ext cx="8240111" cy="621713"/>
            </a:xfrm>
            <a:custGeom>
              <a:avLst/>
              <a:gdLst>
                <a:gd name="connsiteX0" fmla="*/ 63062 w 8240111"/>
                <a:gd name="connsiteY0" fmla="*/ 0 h 809297"/>
                <a:gd name="connsiteX1" fmla="*/ 8240111 w 8240111"/>
                <a:gd name="connsiteY1" fmla="*/ 42041 h 809297"/>
                <a:gd name="connsiteX2" fmla="*/ 8219090 w 8240111"/>
                <a:gd name="connsiteY2" fmla="*/ 809297 h 809297"/>
                <a:gd name="connsiteX3" fmla="*/ 0 w 8240111"/>
                <a:gd name="connsiteY3" fmla="*/ 315310 h 809297"/>
                <a:gd name="connsiteX4" fmla="*/ 63062 w 8240111"/>
                <a:gd name="connsiteY4" fmla="*/ 0 h 809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40111" h="809297">
                  <a:moveTo>
                    <a:pt x="63062" y="0"/>
                  </a:moveTo>
                  <a:lnTo>
                    <a:pt x="8240111" y="42041"/>
                  </a:lnTo>
                  <a:lnTo>
                    <a:pt x="8219090" y="809297"/>
                  </a:lnTo>
                  <a:lnTo>
                    <a:pt x="0" y="315310"/>
                  </a:lnTo>
                  <a:lnTo>
                    <a:pt x="63062" y="0"/>
                  </a:lnTo>
                  <a:close/>
                </a:path>
              </a:pathLst>
            </a:custGeom>
            <a:gradFill flip="none" rotWithShape="1">
              <a:gsLst>
                <a:gs pos="100000">
                  <a:schemeClr val="bg1">
                    <a:alpha val="54000"/>
                  </a:schemeClr>
                </a:gs>
                <a:gs pos="0">
                  <a:schemeClr val="bg1">
                    <a:alpha val="0"/>
                  </a:schemeClr>
                </a:gs>
              </a:gsLst>
              <a:lin ang="9000000" scaled="0"/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86" name="Полилиния 385"/>
            <p:cNvSpPr/>
            <p:nvPr/>
          </p:nvSpPr>
          <p:spPr>
            <a:xfrm rot="2683881">
              <a:off x="-836391" y="3656663"/>
              <a:ext cx="8240111" cy="621713"/>
            </a:xfrm>
            <a:custGeom>
              <a:avLst/>
              <a:gdLst>
                <a:gd name="connsiteX0" fmla="*/ 63062 w 8240111"/>
                <a:gd name="connsiteY0" fmla="*/ 0 h 809297"/>
                <a:gd name="connsiteX1" fmla="*/ 8240111 w 8240111"/>
                <a:gd name="connsiteY1" fmla="*/ 42041 h 809297"/>
                <a:gd name="connsiteX2" fmla="*/ 8219090 w 8240111"/>
                <a:gd name="connsiteY2" fmla="*/ 809297 h 809297"/>
                <a:gd name="connsiteX3" fmla="*/ 0 w 8240111"/>
                <a:gd name="connsiteY3" fmla="*/ 315310 h 809297"/>
                <a:gd name="connsiteX4" fmla="*/ 63062 w 8240111"/>
                <a:gd name="connsiteY4" fmla="*/ 0 h 809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40111" h="809297">
                  <a:moveTo>
                    <a:pt x="63062" y="0"/>
                  </a:moveTo>
                  <a:lnTo>
                    <a:pt x="8240111" y="42041"/>
                  </a:lnTo>
                  <a:lnTo>
                    <a:pt x="8219090" y="809297"/>
                  </a:lnTo>
                  <a:lnTo>
                    <a:pt x="0" y="315310"/>
                  </a:lnTo>
                  <a:lnTo>
                    <a:pt x="63062" y="0"/>
                  </a:lnTo>
                  <a:close/>
                </a:path>
              </a:pathLst>
            </a:custGeom>
            <a:gradFill flip="none" rotWithShape="1">
              <a:gsLst>
                <a:gs pos="100000">
                  <a:schemeClr val="bg1">
                    <a:alpha val="54000"/>
                  </a:schemeClr>
                </a:gs>
                <a:gs pos="0">
                  <a:schemeClr val="bg1">
                    <a:alpha val="0"/>
                  </a:schemeClr>
                </a:gs>
              </a:gsLst>
              <a:lin ang="9000000" scaled="0"/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87" name="Полилиния 386"/>
            <p:cNvSpPr/>
            <p:nvPr/>
          </p:nvSpPr>
          <p:spPr>
            <a:xfrm rot="3406944">
              <a:off x="-1350748" y="3554015"/>
              <a:ext cx="7124638" cy="621713"/>
            </a:xfrm>
            <a:custGeom>
              <a:avLst/>
              <a:gdLst>
                <a:gd name="connsiteX0" fmla="*/ 63062 w 8240111"/>
                <a:gd name="connsiteY0" fmla="*/ 0 h 809297"/>
                <a:gd name="connsiteX1" fmla="*/ 8240111 w 8240111"/>
                <a:gd name="connsiteY1" fmla="*/ 42041 h 809297"/>
                <a:gd name="connsiteX2" fmla="*/ 8219090 w 8240111"/>
                <a:gd name="connsiteY2" fmla="*/ 809297 h 809297"/>
                <a:gd name="connsiteX3" fmla="*/ 0 w 8240111"/>
                <a:gd name="connsiteY3" fmla="*/ 315310 h 809297"/>
                <a:gd name="connsiteX4" fmla="*/ 63062 w 8240111"/>
                <a:gd name="connsiteY4" fmla="*/ 0 h 809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40111" h="809297">
                  <a:moveTo>
                    <a:pt x="63062" y="0"/>
                  </a:moveTo>
                  <a:lnTo>
                    <a:pt x="8240111" y="42041"/>
                  </a:lnTo>
                  <a:lnTo>
                    <a:pt x="8219090" y="809297"/>
                  </a:lnTo>
                  <a:lnTo>
                    <a:pt x="0" y="315310"/>
                  </a:lnTo>
                  <a:lnTo>
                    <a:pt x="63062" y="0"/>
                  </a:lnTo>
                  <a:close/>
                </a:path>
              </a:pathLst>
            </a:custGeom>
            <a:gradFill flip="none" rotWithShape="1">
              <a:gsLst>
                <a:gs pos="100000">
                  <a:schemeClr val="bg1">
                    <a:alpha val="54000"/>
                  </a:schemeClr>
                </a:gs>
                <a:gs pos="0">
                  <a:schemeClr val="bg1">
                    <a:alpha val="0"/>
                  </a:schemeClr>
                </a:gs>
              </a:gsLst>
              <a:lin ang="9000000" scaled="0"/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</p:grpSp>
      <p:sp>
        <p:nvSpPr>
          <p:cNvPr id="107" name="Облако 106"/>
          <p:cNvSpPr/>
          <p:nvPr/>
        </p:nvSpPr>
        <p:spPr>
          <a:xfrm>
            <a:off x="2571736" y="571480"/>
            <a:ext cx="5000660" cy="857256"/>
          </a:xfrm>
          <a:prstGeom prst="cloud">
            <a:avLst/>
          </a:prstGeom>
          <a:gradFill flip="none" rotWithShape="1">
            <a:gsLst>
              <a:gs pos="0">
                <a:srgbClr val="AAE1F4"/>
              </a:gs>
              <a:gs pos="100000">
                <a:schemeClr val="accent1">
                  <a:lumMod val="20000"/>
                  <a:lumOff val="80000"/>
                </a:schemeClr>
              </a:gs>
            </a:gsLst>
            <a:lin ang="10200000" scaled="0"/>
            <a:tileRect/>
          </a:gradFill>
          <a:ln>
            <a:noFill/>
          </a:ln>
          <a:scene3d>
            <a:camera prst="orthographicFront"/>
            <a:lightRig rig="threePt" dir="t"/>
          </a:scene3d>
          <a:sp3d>
            <a:bevelT w="18415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/>
          </a:p>
        </p:txBody>
      </p:sp>
      <p:sp>
        <p:nvSpPr>
          <p:cNvPr id="108" name="Облако 107"/>
          <p:cNvSpPr/>
          <p:nvPr/>
        </p:nvSpPr>
        <p:spPr>
          <a:xfrm>
            <a:off x="5429256" y="1928802"/>
            <a:ext cx="3429024" cy="714380"/>
          </a:xfrm>
          <a:prstGeom prst="cloud">
            <a:avLst/>
          </a:prstGeom>
          <a:gradFill flip="none" rotWithShape="1">
            <a:gsLst>
              <a:gs pos="0">
                <a:srgbClr val="AAE1F4"/>
              </a:gs>
              <a:gs pos="100000">
                <a:schemeClr val="accent1">
                  <a:lumMod val="20000"/>
                  <a:lumOff val="80000"/>
                </a:schemeClr>
              </a:gs>
            </a:gsLst>
            <a:lin ang="10200000" scaled="0"/>
            <a:tileRect/>
          </a:gradFill>
          <a:ln>
            <a:noFill/>
          </a:ln>
          <a:scene3d>
            <a:camera prst="orthographicFront"/>
            <a:lightRig rig="threePt" dir="t"/>
          </a:scene3d>
          <a:sp3d>
            <a:bevelT w="18415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/>
          </a:p>
        </p:txBody>
      </p:sp>
      <p:grpSp>
        <p:nvGrpSpPr>
          <p:cNvPr id="46091" name="Группа 56"/>
          <p:cNvGrpSpPr>
            <a:grpSpLocks/>
          </p:cNvGrpSpPr>
          <p:nvPr/>
        </p:nvGrpSpPr>
        <p:grpSpPr bwMode="auto">
          <a:xfrm>
            <a:off x="5072063" y="0"/>
            <a:ext cx="4762500" cy="3000375"/>
            <a:chOff x="5214942" y="-71462"/>
            <a:chExt cx="4191236" cy="2724650"/>
          </a:xfrm>
        </p:grpSpPr>
        <p:sp>
          <p:nvSpPr>
            <p:cNvPr id="4" name="Полилиния 3"/>
            <p:cNvSpPr/>
            <p:nvPr/>
          </p:nvSpPr>
          <p:spPr>
            <a:xfrm>
              <a:off x="5318235" y="785794"/>
              <a:ext cx="3825765" cy="1734207"/>
            </a:xfrm>
            <a:custGeom>
              <a:avLst/>
              <a:gdLst>
                <a:gd name="connsiteX0" fmla="*/ 3825765 w 3825765"/>
                <a:gd name="connsiteY0" fmla="*/ 546538 h 1734207"/>
                <a:gd name="connsiteX1" fmla="*/ 2816772 w 3825765"/>
                <a:gd name="connsiteY1" fmla="*/ 714703 h 1734207"/>
                <a:gd name="connsiteX2" fmla="*/ 2028496 w 3825765"/>
                <a:gd name="connsiteY2" fmla="*/ 767255 h 1734207"/>
                <a:gd name="connsiteX3" fmla="*/ 1334813 w 3825765"/>
                <a:gd name="connsiteY3" fmla="*/ 31531 h 1734207"/>
                <a:gd name="connsiteX4" fmla="*/ 1902372 w 3825765"/>
                <a:gd name="connsiteY4" fmla="*/ 767255 h 1734207"/>
                <a:gd name="connsiteX5" fmla="*/ 935420 w 3825765"/>
                <a:gd name="connsiteY5" fmla="*/ 567559 h 1734207"/>
                <a:gd name="connsiteX6" fmla="*/ 945931 w 3825765"/>
                <a:gd name="connsiteY6" fmla="*/ 0 h 1734207"/>
                <a:gd name="connsiteX7" fmla="*/ 819806 w 3825765"/>
                <a:gd name="connsiteY7" fmla="*/ 536028 h 1734207"/>
                <a:gd name="connsiteX8" fmla="*/ 0 w 3825765"/>
                <a:gd name="connsiteY8" fmla="*/ 430924 h 1734207"/>
                <a:gd name="connsiteX9" fmla="*/ 746234 w 3825765"/>
                <a:gd name="connsiteY9" fmla="*/ 630621 h 1734207"/>
                <a:gd name="connsiteX10" fmla="*/ 262758 w 3825765"/>
                <a:gd name="connsiteY10" fmla="*/ 893379 h 1734207"/>
                <a:gd name="connsiteX11" fmla="*/ 914400 w 3825765"/>
                <a:gd name="connsiteY11" fmla="*/ 683172 h 1734207"/>
                <a:gd name="connsiteX12" fmla="*/ 1965434 w 3825765"/>
                <a:gd name="connsiteY12" fmla="*/ 956441 h 1734207"/>
                <a:gd name="connsiteX13" fmla="*/ 1566041 w 3825765"/>
                <a:gd name="connsiteY13" fmla="*/ 1303283 h 1734207"/>
                <a:gd name="connsiteX14" fmla="*/ 882868 w 3825765"/>
                <a:gd name="connsiteY14" fmla="*/ 1208690 h 1734207"/>
                <a:gd name="connsiteX15" fmla="*/ 1492468 w 3825765"/>
                <a:gd name="connsiteY15" fmla="*/ 1355834 h 1734207"/>
                <a:gd name="connsiteX16" fmla="*/ 998482 w 3825765"/>
                <a:gd name="connsiteY16" fmla="*/ 1692166 h 1734207"/>
                <a:gd name="connsiteX17" fmla="*/ 1597572 w 3825765"/>
                <a:gd name="connsiteY17" fmla="*/ 1429407 h 1734207"/>
                <a:gd name="connsiteX18" fmla="*/ 2028496 w 3825765"/>
                <a:gd name="connsiteY18" fmla="*/ 1734207 h 1734207"/>
                <a:gd name="connsiteX19" fmla="*/ 1713186 w 3825765"/>
                <a:gd name="connsiteY19" fmla="*/ 1366345 h 1734207"/>
                <a:gd name="connsiteX20" fmla="*/ 2133600 w 3825765"/>
                <a:gd name="connsiteY20" fmla="*/ 966952 h 1734207"/>
                <a:gd name="connsiteX21" fmla="*/ 2900855 w 3825765"/>
                <a:gd name="connsiteY21" fmla="*/ 935421 h 1734207"/>
                <a:gd name="connsiteX22" fmla="*/ 3815255 w 3825765"/>
                <a:gd name="connsiteY22" fmla="*/ 809297 h 1734207"/>
                <a:gd name="connsiteX23" fmla="*/ 3825765 w 3825765"/>
                <a:gd name="connsiteY23" fmla="*/ 546538 h 17342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3825765" h="1734207">
                  <a:moveTo>
                    <a:pt x="3825765" y="546538"/>
                  </a:moveTo>
                  <a:lnTo>
                    <a:pt x="2816772" y="714703"/>
                  </a:lnTo>
                  <a:lnTo>
                    <a:pt x="2028496" y="767255"/>
                  </a:lnTo>
                  <a:lnTo>
                    <a:pt x="1334813" y="31531"/>
                  </a:lnTo>
                  <a:lnTo>
                    <a:pt x="1902372" y="767255"/>
                  </a:lnTo>
                  <a:lnTo>
                    <a:pt x="935420" y="567559"/>
                  </a:lnTo>
                  <a:lnTo>
                    <a:pt x="945931" y="0"/>
                  </a:lnTo>
                  <a:lnTo>
                    <a:pt x="819806" y="536028"/>
                  </a:lnTo>
                  <a:lnTo>
                    <a:pt x="0" y="430924"/>
                  </a:lnTo>
                  <a:lnTo>
                    <a:pt x="746234" y="630621"/>
                  </a:lnTo>
                  <a:lnTo>
                    <a:pt x="262758" y="893379"/>
                  </a:lnTo>
                  <a:lnTo>
                    <a:pt x="914400" y="683172"/>
                  </a:lnTo>
                  <a:lnTo>
                    <a:pt x="1965434" y="956441"/>
                  </a:lnTo>
                  <a:lnTo>
                    <a:pt x="1566041" y="1303283"/>
                  </a:lnTo>
                  <a:lnTo>
                    <a:pt x="882868" y="1208690"/>
                  </a:lnTo>
                  <a:lnTo>
                    <a:pt x="1492468" y="1355834"/>
                  </a:lnTo>
                  <a:lnTo>
                    <a:pt x="998482" y="1692166"/>
                  </a:lnTo>
                  <a:lnTo>
                    <a:pt x="1597572" y="1429407"/>
                  </a:lnTo>
                  <a:lnTo>
                    <a:pt x="2028496" y="1734207"/>
                  </a:lnTo>
                  <a:lnTo>
                    <a:pt x="1713186" y="1366345"/>
                  </a:lnTo>
                  <a:lnTo>
                    <a:pt x="2133600" y="966952"/>
                  </a:lnTo>
                  <a:cubicBezTo>
                    <a:pt x="2389346" y="956296"/>
                    <a:pt x="2644887" y="935421"/>
                    <a:pt x="2900855" y="935421"/>
                  </a:cubicBezTo>
                  <a:lnTo>
                    <a:pt x="3815255" y="809297"/>
                  </a:lnTo>
                  <a:lnTo>
                    <a:pt x="3825765" y="546538"/>
                  </a:lnTo>
                  <a:close/>
                </a:path>
              </a:pathLst>
            </a:custGeom>
            <a:blipFill>
              <a:blip r:embed="rId3" cstate="print"/>
              <a:tile tx="0" ty="0" sx="100000" sy="100000" flip="none" algn="tl"/>
            </a:blipFill>
            <a:ln>
              <a:noFill/>
            </a:ln>
            <a:scene3d>
              <a:camera prst="orthographicFront"/>
              <a:lightRig rig="threePt" dir="t"/>
            </a:scene3d>
            <a:sp3d>
              <a:bevelT w="133350" h="444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11" name="Полилиния 10"/>
            <p:cNvSpPr/>
            <p:nvPr/>
          </p:nvSpPr>
          <p:spPr>
            <a:xfrm rot="860733" flipV="1">
              <a:off x="6909393" y="3183"/>
              <a:ext cx="2496785" cy="1305578"/>
            </a:xfrm>
            <a:custGeom>
              <a:avLst/>
              <a:gdLst>
                <a:gd name="connsiteX0" fmla="*/ 3825765 w 3825765"/>
                <a:gd name="connsiteY0" fmla="*/ 546538 h 1734207"/>
                <a:gd name="connsiteX1" fmla="*/ 2816772 w 3825765"/>
                <a:gd name="connsiteY1" fmla="*/ 714703 h 1734207"/>
                <a:gd name="connsiteX2" fmla="*/ 2028496 w 3825765"/>
                <a:gd name="connsiteY2" fmla="*/ 767255 h 1734207"/>
                <a:gd name="connsiteX3" fmla="*/ 1334813 w 3825765"/>
                <a:gd name="connsiteY3" fmla="*/ 31531 h 1734207"/>
                <a:gd name="connsiteX4" fmla="*/ 1902372 w 3825765"/>
                <a:gd name="connsiteY4" fmla="*/ 767255 h 1734207"/>
                <a:gd name="connsiteX5" fmla="*/ 935420 w 3825765"/>
                <a:gd name="connsiteY5" fmla="*/ 567559 h 1734207"/>
                <a:gd name="connsiteX6" fmla="*/ 945931 w 3825765"/>
                <a:gd name="connsiteY6" fmla="*/ 0 h 1734207"/>
                <a:gd name="connsiteX7" fmla="*/ 819806 w 3825765"/>
                <a:gd name="connsiteY7" fmla="*/ 536028 h 1734207"/>
                <a:gd name="connsiteX8" fmla="*/ 0 w 3825765"/>
                <a:gd name="connsiteY8" fmla="*/ 430924 h 1734207"/>
                <a:gd name="connsiteX9" fmla="*/ 746234 w 3825765"/>
                <a:gd name="connsiteY9" fmla="*/ 630621 h 1734207"/>
                <a:gd name="connsiteX10" fmla="*/ 262758 w 3825765"/>
                <a:gd name="connsiteY10" fmla="*/ 893379 h 1734207"/>
                <a:gd name="connsiteX11" fmla="*/ 914400 w 3825765"/>
                <a:gd name="connsiteY11" fmla="*/ 683172 h 1734207"/>
                <a:gd name="connsiteX12" fmla="*/ 1965434 w 3825765"/>
                <a:gd name="connsiteY12" fmla="*/ 956441 h 1734207"/>
                <a:gd name="connsiteX13" fmla="*/ 1566041 w 3825765"/>
                <a:gd name="connsiteY13" fmla="*/ 1303283 h 1734207"/>
                <a:gd name="connsiteX14" fmla="*/ 882868 w 3825765"/>
                <a:gd name="connsiteY14" fmla="*/ 1208690 h 1734207"/>
                <a:gd name="connsiteX15" fmla="*/ 1492468 w 3825765"/>
                <a:gd name="connsiteY15" fmla="*/ 1355834 h 1734207"/>
                <a:gd name="connsiteX16" fmla="*/ 998482 w 3825765"/>
                <a:gd name="connsiteY16" fmla="*/ 1692166 h 1734207"/>
                <a:gd name="connsiteX17" fmla="*/ 1597572 w 3825765"/>
                <a:gd name="connsiteY17" fmla="*/ 1429407 h 1734207"/>
                <a:gd name="connsiteX18" fmla="*/ 2028496 w 3825765"/>
                <a:gd name="connsiteY18" fmla="*/ 1734207 h 1734207"/>
                <a:gd name="connsiteX19" fmla="*/ 1713186 w 3825765"/>
                <a:gd name="connsiteY19" fmla="*/ 1366345 h 1734207"/>
                <a:gd name="connsiteX20" fmla="*/ 2133600 w 3825765"/>
                <a:gd name="connsiteY20" fmla="*/ 966952 h 1734207"/>
                <a:gd name="connsiteX21" fmla="*/ 2900855 w 3825765"/>
                <a:gd name="connsiteY21" fmla="*/ 935421 h 1734207"/>
                <a:gd name="connsiteX22" fmla="*/ 3815255 w 3825765"/>
                <a:gd name="connsiteY22" fmla="*/ 809297 h 1734207"/>
                <a:gd name="connsiteX23" fmla="*/ 3825765 w 3825765"/>
                <a:gd name="connsiteY23" fmla="*/ 546538 h 17342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3825765" h="1734207">
                  <a:moveTo>
                    <a:pt x="3825765" y="546538"/>
                  </a:moveTo>
                  <a:lnTo>
                    <a:pt x="2816772" y="714703"/>
                  </a:lnTo>
                  <a:lnTo>
                    <a:pt x="2028496" y="767255"/>
                  </a:lnTo>
                  <a:lnTo>
                    <a:pt x="1334813" y="31531"/>
                  </a:lnTo>
                  <a:lnTo>
                    <a:pt x="1902372" y="767255"/>
                  </a:lnTo>
                  <a:lnTo>
                    <a:pt x="935420" y="567559"/>
                  </a:lnTo>
                  <a:lnTo>
                    <a:pt x="945931" y="0"/>
                  </a:lnTo>
                  <a:lnTo>
                    <a:pt x="819806" y="536028"/>
                  </a:lnTo>
                  <a:lnTo>
                    <a:pt x="0" y="430924"/>
                  </a:lnTo>
                  <a:lnTo>
                    <a:pt x="746234" y="630621"/>
                  </a:lnTo>
                  <a:lnTo>
                    <a:pt x="262758" y="893379"/>
                  </a:lnTo>
                  <a:lnTo>
                    <a:pt x="914400" y="683172"/>
                  </a:lnTo>
                  <a:lnTo>
                    <a:pt x="1965434" y="956441"/>
                  </a:lnTo>
                  <a:lnTo>
                    <a:pt x="1566041" y="1303283"/>
                  </a:lnTo>
                  <a:lnTo>
                    <a:pt x="882868" y="1208690"/>
                  </a:lnTo>
                  <a:lnTo>
                    <a:pt x="1492468" y="1355834"/>
                  </a:lnTo>
                  <a:lnTo>
                    <a:pt x="998482" y="1692166"/>
                  </a:lnTo>
                  <a:lnTo>
                    <a:pt x="1597572" y="1429407"/>
                  </a:lnTo>
                  <a:lnTo>
                    <a:pt x="2028496" y="1734207"/>
                  </a:lnTo>
                  <a:lnTo>
                    <a:pt x="1713186" y="1366345"/>
                  </a:lnTo>
                  <a:lnTo>
                    <a:pt x="2133600" y="966952"/>
                  </a:lnTo>
                  <a:cubicBezTo>
                    <a:pt x="2389346" y="956296"/>
                    <a:pt x="2644887" y="935421"/>
                    <a:pt x="2900855" y="935421"/>
                  </a:cubicBezTo>
                  <a:lnTo>
                    <a:pt x="3815255" y="809297"/>
                  </a:lnTo>
                  <a:lnTo>
                    <a:pt x="3825765" y="546538"/>
                  </a:lnTo>
                  <a:close/>
                </a:path>
              </a:pathLst>
            </a:custGeom>
            <a:blipFill>
              <a:blip r:embed="rId3" cstate="print"/>
              <a:tile tx="0" ty="0" sx="100000" sy="100000" flip="none" algn="tl"/>
            </a:blipFill>
            <a:ln>
              <a:noFill/>
            </a:ln>
            <a:scene3d>
              <a:camera prst="orthographicFront"/>
              <a:lightRig rig="threePt" dir="t"/>
            </a:scene3d>
            <a:sp3d>
              <a:bevelT w="133350" h="444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10" name="Полилиния 9"/>
            <p:cNvSpPr/>
            <p:nvPr/>
          </p:nvSpPr>
          <p:spPr>
            <a:xfrm>
              <a:off x="7000892" y="214290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12" name="Полилиния 11"/>
            <p:cNvSpPr/>
            <p:nvPr/>
          </p:nvSpPr>
          <p:spPr>
            <a:xfrm rot="19708205">
              <a:off x="7500958" y="71414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13" name="Полилиния 12"/>
            <p:cNvSpPr/>
            <p:nvPr/>
          </p:nvSpPr>
          <p:spPr>
            <a:xfrm>
              <a:off x="8143900" y="-71462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14" name="Полилиния 13"/>
            <p:cNvSpPr/>
            <p:nvPr/>
          </p:nvSpPr>
          <p:spPr>
            <a:xfrm>
              <a:off x="7786710" y="-71462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15" name="Полилиния 14"/>
            <p:cNvSpPr/>
            <p:nvPr/>
          </p:nvSpPr>
          <p:spPr>
            <a:xfrm>
              <a:off x="7358082" y="428604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16" name="Полилиния 15"/>
            <p:cNvSpPr/>
            <p:nvPr/>
          </p:nvSpPr>
          <p:spPr>
            <a:xfrm>
              <a:off x="6715140" y="500042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17" name="Полилиния 16"/>
            <p:cNvSpPr/>
            <p:nvPr/>
          </p:nvSpPr>
          <p:spPr>
            <a:xfrm>
              <a:off x="7286644" y="928670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18" name="Полилиния 17"/>
            <p:cNvSpPr/>
            <p:nvPr/>
          </p:nvSpPr>
          <p:spPr>
            <a:xfrm>
              <a:off x="7215206" y="642918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19" name="Полилиния 18"/>
            <p:cNvSpPr/>
            <p:nvPr/>
          </p:nvSpPr>
          <p:spPr>
            <a:xfrm>
              <a:off x="7572396" y="1000108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0" name="Полилиния 19"/>
            <p:cNvSpPr/>
            <p:nvPr/>
          </p:nvSpPr>
          <p:spPr>
            <a:xfrm rot="1969772">
              <a:off x="7844062" y="911072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1" name="Полилиния 20"/>
            <p:cNvSpPr/>
            <p:nvPr/>
          </p:nvSpPr>
          <p:spPr>
            <a:xfrm>
              <a:off x="7786710" y="428604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2" name="Полилиния 21"/>
            <p:cNvSpPr/>
            <p:nvPr/>
          </p:nvSpPr>
          <p:spPr>
            <a:xfrm>
              <a:off x="8286776" y="500042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3" name="Полилиния 22"/>
            <p:cNvSpPr/>
            <p:nvPr/>
          </p:nvSpPr>
          <p:spPr>
            <a:xfrm>
              <a:off x="6572264" y="785794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4" name="Полилиния 23"/>
            <p:cNvSpPr/>
            <p:nvPr/>
          </p:nvSpPr>
          <p:spPr>
            <a:xfrm rot="20410928">
              <a:off x="6072198" y="714356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5" name="Полилиния 24"/>
            <p:cNvSpPr/>
            <p:nvPr/>
          </p:nvSpPr>
          <p:spPr>
            <a:xfrm rot="587691">
              <a:off x="5214942" y="1071546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6" name="Полилиния 25"/>
            <p:cNvSpPr/>
            <p:nvPr/>
          </p:nvSpPr>
          <p:spPr>
            <a:xfrm rot="20411730">
              <a:off x="5429256" y="1500174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7" name="Полилиния 26"/>
            <p:cNvSpPr/>
            <p:nvPr/>
          </p:nvSpPr>
          <p:spPr>
            <a:xfrm rot="1771934">
              <a:off x="6072198" y="1857364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8" name="Полилиния 27"/>
            <p:cNvSpPr/>
            <p:nvPr/>
          </p:nvSpPr>
          <p:spPr>
            <a:xfrm rot="1666315">
              <a:off x="6215074" y="2285992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9" name="Полилиния 28"/>
            <p:cNvSpPr/>
            <p:nvPr/>
          </p:nvSpPr>
          <p:spPr>
            <a:xfrm>
              <a:off x="7143768" y="2357430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0" name="Полилиния 29"/>
            <p:cNvSpPr/>
            <p:nvPr/>
          </p:nvSpPr>
          <p:spPr>
            <a:xfrm>
              <a:off x="7215206" y="1785926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1" name="Полилиния 30"/>
            <p:cNvSpPr/>
            <p:nvPr/>
          </p:nvSpPr>
          <p:spPr>
            <a:xfrm>
              <a:off x="6072198" y="1071546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2" name="Полилиния 31"/>
            <p:cNvSpPr/>
            <p:nvPr/>
          </p:nvSpPr>
          <p:spPr>
            <a:xfrm rot="1065905">
              <a:off x="5500694" y="1000108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3" name="Полилиния 32"/>
            <p:cNvSpPr/>
            <p:nvPr/>
          </p:nvSpPr>
          <p:spPr>
            <a:xfrm rot="19191918">
              <a:off x="5715008" y="1500174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4" name="Полилиния 33"/>
            <p:cNvSpPr/>
            <p:nvPr/>
          </p:nvSpPr>
          <p:spPr>
            <a:xfrm rot="1361292">
              <a:off x="5857884" y="1214422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5" name="Полилиния 34"/>
            <p:cNvSpPr/>
            <p:nvPr/>
          </p:nvSpPr>
          <p:spPr>
            <a:xfrm rot="1099206">
              <a:off x="6000760" y="1428736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6" name="Полилиния 35"/>
            <p:cNvSpPr/>
            <p:nvPr/>
          </p:nvSpPr>
          <p:spPr>
            <a:xfrm rot="20247737">
              <a:off x="6689470" y="1043576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7" name="Полилиния 36"/>
            <p:cNvSpPr/>
            <p:nvPr/>
          </p:nvSpPr>
          <p:spPr>
            <a:xfrm>
              <a:off x="6929454" y="1000108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8" name="Полилиния 37"/>
            <p:cNvSpPr/>
            <p:nvPr/>
          </p:nvSpPr>
          <p:spPr>
            <a:xfrm>
              <a:off x="6858016" y="1357298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9" name="Полилиния 38"/>
            <p:cNvSpPr/>
            <p:nvPr/>
          </p:nvSpPr>
          <p:spPr>
            <a:xfrm>
              <a:off x="7215206" y="1285860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40" name="Полилиния 39"/>
            <p:cNvSpPr/>
            <p:nvPr/>
          </p:nvSpPr>
          <p:spPr>
            <a:xfrm>
              <a:off x="5643570" y="1214422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41" name="Полилиния 40"/>
            <p:cNvSpPr/>
            <p:nvPr/>
          </p:nvSpPr>
          <p:spPr>
            <a:xfrm rot="20716111">
              <a:off x="6286512" y="1285860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42" name="Полилиния 41"/>
            <p:cNvSpPr/>
            <p:nvPr/>
          </p:nvSpPr>
          <p:spPr>
            <a:xfrm>
              <a:off x="5857884" y="1000108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43" name="Полилиния 42"/>
            <p:cNvSpPr/>
            <p:nvPr/>
          </p:nvSpPr>
          <p:spPr>
            <a:xfrm>
              <a:off x="6286512" y="1714488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44" name="Полилиния 43"/>
            <p:cNvSpPr/>
            <p:nvPr/>
          </p:nvSpPr>
          <p:spPr>
            <a:xfrm rot="1666315">
              <a:off x="6410397" y="1978341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45" name="Полилиния 44"/>
            <p:cNvSpPr/>
            <p:nvPr/>
          </p:nvSpPr>
          <p:spPr>
            <a:xfrm>
              <a:off x="6500826" y="2214554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46" name="Полилиния 45"/>
            <p:cNvSpPr/>
            <p:nvPr/>
          </p:nvSpPr>
          <p:spPr>
            <a:xfrm>
              <a:off x="6572264" y="1785926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47" name="Полилиния 46"/>
            <p:cNvSpPr/>
            <p:nvPr/>
          </p:nvSpPr>
          <p:spPr>
            <a:xfrm rot="1771934">
              <a:off x="6698031" y="2051454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48" name="Полилиния 47"/>
            <p:cNvSpPr/>
            <p:nvPr/>
          </p:nvSpPr>
          <p:spPr>
            <a:xfrm rot="1771934">
              <a:off x="7055221" y="2051454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49" name="Полилиния 48"/>
            <p:cNvSpPr/>
            <p:nvPr/>
          </p:nvSpPr>
          <p:spPr>
            <a:xfrm>
              <a:off x="6858016" y="1785926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50" name="Полилиния 49"/>
            <p:cNvSpPr/>
            <p:nvPr/>
          </p:nvSpPr>
          <p:spPr>
            <a:xfrm rot="1874304">
              <a:off x="7556933" y="552698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51" name="Полилиния 50"/>
            <p:cNvSpPr/>
            <p:nvPr/>
          </p:nvSpPr>
          <p:spPr>
            <a:xfrm rot="1874304">
              <a:off x="6985430" y="481260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52" name="Полилиния 51"/>
            <p:cNvSpPr/>
            <p:nvPr/>
          </p:nvSpPr>
          <p:spPr>
            <a:xfrm>
              <a:off x="7929586" y="142852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53" name="Полилиния 52"/>
            <p:cNvSpPr/>
            <p:nvPr/>
          </p:nvSpPr>
          <p:spPr>
            <a:xfrm>
              <a:off x="7643834" y="214290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54" name="Полилиния 53"/>
            <p:cNvSpPr/>
            <p:nvPr/>
          </p:nvSpPr>
          <p:spPr>
            <a:xfrm>
              <a:off x="7929586" y="642918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55" name="Полилиния 54"/>
            <p:cNvSpPr/>
            <p:nvPr/>
          </p:nvSpPr>
          <p:spPr>
            <a:xfrm rot="1874304">
              <a:off x="8056999" y="409823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56" name="Полилиния 55"/>
            <p:cNvSpPr/>
            <p:nvPr/>
          </p:nvSpPr>
          <p:spPr>
            <a:xfrm>
              <a:off x="6572264" y="1357298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</p:grpSp>
      <p:grpSp>
        <p:nvGrpSpPr>
          <p:cNvPr id="46092" name="Группа 218"/>
          <p:cNvGrpSpPr>
            <a:grpSpLocks/>
          </p:cNvGrpSpPr>
          <p:nvPr/>
        </p:nvGrpSpPr>
        <p:grpSpPr bwMode="auto">
          <a:xfrm>
            <a:off x="-55563" y="3786188"/>
            <a:ext cx="9248776" cy="3082925"/>
            <a:chOff x="-65581" y="3302758"/>
            <a:chExt cx="9247681" cy="3555242"/>
          </a:xfrm>
        </p:grpSpPr>
        <p:sp>
          <p:nvSpPr>
            <p:cNvPr id="117" name="Полилиния 116"/>
            <p:cNvSpPr/>
            <p:nvPr/>
          </p:nvSpPr>
          <p:spPr>
            <a:xfrm>
              <a:off x="-12700" y="5146130"/>
              <a:ext cx="9156700" cy="1711869"/>
            </a:xfrm>
            <a:custGeom>
              <a:avLst/>
              <a:gdLst>
                <a:gd name="connsiteX0" fmla="*/ 0 w 7531100"/>
                <a:gd name="connsiteY0" fmla="*/ 0 h 1384300"/>
                <a:gd name="connsiteX1" fmla="*/ 3200400 w 7531100"/>
                <a:gd name="connsiteY1" fmla="*/ 12700 h 1384300"/>
                <a:gd name="connsiteX2" fmla="*/ 6070600 w 7531100"/>
                <a:gd name="connsiteY2" fmla="*/ 241300 h 1384300"/>
                <a:gd name="connsiteX3" fmla="*/ 7531100 w 7531100"/>
                <a:gd name="connsiteY3" fmla="*/ 1371600 h 1384300"/>
                <a:gd name="connsiteX4" fmla="*/ 0 w 7531100"/>
                <a:gd name="connsiteY4" fmla="*/ 1384300 h 1384300"/>
                <a:gd name="connsiteX5" fmla="*/ 0 w 7531100"/>
                <a:gd name="connsiteY5" fmla="*/ 0 h 1384300"/>
                <a:gd name="connsiteX0" fmla="*/ 0 w 7531100"/>
                <a:gd name="connsiteY0" fmla="*/ 327569 h 1711869"/>
                <a:gd name="connsiteX1" fmla="*/ 3200400 w 7531100"/>
                <a:gd name="connsiteY1" fmla="*/ 340269 h 1711869"/>
                <a:gd name="connsiteX2" fmla="*/ 6070600 w 7531100"/>
                <a:gd name="connsiteY2" fmla="*/ 568869 h 1711869"/>
                <a:gd name="connsiteX3" fmla="*/ 7531100 w 7531100"/>
                <a:gd name="connsiteY3" fmla="*/ 1699169 h 1711869"/>
                <a:gd name="connsiteX4" fmla="*/ 0 w 7531100"/>
                <a:gd name="connsiteY4" fmla="*/ 1711869 h 1711869"/>
                <a:gd name="connsiteX5" fmla="*/ 0 w 7531100"/>
                <a:gd name="connsiteY5" fmla="*/ 327569 h 1711869"/>
                <a:gd name="connsiteX0" fmla="*/ 0 w 7531100"/>
                <a:gd name="connsiteY0" fmla="*/ 327569 h 1711869"/>
                <a:gd name="connsiteX1" fmla="*/ 3200400 w 7531100"/>
                <a:gd name="connsiteY1" fmla="*/ 340269 h 1711869"/>
                <a:gd name="connsiteX2" fmla="*/ 6070600 w 7531100"/>
                <a:gd name="connsiteY2" fmla="*/ 568869 h 1711869"/>
                <a:gd name="connsiteX3" fmla="*/ 7531100 w 7531100"/>
                <a:gd name="connsiteY3" fmla="*/ 1699169 h 1711869"/>
                <a:gd name="connsiteX4" fmla="*/ 0 w 7531100"/>
                <a:gd name="connsiteY4" fmla="*/ 1711869 h 1711869"/>
                <a:gd name="connsiteX5" fmla="*/ 0 w 7531100"/>
                <a:gd name="connsiteY5" fmla="*/ 327569 h 1711869"/>
                <a:gd name="connsiteX0" fmla="*/ 0 w 7531100"/>
                <a:gd name="connsiteY0" fmla="*/ 327569 h 1711869"/>
                <a:gd name="connsiteX1" fmla="*/ 3200400 w 7531100"/>
                <a:gd name="connsiteY1" fmla="*/ 340269 h 1711869"/>
                <a:gd name="connsiteX2" fmla="*/ 6070600 w 7531100"/>
                <a:gd name="connsiteY2" fmla="*/ 568869 h 1711869"/>
                <a:gd name="connsiteX3" fmla="*/ 7531100 w 7531100"/>
                <a:gd name="connsiteY3" fmla="*/ 1699169 h 1711869"/>
                <a:gd name="connsiteX4" fmla="*/ 0 w 7531100"/>
                <a:gd name="connsiteY4" fmla="*/ 1711869 h 1711869"/>
                <a:gd name="connsiteX5" fmla="*/ 0 w 7531100"/>
                <a:gd name="connsiteY5" fmla="*/ 327569 h 1711869"/>
                <a:gd name="connsiteX0" fmla="*/ 0 w 7531100"/>
                <a:gd name="connsiteY0" fmla="*/ 327569 h 1711869"/>
                <a:gd name="connsiteX1" fmla="*/ 3200400 w 7531100"/>
                <a:gd name="connsiteY1" fmla="*/ 340269 h 1711869"/>
                <a:gd name="connsiteX2" fmla="*/ 6070600 w 7531100"/>
                <a:gd name="connsiteY2" fmla="*/ 568869 h 1711869"/>
                <a:gd name="connsiteX3" fmla="*/ 7531100 w 7531100"/>
                <a:gd name="connsiteY3" fmla="*/ 1699169 h 1711869"/>
                <a:gd name="connsiteX4" fmla="*/ 0 w 7531100"/>
                <a:gd name="connsiteY4" fmla="*/ 1711869 h 1711869"/>
                <a:gd name="connsiteX5" fmla="*/ 0 w 7531100"/>
                <a:gd name="connsiteY5" fmla="*/ 327569 h 1711869"/>
                <a:gd name="connsiteX0" fmla="*/ 0 w 7531100"/>
                <a:gd name="connsiteY0" fmla="*/ 327569 h 1711869"/>
                <a:gd name="connsiteX1" fmla="*/ 3200400 w 7531100"/>
                <a:gd name="connsiteY1" fmla="*/ 340269 h 1711869"/>
                <a:gd name="connsiteX2" fmla="*/ 6070600 w 7531100"/>
                <a:gd name="connsiteY2" fmla="*/ 568869 h 1711869"/>
                <a:gd name="connsiteX3" fmla="*/ 7518023 w 7531100"/>
                <a:gd name="connsiteY3" fmla="*/ 311666 h 1711869"/>
                <a:gd name="connsiteX4" fmla="*/ 7531100 w 7531100"/>
                <a:gd name="connsiteY4" fmla="*/ 1699169 h 1711869"/>
                <a:gd name="connsiteX5" fmla="*/ 0 w 7531100"/>
                <a:gd name="connsiteY5" fmla="*/ 1711869 h 1711869"/>
                <a:gd name="connsiteX6" fmla="*/ 0 w 7531100"/>
                <a:gd name="connsiteY6" fmla="*/ 327569 h 1711869"/>
                <a:gd name="connsiteX0" fmla="*/ 0 w 7531100"/>
                <a:gd name="connsiteY0" fmla="*/ 327569 h 1711869"/>
                <a:gd name="connsiteX1" fmla="*/ 3200400 w 7531100"/>
                <a:gd name="connsiteY1" fmla="*/ 340269 h 1711869"/>
                <a:gd name="connsiteX2" fmla="*/ 6070600 w 7531100"/>
                <a:gd name="connsiteY2" fmla="*/ 568869 h 1711869"/>
                <a:gd name="connsiteX3" fmla="*/ 7518023 w 7531100"/>
                <a:gd name="connsiteY3" fmla="*/ 311666 h 1711869"/>
                <a:gd name="connsiteX4" fmla="*/ 7531100 w 7531100"/>
                <a:gd name="connsiteY4" fmla="*/ 1699169 h 1711869"/>
                <a:gd name="connsiteX5" fmla="*/ 0 w 7531100"/>
                <a:gd name="connsiteY5" fmla="*/ 1711869 h 1711869"/>
                <a:gd name="connsiteX6" fmla="*/ 0 w 7531100"/>
                <a:gd name="connsiteY6" fmla="*/ 327569 h 1711869"/>
                <a:gd name="connsiteX0" fmla="*/ 0 w 7531100"/>
                <a:gd name="connsiteY0" fmla="*/ 327569 h 1711869"/>
                <a:gd name="connsiteX1" fmla="*/ 3200400 w 7531100"/>
                <a:gd name="connsiteY1" fmla="*/ 340269 h 1711869"/>
                <a:gd name="connsiteX2" fmla="*/ 6070600 w 7531100"/>
                <a:gd name="connsiteY2" fmla="*/ 568869 h 1711869"/>
                <a:gd name="connsiteX3" fmla="*/ 7518023 w 7531100"/>
                <a:gd name="connsiteY3" fmla="*/ 311666 h 1711869"/>
                <a:gd name="connsiteX4" fmla="*/ 7531100 w 7531100"/>
                <a:gd name="connsiteY4" fmla="*/ 1699169 h 1711869"/>
                <a:gd name="connsiteX5" fmla="*/ 0 w 7531100"/>
                <a:gd name="connsiteY5" fmla="*/ 1711869 h 1711869"/>
                <a:gd name="connsiteX6" fmla="*/ 0 w 7531100"/>
                <a:gd name="connsiteY6" fmla="*/ 327569 h 17118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531100" h="1711869">
                  <a:moveTo>
                    <a:pt x="0" y="327569"/>
                  </a:moveTo>
                  <a:cubicBezTo>
                    <a:pt x="998562" y="0"/>
                    <a:pt x="2157430" y="512234"/>
                    <a:pt x="3200400" y="340269"/>
                  </a:cubicBezTo>
                  <a:cubicBezTo>
                    <a:pt x="4225399" y="178329"/>
                    <a:pt x="5274201" y="94191"/>
                    <a:pt x="6070600" y="568869"/>
                  </a:cubicBezTo>
                  <a:cubicBezTo>
                    <a:pt x="6563499" y="668857"/>
                    <a:pt x="7177844" y="446598"/>
                    <a:pt x="7518023" y="311666"/>
                  </a:cubicBezTo>
                  <a:lnTo>
                    <a:pt x="7531100" y="1699169"/>
                  </a:lnTo>
                  <a:lnTo>
                    <a:pt x="0" y="1711869"/>
                  </a:lnTo>
                  <a:lnTo>
                    <a:pt x="0" y="327569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 prstMaterial="matte">
              <a:bevelT w="488950" h="1016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grpSp>
          <p:nvGrpSpPr>
            <p:cNvPr id="46532" name="Группа 119"/>
            <p:cNvGrpSpPr>
              <a:grpSpLocks/>
            </p:cNvGrpSpPr>
            <p:nvPr/>
          </p:nvGrpSpPr>
          <p:grpSpPr bwMode="auto">
            <a:xfrm>
              <a:off x="428596" y="3632354"/>
              <a:ext cx="1109662" cy="1971543"/>
              <a:chOff x="428596" y="3632354"/>
              <a:chExt cx="1109662" cy="1971543"/>
            </a:xfrm>
          </p:grpSpPr>
          <p:sp>
            <p:nvSpPr>
              <p:cNvPr id="118" name="Равнобедренный треугольник 117"/>
              <p:cNvSpPr/>
              <p:nvPr/>
            </p:nvSpPr>
            <p:spPr>
              <a:xfrm>
                <a:off x="859577" y="4460889"/>
                <a:ext cx="214314" cy="1143008"/>
              </a:xfrm>
              <a:prstGeom prst="triangle">
                <a:avLst/>
              </a:prstGeom>
              <a:blipFill>
                <a:blip r:embed="rId3" cstate="print"/>
                <a:tile tx="0" ty="0" sx="100000" sy="100000" flip="none" algn="tl"/>
              </a:blip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9050" h="190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  <p:sp>
            <p:nvSpPr>
              <p:cNvPr id="119" name="Полилиния 118"/>
              <p:cNvSpPr/>
              <p:nvPr/>
            </p:nvSpPr>
            <p:spPr>
              <a:xfrm>
                <a:off x="428596" y="3632354"/>
                <a:ext cx="1109662" cy="1812775"/>
              </a:xfrm>
              <a:custGeom>
                <a:avLst/>
                <a:gdLst>
                  <a:gd name="connsiteX0" fmla="*/ 0 w 642942"/>
                  <a:gd name="connsiteY0" fmla="*/ 1143008 h 1143008"/>
                  <a:gd name="connsiteX1" fmla="*/ 321471 w 642942"/>
                  <a:gd name="connsiteY1" fmla="*/ 0 h 1143008"/>
                  <a:gd name="connsiteX2" fmla="*/ 642942 w 642942"/>
                  <a:gd name="connsiteY2" fmla="*/ 1143008 h 1143008"/>
                  <a:gd name="connsiteX3" fmla="*/ 0 w 642942"/>
                  <a:gd name="connsiteY3" fmla="*/ 1143008 h 1143008"/>
                  <a:gd name="connsiteX0" fmla="*/ 0 w 642942"/>
                  <a:gd name="connsiteY0" fmla="*/ 1225565 h 1225565"/>
                  <a:gd name="connsiteX1" fmla="*/ 321471 w 642942"/>
                  <a:gd name="connsiteY1" fmla="*/ 82557 h 1225565"/>
                  <a:gd name="connsiteX2" fmla="*/ 642942 w 642942"/>
                  <a:gd name="connsiteY2" fmla="*/ 1225565 h 1225565"/>
                  <a:gd name="connsiteX3" fmla="*/ 0 w 642942"/>
                  <a:gd name="connsiteY3" fmla="*/ 1225565 h 1225565"/>
                  <a:gd name="connsiteX0" fmla="*/ 0 w 642942"/>
                  <a:gd name="connsiteY0" fmla="*/ 1246203 h 1246203"/>
                  <a:gd name="connsiteX1" fmla="*/ 321471 w 642942"/>
                  <a:gd name="connsiteY1" fmla="*/ 103195 h 1246203"/>
                  <a:gd name="connsiteX2" fmla="*/ 642942 w 642942"/>
                  <a:gd name="connsiteY2" fmla="*/ 1246203 h 1246203"/>
                  <a:gd name="connsiteX3" fmla="*/ 0 w 642942"/>
                  <a:gd name="connsiteY3" fmla="*/ 1246203 h 1246203"/>
                  <a:gd name="connsiteX0" fmla="*/ 0 w 892995"/>
                  <a:gd name="connsiteY0" fmla="*/ 1246203 h 1390650"/>
                  <a:gd name="connsiteX1" fmla="*/ 321471 w 892995"/>
                  <a:gd name="connsiteY1" fmla="*/ 103195 h 1390650"/>
                  <a:gd name="connsiteX2" fmla="*/ 642942 w 892995"/>
                  <a:gd name="connsiteY2" fmla="*/ 1246203 h 1390650"/>
                  <a:gd name="connsiteX3" fmla="*/ 0 w 892995"/>
                  <a:gd name="connsiteY3" fmla="*/ 1246203 h 1390650"/>
                  <a:gd name="connsiteX0" fmla="*/ 216667 w 1109662"/>
                  <a:gd name="connsiteY0" fmla="*/ 1246203 h 1428750"/>
                  <a:gd name="connsiteX1" fmla="*/ 538138 w 1109662"/>
                  <a:gd name="connsiteY1" fmla="*/ 103195 h 1428750"/>
                  <a:gd name="connsiteX2" fmla="*/ 859609 w 1109662"/>
                  <a:gd name="connsiteY2" fmla="*/ 1246203 h 1428750"/>
                  <a:gd name="connsiteX3" fmla="*/ 216667 w 1109662"/>
                  <a:gd name="connsiteY3" fmla="*/ 1246203 h 1428750"/>
                  <a:gd name="connsiteX0" fmla="*/ 216667 w 1109662"/>
                  <a:gd name="connsiteY0" fmla="*/ 1246203 h 1444625"/>
                  <a:gd name="connsiteX1" fmla="*/ 538138 w 1109662"/>
                  <a:gd name="connsiteY1" fmla="*/ 103195 h 1444625"/>
                  <a:gd name="connsiteX2" fmla="*/ 859609 w 1109662"/>
                  <a:gd name="connsiteY2" fmla="*/ 1246203 h 1444625"/>
                  <a:gd name="connsiteX3" fmla="*/ 216667 w 1109662"/>
                  <a:gd name="connsiteY3" fmla="*/ 1246203 h 1444625"/>
                  <a:gd name="connsiteX0" fmla="*/ 216667 w 1109662"/>
                  <a:gd name="connsiteY0" fmla="*/ 1246203 h 1444625"/>
                  <a:gd name="connsiteX1" fmla="*/ 538138 w 1109662"/>
                  <a:gd name="connsiteY1" fmla="*/ 103195 h 1444625"/>
                  <a:gd name="connsiteX2" fmla="*/ 859609 w 1109662"/>
                  <a:gd name="connsiteY2" fmla="*/ 1246203 h 1444625"/>
                  <a:gd name="connsiteX3" fmla="*/ 216667 w 1109662"/>
                  <a:gd name="connsiteY3" fmla="*/ 1246203 h 14446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09662" h="1444625">
                    <a:moveTo>
                      <a:pt x="216667" y="1246203"/>
                    </a:moveTo>
                    <a:cubicBezTo>
                      <a:pt x="0" y="1428750"/>
                      <a:pt x="396081" y="0"/>
                      <a:pt x="538138" y="103195"/>
                    </a:cubicBezTo>
                    <a:cubicBezTo>
                      <a:pt x="675481" y="20638"/>
                      <a:pt x="1109662" y="1390650"/>
                      <a:pt x="859609" y="1246203"/>
                    </a:cubicBezTo>
                    <a:cubicBezTo>
                      <a:pt x="650081" y="1444625"/>
                      <a:pt x="523081" y="1406525"/>
                      <a:pt x="216667" y="1246203"/>
                    </a:cubicBezTo>
                    <a:close/>
                  </a:path>
                </a:pathLst>
              </a:custGeom>
              <a:gradFill>
                <a:gsLst>
                  <a:gs pos="100000">
                    <a:srgbClr val="92D050"/>
                  </a:gs>
                  <a:gs pos="0">
                    <a:schemeClr val="accent3">
                      <a:lumMod val="50000"/>
                    </a:schemeClr>
                  </a:gs>
                </a:gsLst>
                <a:lin ang="16200000" scaled="1"/>
              </a:gradFill>
              <a:ln>
                <a:noFill/>
              </a:ln>
              <a:effectLst>
                <a:outerShdw blurRad="266700" dist="165100" dir="3960000" sx="90000" sy="-19000" rotWithShape="0">
                  <a:prstClr val="black">
                    <a:alpha val="39000"/>
                  </a:prstClr>
                </a:outerShdw>
              </a:effectLst>
              <a:scene3d>
                <a:camera prst="orthographicFront"/>
                <a:lightRig rig="threePt" dir="t"/>
              </a:scene3d>
              <a:sp3d prstMaterial="matte">
                <a:bevelT w="4318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</p:grpSp>
        <p:grpSp>
          <p:nvGrpSpPr>
            <p:cNvPr id="46533" name="Группа 120"/>
            <p:cNvGrpSpPr>
              <a:grpSpLocks/>
            </p:cNvGrpSpPr>
            <p:nvPr/>
          </p:nvGrpSpPr>
          <p:grpSpPr bwMode="auto">
            <a:xfrm>
              <a:off x="7858148" y="4209144"/>
              <a:ext cx="928694" cy="1537629"/>
              <a:chOff x="428596" y="3829035"/>
              <a:chExt cx="1109662" cy="1774862"/>
            </a:xfrm>
          </p:grpSpPr>
          <p:sp>
            <p:nvSpPr>
              <p:cNvPr id="122" name="Равнобедренный треугольник 121"/>
              <p:cNvSpPr/>
              <p:nvPr/>
            </p:nvSpPr>
            <p:spPr>
              <a:xfrm>
                <a:off x="859577" y="4460889"/>
                <a:ext cx="214314" cy="1143008"/>
              </a:xfrm>
              <a:prstGeom prst="triangle">
                <a:avLst/>
              </a:prstGeom>
              <a:blipFill>
                <a:blip r:embed="rId3" cstate="print"/>
                <a:tile tx="0" ty="0" sx="100000" sy="100000" flip="none" algn="tl"/>
              </a:blip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9050" h="190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  <p:sp>
            <p:nvSpPr>
              <p:cNvPr id="123" name="Полилиния 122"/>
              <p:cNvSpPr/>
              <p:nvPr/>
            </p:nvSpPr>
            <p:spPr>
              <a:xfrm>
                <a:off x="428596" y="3829035"/>
                <a:ext cx="1109662" cy="1616093"/>
              </a:xfrm>
              <a:custGeom>
                <a:avLst/>
                <a:gdLst>
                  <a:gd name="connsiteX0" fmla="*/ 0 w 642942"/>
                  <a:gd name="connsiteY0" fmla="*/ 1143008 h 1143008"/>
                  <a:gd name="connsiteX1" fmla="*/ 321471 w 642942"/>
                  <a:gd name="connsiteY1" fmla="*/ 0 h 1143008"/>
                  <a:gd name="connsiteX2" fmla="*/ 642942 w 642942"/>
                  <a:gd name="connsiteY2" fmla="*/ 1143008 h 1143008"/>
                  <a:gd name="connsiteX3" fmla="*/ 0 w 642942"/>
                  <a:gd name="connsiteY3" fmla="*/ 1143008 h 1143008"/>
                  <a:gd name="connsiteX0" fmla="*/ 0 w 642942"/>
                  <a:gd name="connsiteY0" fmla="*/ 1225565 h 1225565"/>
                  <a:gd name="connsiteX1" fmla="*/ 321471 w 642942"/>
                  <a:gd name="connsiteY1" fmla="*/ 82557 h 1225565"/>
                  <a:gd name="connsiteX2" fmla="*/ 642942 w 642942"/>
                  <a:gd name="connsiteY2" fmla="*/ 1225565 h 1225565"/>
                  <a:gd name="connsiteX3" fmla="*/ 0 w 642942"/>
                  <a:gd name="connsiteY3" fmla="*/ 1225565 h 1225565"/>
                  <a:gd name="connsiteX0" fmla="*/ 0 w 642942"/>
                  <a:gd name="connsiteY0" fmla="*/ 1246203 h 1246203"/>
                  <a:gd name="connsiteX1" fmla="*/ 321471 w 642942"/>
                  <a:gd name="connsiteY1" fmla="*/ 103195 h 1246203"/>
                  <a:gd name="connsiteX2" fmla="*/ 642942 w 642942"/>
                  <a:gd name="connsiteY2" fmla="*/ 1246203 h 1246203"/>
                  <a:gd name="connsiteX3" fmla="*/ 0 w 642942"/>
                  <a:gd name="connsiteY3" fmla="*/ 1246203 h 1246203"/>
                  <a:gd name="connsiteX0" fmla="*/ 0 w 892995"/>
                  <a:gd name="connsiteY0" fmla="*/ 1246203 h 1390650"/>
                  <a:gd name="connsiteX1" fmla="*/ 321471 w 892995"/>
                  <a:gd name="connsiteY1" fmla="*/ 103195 h 1390650"/>
                  <a:gd name="connsiteX2" fmla="*/ 642942 w 892995"/>
                  <a:gd name="connsiteY2" fmla="*/ 1246203 h 1390650"/>
                  <a:gd name="connsiteX3" fmla="*/ 0 w 892995"/>
                  <a:gd name="connsiteY3" fmla="*/ 1246203 h 1390650"/>
                  <a:gd name="connsiteX0" fmla="*/ 216667 w 1109662"/>
                  <a:gd name="connsiteY0" fmla="*/ 1246203 h 1428750"/>
                  <a:gd name="connsiteX1" fmla="*/ 538138 w 1109662"/>
                  <a:gd name="connsiteY1" fmla="*/ 103195 h 1428750"/>
                  <a:gd name="connsiteX2" fmla="*/ 859609 w 1109662"/>
                  <a:gd name="connsiteY2" fmla="*/ 1246203 h 1428750"/>
                  <a:gd name="connsiteX3" fmla="*/ 216667 w 1109662"/>
                  <a:gd name="connsiteY3" fmla="*/ 1246203 h 1428750"/>
                  <a:gd name="connsiteX0" fmla="*/ 216667 w 1109662"/>
                  <a:gd name="connsiteY0" fmla="*/ 1246203 h 1444625"/>
                  <a:gd name="connsiteX1" fmla="*/ 538138 w 1109662"/>
                  <a:gd name="connsiteY1" fmla="*/ 103195 h 1444625"/>
                  <a:gd name="connsiteX2" fmla="*/ 859609 w 1109662"/>
                  <a:gd name="connsiteY2" fmla="*/ 1246203 h 1444625"/>
                  <a:gd name="connsiteX3" fmla="*/ 216667 w 1109662"/>
                  <a:gd name="connsiteY3" fmla="*/ 1246203 h 1444625"/>
                  <a:gd name="connsiteX0" fmla="*/ 216667 w 1109662"/>
                  <a:gd name="connsiteY0" fmla="*/ 1246203 h 1444625"/>
                  <a:gd name="connsiteX1" fmla="*/ 538138 w 1109662"/>
                  <a:gd name="connsiteY1" fmla="*/ 103195 h 1444625"/>
                  <a:gd name="connsiteX2" fmla="*/ 859609 w 1109662"/>
                  <a:gd name="connsiteY2" fmla="*/ 1246203 h 1444625"/>
                  <a:gd name="connsiteX3" fmla="*/ 216667 w 1109662"/>
                  <a:gd name="connsiteY3" fmla="*/ 1246203 h 14446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09662" h="1444625">
                    <a:moveTo>
                      <a:pt x="216667" y="1246203"/>
                    </a:moveTo>
                    <a:cubicBezTo>
                      <a:pt x="0" y="1428750"/>
                      <a:pt x="396081" y="0"/>
                      <a:pt x="538138" y="103195"/>
                    </a:cubicBezTo>
                    <a:cubicBezTo>
                      <a:pt x="675481" y="20638"/>
                      <a:pt x="1109662" y="1390650"/>
                      <a:pt x="859609" y="1246203"/>
                    </a:cubicBezTo>
                    <a:cubicBezTo>
                      <a:pt x="650081" y="1444625"/>
                      <a:pt x="523081" y="1406525"/>
                      <a:pt x="216667" y="1246203"/>
                    </a:cubicBezTo>
                    <a:close/>
                  </a:path>
                </a:pathLst>
              </a:custGeom>
              <a:gradFill>
                <a:gsLst>
                  <a:gs pos="100000">
                    <a:srgbClr val="92D050"/>
                  </a:gs>
                  <a:gs pos="0">
                    <a:schemeClr val="accent3">
                      <a:lumMod val="50000"/>
                    </a:schemeClr>
                  </a:gs>
                </a:gsLst>
                <a:lin ang="16200000" scaled="1"/>
              </a:gradFill>
              <a:ln>
                <a:noFill/>
              </a:ln>
              <a:effectLst>
                <a:outerShdw blurRad="266700" dist="165100" dir="3960000" sx="90000" sy="-19000" rotWithShape="0">
                  <a:prstClr val="black">
                    <a:alpha val="39000"/>
                  </a:prstClr>
                </a:outerShdw>
              </a:effectLst>
              <a:scene3d>
                <a:camera prst="orthographicFront"/>
                <a:lightRig rig="threePt" dir="t"/>
              </a:scene3d>
              <a:sp3d prstMaterial="matte">
                <a:bevelT w="4318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</p:grpSp>
        <p:grpSp>
          <p:nvGrpSpPr>
            <p:cNvPr id="46534" name="Группа 123"/>
            <p:cNvGrpSpPr>
              <a:grpSpLocks/>
            </p:cNvGrpSpPr>
            <p:nvPr/>
          </p:nvGrpSpPr>
          <p:grpSpPr bwMode="auto">
            <a:xfrm>
              <a:off x="4500562" y="3302758"/>
              <a:ext cx="1357322" cy="2269381"/>
              <a:chOff x="428596" y="3644850"/>
              <a:chExt cx="1109662" cy="1959047"/>
            </a:xfrm>
          </p:grpSpPr>
          <p:sp>
            <p:nvSpPr>
              <p:cNvPr id="125" name="Равнобедренный треугольник 124"/>
              <p:cNvSpPr/>
              <p:nvPr/>
            </p:nvSpPr>
            <p:spPr>
              <a:xfrm>
                <a:off x="859577" y="4460889"/>
                <a:ext cx="214314" cy="1143008"/>
              </a:xfrm>
              <a:prstGeom prst="triangle">
                <a:avLst/>
              </a:prstGeom>
              <a:blipFill>
                <a:blip r:embed="rId3" cstate="print"/>
                <a:tile tx="0" ty="0" sx="100000" sy="100000" flip="none" algn="tl"/>
              </a:blip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9050" h="190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  <p:sp>
            <p:nvSpPr>
              <p:cNvPr id="126" name="Полилиния 125"/>
              <p:cNvSpPr/>
              <p:nvPr/>
            </p:nvSpPr>
            <p:spPr>
              <a:xfrm>
                <a:off x="428596" y="3644850"/>
                <a:ext cx="1109662" cy="1800279"/>
              </a:xfrm>
              <a:custGeom>
                <a:avLst/>
                <a:gdLst>
                  <a:gd name="connsiteX0" fmla="*/ 0 w 642942"/>
                  <a:gd name="connsiteY0" fmla="*/ 1143008 h 1143008"/>
                  <a:gd name="connsiteX1" fmla="*/ 321471 w 642942"/>
                  <a:gd name="connsiteY1" fmla="*/ 0 h 1143008"/>
                  <a:gd name="connsiteX2" fmla="*/ 642942 w 642942"/>
                  <a:gd name="connsiteY2" fmla="*/ 1143008 h 1143008"/>
                  <a:gd name="connsiteX3" fmla="*/ 0 w 642942"/>
                  <a:gd name="connsiteY3" fmla="*/ 1143008 h 1143008"/>
                  <a:gd name="connsiteX0" fmla="*/ 0 w 642942"/>
                  <a:gd name="connsiteY0" fmla="*/ 1225565 h 1225565"/>
                  <a:gd name="connsiteX1" fmla="*/ 321471 w 642942"/>
                  <a:gd name="connsiteY1" fmla="*/ 82557 h 1225565"/>
                  <a:gd name="connsiteX2" fmla="*/ 642942 w 642942"/>
                  <a:gd name="connsiteY2" fmla="*/ 1225565 h 1225565"/>
                  <a:gd name="connsiteX3" fmla="*/ 0 w 642942"/>
                  <a:gd name="connsiteY3" fmla="*/ 1225565 h 1225565"/>
                  <a:gd name="connsiteX0" fmla="*/ 0 w 642942"/>
                  <a:gd name="connsiteY0" fmla="*/ 1246203 h 1246203"/>
                  <a:gd name="connsiteX1" fmla="*/ 321471 w 642942"/>
                  <a:gd name="connsiteY1" fmla="*/ 103195 h 1246203"/>
                  <a:gd name="connsiteX2" fmla="*/ 642942 w 642942"/>
                  <a:gd name="connsiteY2" fmla="*/ 1246203 h 1246203"/>
                  <a:gd name="connsiteX3" fmla="*/ 0 w 642942"/>
                  <a:gd name="connsiteY3" fmla="*/ 1246203 h 1246203"/>
                  <a:gd name="connsiteX0" fmla="*/ 0 w 892995"/>
                  <a:gd name="connsiteY0" fmla="*/ 1246203 h 1390650"/>
                  <a:gd name="connsiteX1" fmla="*/ 321471 w 892995"/>
                  <a:gd name="connsiteY1" fmla="*/ 103195 h 1390650"/>
                  <a:gd name="connsiteX2" fmla="*/ 642942 w 892995"/>
                  <a:gd name="connsiteY2" fmla="*/ 1246203 h 1390650"/>
                  <a:gd name="connsiteX3" fmla="*/ 0 w 892995"/>
                  <a:gd name="connsiteY3" fmla="*/ 1246203 h 1390650"/>
                  <a:gd name="connsiteX0" fmla="*/ 216667 w 1109662"/>
                  <a:gd name="connsiteY0" fmla="*/ 1246203 h 1428750"/>
                  <a:gd name="connsiteX1" fmla="*/ 538138 w 1109662"/>
                  <a:gd name="connsiteY1" fmla="*/ 103195 h 1428750"/>
                  <a:gd name="connsiteX2" fmla="*/ 859609 w 1109662"/>
                  <a:gd name="connsiteY2" fmla="*/ 1246203 h 1428750"/>
                  <a:gd name="connsiteX3" fmla="*/ 216667 w 1109662"/>
                  <a:gd name="connsiteY3" fmla="*/ 1246203 h 1428750"/>
                  <a:gd name="connsiteX0" fmla="*/ 216667 w 1109662"/>
                  <a:gd name="connsiteY0" fmla="*/ 1246203 h 1444625"/>
                  <a:gd name="connsiteX1" fmla="*/ 538138 w 1109662"/>
                  <a:gd name="connsiteY1" fmla="*/ 103195 h 1444625"/>
                  <a:gd name="connsiteX2" fmla="*/ 859609 w 1109662"/>
                  <a:gd name="connsiteY2" fmla="*/ 1246203 h 1444625"/>
                  <a:gd name="connsiteX3" fmla="*/ 216667 w 1109662"/>
                  <a:gd name="connsiteY3" fmla="*/ 1246203 h 1444625"/>
                  <a:gd name="connsiteX0" fmla="*/ 216667 w 1109662"/>
                  <a:gd name="connsiteY0" fmla="*/ 1246203 h 1444625"/>
                  <a:gd name="connsiteX1" fmla="*/ 538138 w 1109662"/>
                  <a:gd name="connsiteY1" fmla="*/ 103195 h 1444625"/>
                  <a:gd name="connsiteX2" fmla="*/ 859609 w 1109662"/>
                  <a:gd name="connsiteY2" fmla="*/ 1246203 h 1444625"/>
                  <a:gd name="connsiteX3" fmla="*/ 216667 w 1109662"/>
                  <a:gd name="connsiteY3" fmla="*/ 1246203 h 14446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09662" h="1444625">
                    <a:moveTo>
                      <a:pt x="216667" y="1246203"/>
                    </a:moveTo>
                    <a:cubicBezTo>
                      <a:pt x="0" y="1428750"/>
                      <a:pt x="396081" y="0"/>
                      <a:pt x="538138" y="103195"/>
                    </a:cubicBezTo>
                    <a:cubicBezTo>
                      <a:pt x="675481" y="20638"/>
                      <a:pt x="1109662" y="1390650"/>
                      <a:pt x="859609" y="1246203"/>
                    </a:cubicBezTo>
                    <a:cubicBezTo>
                      <a:pt x="650081" y="1444625"/>
                      <a:pt x="523081" y="1406525"/>
                      <a:pt x="216667" y="1246203"/>
                    </a:cubicBezTo>
                    <a:close/>
                  </a:path>
                </a:pathLst>
              </a:custGeom>
              <a:gradFill>
                <a:gsLst>
                  <a:gs pos="100000">
                    <a:srgbClr val="92D050"/>
                  </a:gs>
                  <a:gs pos="0">
                    <a:schemeClr val="accent3">
                      <a:lumMod val="50000"/>
                    </a:schemeClr>
                  </a:gs>
                </a:gsLst>
                <a:lin ang="16200000" scaled="1"/>
              </a:gradFill>
              <a:ln>
                <a:noFill/>
              </a:ln>
              <a:effectLst>
                <a:outerShdw blurRad="266700" dist="165100" dir="3960000" sx="90000" sy="-19000" rotWithShape="0">
                  <a:prstClr val="black">
                    <a:alpha val="39000"/>
                  </a:prstClr>
                </a:outerShdw>
              </a:effectLst>
              <a:scene3d>
                <a:camera prst="orthographicFront"/>
                <a:lightRig rig="threePt" dir="t"/>
              </a:scene3d>
              <a:sp3d prstMaterial="matte">
                <a:bevelT w="4318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</p:grpSp>
        <p:sp>
          <p:nvSpPr>
            <p:cNvPr id="116" name="Полилиния 115"/>
            <p:cNvSpPr/>
            <p:nvPr/>
          </p:nvSpPr>
          <p:spPr>
            <a:xfrm>
              <a:off x="-65581" y="5715016"/>
              <a:ext cx="9247681" cy="1142984"/>
            </a:xfrm>
            <a:custGeom>
              <a:avLst/>
              <a:gdLst>
                <a:gd name="connsiteX0" fmla="*/ 9194800 w 9781117"/>
                <a:gd name="connsiteY0" fmla="*/ 511588 h 2492788"/>
                <a:gd name="connsiteX1" fmla="*/ 5715000 w 9781117"/>
                <a:gd name="connsiteY1" fmla="*/ 295688 h 2492788"/>
                <a:gd name="connsiteX2" fmla="*/ 1765300 w 9781117"/>
                <a:gd name="connsiteY2" fmla="*/ 943388 h 2492788"/>
                <a:gd name="connsiteX3" fmla="*/ 63500 w 9781117"/>
                <a:gd name="connsiteY3" fmla="*/ 816388 h 2492788"/>
                <a:gd name="connsiteX4" fmla="*/ 0 w 9781117"/>
                <a:gd name="connsiteY4" fmla="*/ 2480088 h 2492788"/>
                <a:gd name="connsiteX5" fmla="*/ 9232900 w 9781117"/>
                <a:gd name="connsiteY5" fmla="*/ 2492788 h 2492788"/>
                <a:gd name="connsiteX6" fmla="*/ 9194800 w 9781117"/>
                <a:gd name="connsiteY6" fmla="*/ 511588 h 2492788"/>
                <a:gd name="connsiteX0" fmla="*/ 9194800 w 9247681"/>
                <a:gd name="connsiteY0" fmla="*/ 511588 h 2492788"/>
                <a:gd name="connsiteX1" fmla="*/ 5715000 w 9247681"/>
                <a:gd name="connsiteY1" fmla="*/ 295688 h 2492788"/>
                <a:gd name="connsiteX2" fmla="*/ 1765300 w 9247681"/>
                <a:gd name="connsiteY2" fmla="*/ 943388 h 2492788"/>
                <a:gd name="connsiteX3" fmla="*/ 63500 w 9247681"/>
                <a:gd name="connsiteY3" fmla="*/ 816388 h 2492788"/>
                <a:gd name="connsiteX4" fmla="*/ 0 w 9247681"/>
                <a:gd name="connsiteY4" fmla="*/ 2480088 h 2492788"/>
                <a:gd name="connsiteX5" fmla="*/ 9232900 w 9247681"/>
                <a:gd name="connsiteY5" fmla="*/ 2492788 h 2492788"/>
                <a:gd name="connsiteX6" fmla="*/ 9194800 w 9247681"/>
                <a:gd name="connsiteY6" fmla="*/ 511588 h 2492788"/>
                <a:gd name="connsiteX0" fmla="*/ 9194800 w 9247681"/>
                <a:gd name="connsiteY0" fmla="*/ 511588 h 2492788"/>
                <a:gd name="connsiteX1" fmla="*/ 5715000 w 9247681"/>
                <a:gd name="connsiteY1" fmla="*/ 295688 h 2492788"/>
                <a:gd name="connsiteX2" fmla="*/ 1765300 w 9247681"/>
                <a:gd name="connsiteY2" fmla="*/ 943388 h 2492788"/>
                <a:gd name="connsiteX3" fmla="*/ 63500 w 9247681"/>
                <a:gd name="connsiteY3" fmla="*/ 816388 h 2492788"/>
                <a:gd name="connsiteX4" fmla="*/ 0 w 9247681"/>
                <a:gd name="connsiteY4" fmla="*/ 2480088 h 2492788"/>
                <a:gd name="connsiteX5" fmla="*/ 9232900 w 9247681"/>
                <a:gd name="connsiteY5" fmla="*/ 2492788 h 2492788"/>
                <a:gd name="connsiteX6" fmla="*/ 9194800 w 9247681"/>
                <a:gd name="connsiteY6" fmla="*/ 511588 h 2492788"/>
                <a:gd name="connsiteX0" fmla="*/ 9194800 w 9247681"/>
                <a:gd name="connsiteY0" fmla="*/ 511588 h 2492788"/>
                <a:gd name="connsiteX1" fmla="*/ 5715000 w 9247681"/>
                <a:gd name="connsiteY1" fmla="*/ 295688 h 2492788"/>
                <a:gd name="connsiteX2" fmla="*/ 1765300 w 9247681"/>
                <a:gd name="connsiteY2" fmla="*/ 943388 h 2492788"/>
                <a:gd name="connsiteX3" fmla="*/ 63500 w 9247681"/>
                <a:gd name="connsiteY3" fmla="*/ 816388 h 2492788"/>
                <a:gd name="connsiteX4" fmla="*/ 0 w 9247681"/>
                <a:gd name="connsiteY4" fmla="*/ 2480088 h 2492788"/>
                <a:gd name="connsiteX5" fmla="*/ 9232900 w 9247681"/>
                <a:gd name="connsiteY5" fmla="*/ 2492788 h 2492788"/>
                <a:gd name="connsiteX6" fmla="*/ 9194800 w 9247681"/>
                <a:gd name="connsiteY6" fmla="*/ 511588 h 2492788"/>
                <a:gd name="connsiteX0" fmla="*/ 9194800 w 9247681"/>
                <a:gd name="connsiteY0" fmla="*/ 487658 h 2468858"/>
                <a:gd name="connsiteX1" fmla="*/ 5715000 w 9247681"/>
                <a:gd name="connsiteY1" fmla="*/ 271758 h 2468858"/>
                <a:gd name="connsiteX2" fmla="*/ 1765300 w 9247681"/>
                <a:gd name="connsiteY2" fmla="*/ 919458 h 2468858"/>
                <a:gd name="connsiteX3" fmla="*/ 63500 w 9247681"/>
                <a:gd name="connsiteY3" fmla="*/ 792458 h 2468858"/>
                <a:gd name="connsiteX4" fmla="*/ 0 w 9247681"/>
                <a:gd name="connsiteY4" fmla="*/ 2456158 h 2468858"/>
                <a:gd name="connsiteX5" fmla="*/ 9232900 w 9247681"/>
                <a:gd name="connsiteY5" fmla="*/ 2468858 h 2468858"/>
                <a:gd name="connsiteX6" fmla="*/ 9194800 w 9247681"/>
                <a:gd name="connsiteY6" fmla="*/ 487658 h 2468858"/>
                <a:gd name="connsiteX0" fmla="*/ 9194800 w 9247681"/>
                <a:gd name="connsiteY0" fmla="*/ 487658 h 2468858"/>
                <a:gd name="connsiteX1" fmla="*/ 5715000 w 9247681"/>
                <a:gd name="connsiteY1" fmla="*/ 271758 h 2468858"/>
                <a:gd name="connsiteX2" fmla="*/ 1765300 w 9247681"/>
                <a:gd name="connsiteY2" fmla="*/ 919458 h 2468858"/>
                <a:gd name="connsiteX3" fmla="*/ 63500 w 9247681"/>
                <a:gd name="connsiteY3" fmla="*/ 792458 h 2468858"/>
                <a:gd name="connsiteX4" fmla="*/ 0 w 9247681"/>
                <a:gd name="connsiteY4" fmla="*/ 2456158 h 2468858"/>
                <a:gd name="connsiteX5" fmla="*/ 9232900 w 9247681"/>
                <a:gd name="connsiteY5" fmla="*/ 2468858 h 2468858"/>
                <a:gd name="connsiteX6" fmla="*/ 9194800 w 9247681"/>
                <a:gd name="connsiteY6" fmla="*/ 487658 h 2468858"/>
                <a:gd name="connsiteX0" fmla="*/ 9194800 w 9247681"/>
                <a:gd name="connsiteY0" fmla="*/ 487658 h 2468858"/>
                <a:gd name="connsiteX1" fmla="*/ 5715000 w 9247681"/>
                <a:gd name="connsiteY1" fmla="*/ 271758 h 2468858"/>
                <a:gd name="connsiteX2" fmla="*/ 1765300 w 9247681"/>
                <a:gd name="connsiteY2" fmla="*/ 919458 h 2468858"/>
                <a:gd name="connsiteX3" fmla="*/ 63500 w 9247681"/>
                <a:gd name="connsiteY3" fmla="*/ 792458 h 2468858"/>
                <a:gd name="connsiteX4" fmla="*/ 0 w 9247681"/>
                <a:gd name="connsiteY4" fmla="*/ 2456158 h 2468858"/>
                <a:gd name="connsiteX5" fmla="*/ 9232900 w 9247681"/>
                <a:gd name="connsiteY5" fmla="*/ 2468858 h 2468858"/>
                <a:gd name="connsiteX6" fmla="*/ 9194800 w 9247681"/>
                <a:gd name="connsiteY6" fmla="*/ 487658 h 24688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247681" h="2468858">
                  <a:moveTo>
                    <a:pt x="9194800" y="487658"/>
                  </a:moveTo>
                  <a:cubicBezTo>
                    <a:pt x="8608483" y="121475"/>
                    <a:pt x="6832055" y="802503"/>
                    <a:pt x="5715000" y="271758"/>
                  </a:cubicBezTo>
                  <a:cubicBezTo>
                    <a:pt x="5445623" y="0"/>
                    <a:pt x="2116574" y="444364"/>
                    <a:pt x="1765300" y="919458"/>
                  </a:cubicBezTo>
                  <a:cubicBezTo>
                    <a:pt x="1117095" y="1140637"/>
                    <a:pt x="630767" y="834791"/>
                    <a:pt x="63500" y="792458"/>
                  </a:cubicBezTo>
                  <a:lnTo>
                    <a:pt x="0" y="2456158"/>
                  </a:lnTo>
                  <a:lnTo>
                    <a:pt x="9232900" y="2468858"/>
                  </a:lnTo>
                  <a:cubicBezTo>
                    <a:pt x="9215861" y="1804322"/>
                    <a:pt x="9247681" y="1320553"/>
                    <a:pt x="9194800" y="487658"/>
                  </a:cubicBez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 prstMaterial="matte">
              <a:bevelT w="488950" h="1016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</p:grpSp>
      <p:grpSp>
        <p:nvGrpSpPr>
          <p:cNvPr id="46093" name="Группа 143"/>
          <p:cNvGrpSpPr>
            <a:grpSpLocks/>
          </p:cNvGrpSpPr>
          <p:nvPr/>
        </p:nvGrpSpPr>
        <p:grpSpPr bwMode="auto">
          <a:xfrm rot="626960">
            <a:off x="7869238" y="5934075"/>
            <a:ext cx="928687" cy="1000125"/>
            <a:chOff x="5898071" y="4400554"/>
            <a:chExt cx="2324143" cy="2470145"/>
          </a:xfrm>
        </p:grpSpPr>
        <p:sp>
          <p:nvSpPr>
            <p:cNvPr id="145" name="Полилиния 144"/>
            <p:cNvSpPr/>
            <p:nvPr/>
          </p:nvSpPr>
          <p:spPr>
            <a:xfrm>
              <a:off x="5898071" y="4931288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146" name="Полилиния 145"/>
            <p:cNvSpPr/>
            <p:nvPr/>
          </p:nvSpPr>
          <p:spPr>
            <a:xfrm>
              <a:off x="6357950" y="4918589"/>
              <a:ext cx="79269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147" name="Полилиния 146"/>
            <p:cNvSpPr/>
            <p:nvPr/>
          </p:nvSpPr>
          <p:spPr>
            <a:xfrm>
              <a:off x="6072198" y="4918589"/>
              <a:ext cx="114988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148" name="Полилиния 147"/>
            <p:cNvSpPr/>
            <p:nvPr/>
          </p:nvSpPr>
          <p:spPr>
            <a:xfrm flipH="1">
              <a:off x="7000892" y="4918589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149" name="Полилиния 148"/>
            <p:cNvSpPr/>
            <p:nvPr/>
          </p:nvSpPr>
          <p:spPr>
            <a:xfrm flipH="1">
              <a:off x="7000892" y="4918589"/>
              <a:ext cx="785818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150" name="Полилиния 149"/>
            <p:cNvSpPr/>
            <p:nvPr/>
          </p:nvSpPr>
          <p:spPr>
            <a:xfrm flipH="1">
              <a:off x="6929454" y="4918589"/>
              <a:ext cx="500066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grpSp>
          <p:nvGrpSpPr>
            <p:cNvPr id="46509" name="Группа 137"/>
            <p:cNvGrpSpPr>
              <a:grpSpLocks/>
            </p:cNvGrpSpPr>
            <p:nvPr/>
          </p:nvGrpSpPr>
          <p:grpSpPr bwMode="auto">
            <a:xfrm rot="-169710">
              <a:off x="6560974" y="4400554"/>
              <a:ext cx="798923" cy="2457470"/>
              <a:chOff x="6586553" y="4400554"/>
              <a:chExt cx="798923" cy="2457470"/>
            </a:xfrm>
          </p:grpSpPr>
          <p:sp>
            <p:nvSpPr>
              <p:cNvPr id="156" name="Полилиния 155"/>
              <p:cNvSpPr/>
              <p:nvPr/>
            </p:nvSpPr>
            <p:spPr>
              <a:xfrm flipH="1">
                <a:off x="6929454" y="5143512"/>
                <a:ext cx="142905" cy="1714512"/>
              </a:xfrm>
              <a:custGeom>
                <a:avLst/>
                <a:gdLst>
                  <a:gd name="connsiteX0" fmla="*/ 1016000 w 1016000"/>
                  <a:gd name="connsiteY0" fmla="*/ 1778000 h 1803400"/>
                  <a:gd name="connsiteX1" fmla="*/ 0 w 1016000"/>
                  <a:gd name="connsiteY1" fmla="*/ 0 h 1803400"/>
                  <a:gd name="connsiteX2" fmla="*/ 901700 w 1016000"/>
                  <a:gd name="connsiteY2" fmla="*/ 1803400 h 1803400"/>
                  <a:gd name="connsiteX3" fmla="*/ 1016000 w 1016000"/>
                  <a:gd name="connsiteY3" fmla="*/ 1778000 h 1803400"/>
                  <a:gd name="connsiteX0" fmla="*/ 1016000 w 1016000"/>
                  <a:gd name="connsiteY0" fmla="*/ 1914011 h 1939411"/>
                  <a:gd name="connsiteX1" fmla="*/ 0 w 1016000"/>
                  <a:gd name="connsiteY1" fmla="*/ 136011 h 1939411"/>
                  <a:gd name="connsiteX2" fmla="*/ 901700 w 1016000"/>
                  <a:gd name="connsiteY2" fmla="*/ 1939411 h 1939411"/>
                  <a:gd name="connsiteX3" fmla="*/ 1016000 w 1016000"/>
                  <a:gd name="connsiteY3" fmla="*/ 1914011 h 1939411"/>
                  <a:gd name="connsiteX0" fmla="*/ 1269483 w 1269483"/>
                  <a:gd name="connsiteY0" fmla="*/ 2019845 h 2045245"/>
                  <a:gd name="connsiteX1" fmla="*/ 253483 w 1269483"/>
                  <a:gd name="connsiteY1" fmla="*/ 241845 h 2045245"/>
                  <a:gd name="connsiteX2" fmla="*/ 1155183 w 1269483"/>
                  <a:gd name="connsiteY2" fmla="*/ 2045245 h 2045245"/>
                  <a:gd name="connsiteX3" fmla="*/ 1269483 w 1269483"/>
                  <a:gd name="connsiteY3" fmla="*/ 2019845 h 2045245"/>
                  <a:gd name="connsiteX0" fmla="*/ 1175829 w 1175829"/>
                  <a:gd name="connsiteY0" fmla="*/ 1914011 h 1939411"/>
                  <a:gd name="connsiteX1" fmla="*/ 159829 w 1175829"/>
                  <a:gd name="connsiteY1" fmla="*/ 136011 h 1939411"/>
                  <a:gd name="connsiteX2" fmla="*/ 1061529 w 1175829"/>
                  <a:gd name="connsiteY2" fmla="*/ 1939411 h 1939411"/>
                  <a:gd name="connsiteX3" fmla="*/ 1175829 w 1175829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538181 w 697974"/>
                  <a:gd name="connsiteY2" fmla="*/ 1939411 h 1939411"/>
                  <a:gd name="connsiteX3" fmla="*/ 652481 w 697974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363701 w 697974"/>
                  <a:gd name="connsiteY2" fmla="*/ 1939411 h 1939411"/>
                  <a:gd name="connsiteX3" fmla="*/ 652481 w 697974"/>
                  <a:gd name="connsiteY3" fmla="*/ 1914011 h 1939411"/>
                  <a:gd name="connsiteX0" fmla="*/ 477999 w 523492"/>
                  <a:gd name="connsiteY0" fmla="*/ 1914011 h 1939411"/>
                  <a:gd name="connsiteX1" fmla="*/ 159828 w 523492"/>
                  <a:gd name="connsiteY1" fmla="*/ 136011 h 1939411"/>
                  <a:gd name="connsiteX2" fmla="*/ 363701 w 523492"/>
                  <a:gd name="connsiteY2" fmla="*/ 1939411 h 1939411"/>
                  <a:gd name="connsiteX3" fmla="*/ 477999 w 523492"/>
                  <a:gd name="connsiteY3" fmla="*/ 1914011 h 1939411"/>
                  <a:gd name="connsiteX0" fmla="*/ 129045 w 215906"/>
                  <a:gd name="connsiteY0" fmla="*/ 1914011 h 1939411"/>
                  <a:gd name="connsiteX1" fmla="*/ 159828 w 215906"/>
                  <a:gd name="connsiteY1" fmla="*/ 136011 h 1939411"/>
                  <a:gd name="connsiteX2" fmla="*/ 14747 w 215906"/>
                  <a:gd name="connsiteY2" fmla="*/ 1939411 h 1939411"/>
                  <a:gd name="connsiteX3" fmla="*/ 129045 w 215906"/>
                  <a:gd name="connsiteY3" fmla="*/ 1914011 h 1939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5906" h="1939411">
                    <a:moveTo>
                      <a:pt x="129045" y="1914011"/>
                    </a:moveTo>
                    <a:cubicBezTo>
                      <a:pt x="174538" y="948262"/>
                      <a:pt x="215907" y="0"/>
                      <a:pt x="159828" y="136011"/>
                    </a:cubicBezTo>
                    <a:cubicBezTo>
                      <a:pt x="-1" y="124344"/>
                      <a:pt x="106262" y="806428"/>
                      <a:pt x="14747" y="1939411"/>
                    </a:cubicBezTo>
                    <a:lnTo>
                      <a:pt x="129045" y="1914011"/>
                    </a:lnTo>
                    <a:close/>
                  </a:path>
                </a:pathLst>
              </a:custGeom>
              <a:gradFill>
                <a:gsLst>
                  <a:gs pos="100000">
                    <a:srgbClr val="92D050"/>
                  </a:gs>
                  <a:gs pos="0">
                    <a:schemeClr val="accent3">
                      <a:lumMod val="50000"/>
                    </a:schemeClr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9050" h="190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  <p:sp>
            <p:nvSpPr>
              <p:cNvPr id="157" name="Полилиния 156"/>
              <p:cNvSpPr/>
              <p:nvPr/>
            </p:nvSpPr>
            <p:spPr>
              <a:xfrm>
                <a:off x="6586553" y="440522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  <p:sp>
            <p:nvSpPr>
              <p:cNvPr id="158" name="Полилиния 157"/>
              <p:cNvSpPr/>
              <p:nvPr/>
            </p:nvSpPr>
            <p:spPr>
              <a:xfrm>
                <a:off x="6663958" y="440055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</p:grpSp>
        <p:grpSp>
          <p:nvGrpSpPr>
            <p:cNvPr id="46510" name="Группа 138"/>
            <p:cNvGrpSpPr>
              <a:grpSpLocks/>
            </p:cNvGrpSpPr>
            <p:nvPr/>
          </p:nvGrpSpPr>
          <p:grpSpPr bwMode="auto">
            <a:xfrm rot="639347">
              <a:off x="6792579" y="4410371"/>
              <a:ext cx="798923" cy="2457470"/>
              <a:chOff x="6586553" y="4400554"/>
              <a:chExt cx="798923" cy="2457470"/>
            </a:xfrm>
          </p:grpSpPr>
          <p:sp>
            <p:nvSpPr>
              <p:cNvPr id="153" name="Полилиния 152"/>
              <p:cNvSpPr/>
              <p:nvPr/>
            </p:nvSpPr>
            <p:spPr>
              <a:xfrm flipH="1">
                <a:off x="6929454" y="5143512"/>
                <a:ext cx="142905" cy="1714512"/>
              </a:xfrm>
              <a:custGeom>
                <a:avLst/>
                <a:gdLst>
                  <a:gd name="connsiteX0" fmla="*/ 1016000 w 1016000"/>
                  <a:gd name="connsiteY0" fmla="*/ 1778000 h 1803400"/>
                  <a:gd name="connsiteX1" fmla="*/ 0 w 1016000"/>
                  <a:gd name="connsiteY1" fmla="*/ 0 h 1803400"/>
                  <a:gd name="connsiteX2" fmla="*/ 901700 w 1016000"/>
                  <a:gd name="connsiteY2" fmla="*/ 1803400 h 1803400"/>
                  <a:gd name="connsiteX3" fmla="*/ 1016000 w 1016000"/>
                  <a:gd name="connsiteY3" fmla="*/ 1778000 h 1803400"/>
                  <a:gd name="connsiteX0" fmla="*/ 1016000 w 1016000"/>
                  <a:gd name="connsiteY0" fmla="*/ 1914011 h 1939411"/>
                  <a:gd name="connsiteX1" fmla="*/ 0 w 1016000"/>
                  <a:gd name="connsiteY1" fmla="*/ 136011 h 1939411"/>
                  <a:gd name="connsiteX2" fmla="*/ 901700 w 1016000"/>
                  <a:gd name="connsiteY2" fmla="*/ 1939411 h 1939411"/>
                  <a:gd name="connsiteX3" fmla="*/ 1016000 w 1016000"/>
                  <a:gd name="connsiteY3" fmla="*/ 1914011 h 1939411"/>
                  <a:gd name="connsiteX0" fmla="*/ 1269483 w 1269483"/>
                  <a:gd name="connsiteY0" fmla="*/ 2019845 h 2045245"/>
                  <a:gd name="connsiteX1" fmla="*/ 253483 w 1269483"/>
                  <a:gd name="connsiteY1" fmla="*/ 241845 h 2045245"/>
                  <a:gd name="connsiteX2" fmla="*/ 1155183 w 1269483"/>
                  <a:gd name="connsiteY2" fmla="*/ 2045245 h 2045245"/>
                  <a:gd name="connsiteX3" fmla="*/ 1269483 w 1269483"/>
                  <a:gd name="connsiteY3" fmla="*/ 2019845 h 2045245"/>
                  <a:gd name="connsiteX0" fmla="*/ 1175829 w 1175829"/>
                  <a:gd name="connsiteY0" fmla="*/ 1914011 h 1939411"/>
                  <a:gd name="connsiteX1" fmla="*/ 159829 w 1175829"/>
                  <a:gd name="connsiteY1" fmla="*/ 136011 h 1939411"/>
                  <a:gd name="connsiteX2" fmla="*/ 1061529 w 1175829"/>
                  <a:gd name="connsiteY2" fmla="*/ 1939411 h 1939411"/>
                  <a:gd name="connsiteX3" fmla="*/ 1175829 w 1175829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538181 w 697974"/>
                  <a:gd name="connsiteY2" fmla="*/ 1939411 h 1939411"/>
                  <a:gd name="connsiteX3" fmla="*/ 652481 w 697974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363701 w 697974"/>
                  <a:gd name="connsiteY2" fmla="*/ 1939411 h 1939411"/>
                  <a:gd name="connsiteX3" fmla="*/ 652481 w 697974"/>
                  <a:gd name="connsiteY3" fmla="*/ 1914011 h 1939411"/>
                  <a:gd name="connsiteX0" fmla="*/ 477999 w 523492"/>
                  <a:gd name="connsiteY0" fmla="*/ 1914011 h 1939411"/>
                  <a:gd name="connsiteX1" fmla="*/ 159828 w 523492"/>
                  <a:gd name="connsiteY1" fmla="*/ 136011 h 1939411"/>
                  <a:gd name="connsiteX2" fmla="*/ 363701 w 523492"/>
                  <a:gd name="connsiteY2" fmla="*/ 1939411 h 1939411"/>
                  <a:gd name="connsiteX3" fmla="*/ 477999 w 523492"/>
                  <a:gd name="connsiteY3" fmla="*/ 1914011 h 1939411"/>
                  <a:gd name="connsiteX0" fmla="*/ 129045 w 215906"/>
                  <a:gd name="connsiteY0" fmla="*/ 1914011 h 1939411"/>
                  <a:gd name="connsiteX1" fmla="*/ 159828 w 215906"/>
                  <a:gd name="connsiteY1" fmla="*/ 136011 h 1939411"/>
                  <a:gd name="connsiteX2" fmla="*/ 14747 w 215906"/>
                  <a:gd name="connsiteY2" fmla="*/ 1939411 h 1939411"/>
                  <a:gd name="connsiteX3" fmla="*/ 129045 w 215906"/>
                  <a:gd name="connsiteY3" fmla="*/ 1914011 h 1939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5906" h="1939411">
                    <a:moveTo>
                      <a:pt x="129045" y="1914011"/>
                    </a:moveTo>
                    <a:cubicBezTo>
                      <a:pt x="174538" y="948262"/>
                      <a:pt x="215907" y="0"/>
                      <a:pt x="159828" y="136011"/>
                    </a:cubicBezTo>
                    <a:cubicBezTo>
                      <a:pt x="-1" y="124344"/>
                      <a:pt x="106262" y="806428"/>
                      <a:pt x="14747" y="1939411"/>
                    </a:cubicBezTo>
                    <a:lnTo>
                      <a:pt x="129045" y="1914011"/>
                    </a:lnTo>
                    <a:close/>
                  </a:path>
                </a:pathLst>
              </a:custGeom>
              <a:gradFill>
                <a:gsLst>
                  <a:gs pos="100000">
                    <a:srgbClr val="92D050"/>
                  </a:gs>
                  <a:gs pos="0">
                    <a:schemeClr val="accent3">
                      <a:lumMod val="50000"/>
                    </a:schemeClr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9050" h="190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  <p:sp>
            <p:nvSpPr>
              <p:cNvPr id="154" name="Полилиния 153"/>
              <p:cNvSpPr/>
              <p:nvPr/>
            </p:nvSpPr>
            <p:spPr>
              <a:xfrm>
                <a:off x="6586553" y="440522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  <p:sp>
            <p:nvSpPr>
              <p:cNvPr id="155" name="Полилиния 154"/>
              <p:cNvSpPr/>
              <p:nvPr/>
            </p:nvSpPr>
            <p:spPr>
              <a:xfrm>
                <a:off x="6663958" y="440055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</p:grpSp>
      </p:grpSp>
      <p:grpSp>
        <p:nvGrpSpPr>
          <p:cNvPr id="46094" name="Группа 158"/>
          <p:cNvGrpSpPr>
            <a:grpSpLocks/>
          </p:cNvGrpSpPr>
          <p:nvPr/>
        </p:nvGrpSpPr>
        <p:grpSpPr bwMode="auto">
          <a:xfrm rot="388224">
            <a:off x="6557963" y="5856288"/>
            <a:ext cx="1292225" cy="1084262"/>
            <a:chOff x="5898071" y="4400554"/>
            <a:chExt cx="2324143" cy="2470145"/>
          </a:xfrm>
        </p:grpSpPr>
        <p:sp>
          <p:nvSpPr>
            <p:cNvPr id="160" name="Полилиния 159"/>
            <p:cNvSpPr/>
            <p:nvPr/>
          </p:nvSpPr>
          <p:spPr>
            <a:xfrm>
              <a:off x="5898071" y="4931288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161" name="Полилиния 160"/>
            <p:cNvSpPr/>
            <p:nvPr/>
          </p:nvSpPr>
          <p:spPr>
            <a:xfrm>
              <a:off x="6357950" y="4918589"/>
              <a:ext cx="79269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162" name="Полилиния 161"/>
            <p:cNvSpPr/>
            <p:nvPr/>
          </p:nvSpPr>
          <p:spPr>
            <a:xfrm>
              <a:off x="6072198" y="4918589"/>
              <a:ext cx="114988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163" name="Полилиния 162"/>
            <p:cNvSpPr/>
            <p:nvPr/>
          </p:nvSpPr>
          <p:spPr>
            <a:xfrm flipH="1">
              <a:off x="7000892" y="4918589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164" name="Полилиния 163"/>
            <p:cNvSpPr/>
            <p:nvPr/>
          </p:nvSpPr>
          <p:spPr>
            <a:xfrm flipH="1">
              <a:off x="7000892" y="4918589"/>
              <a:ext cx="785818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165" name="Полилиния 164"/>
            <p:cNvSpPr/>
            <p:nvPr/>
          </p:nvSpPr>
          <p:spPr>
            <a:xfrm flipH="1">
              <a:off x="6929454" y="4918589"/>
              <a:ext cx="500066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grpSp>
          <p:nvGrpSpPr>
            <p:cNvPr id="46481" name="Группа 137"/>
            <p:cNvGrpSpPr>
              <a:grpSpLocks/>
            </p:cNvGrpSpPr>
            <p:nvPr/>
          </p:nvGrpSpPr>
          <p:grpSpPr bwMode="auto">
            <a:xfrm rot="-169710">
              <a:off x="6560974" y="4400554"/>
              <a:ext cx="798923" cy="2457470"/>
              <a:chOff x="6586553" y="4400554"/>
              <a:chExt cx="798923" cy="2457470"/>
            </a:xfrm>
          </p:grpSpPr>
          <p:sp>
            <p:nvSpPr>
              <p:cNvPr id="171" name="Полилиния 170"/>
              <p:cNvSpPr/>
              <p:nvPr/>
            </p:nvSpPr>
            <p:spPr>
              <a:xfrm flipH="1">
                <a:off x="6929454" y="5143512"/>
                <a:ext cx="142905" cy="1714512"/>
              </a:xfrm>
              <a:custGeom>
                <a:avLst/>
                <a:gdLst>
                  <a:gd name="connsiteX0" fmla="*/ 1016000 w 1016000"/>
                  <a:gd name="connsiteY0" fmla="*/ 1778000 h 1803400"/>
                  <a:gd name="connsiteX1" fmla="*/ 0 w 1016000"/>
                  <a:gd name="connsiteY1" fmla="*/ 0 h 1803400"/>
                  <a:gd name="connsiteX2" fmla="*/ 901700 w 1016000"/>
                  <a:gd name="connsiteY2" fmla="*/ 1803400 h 1803400"/>
                  <a:gd name="connsiteX3" fmla="*/ 1016000 w 1016000"/>
                  <a:gd name="connsiteY3" fmla="*/ 1778000 h 1803400"/>
                  <a:gd name="connsiteX0" fmla="*/ 1016000 w 1016000"/>
                  <a:gd name="connsiteY0" fmla="*/ 1914011 h 1939411"/>
                  <a:gd name="connsiteX1" fmla="*/ 0 w 1016000"/>
                  <a:gd name="connsiteY1" fmla="*/ 136011 h 1939411"/>
                  <a:gd name="connsiteX2" fmla="*/ 901700 w 1016000"/>
                  <a:gd name="connsiteY2" fmla="*/ 1939411 h 1939411"/>
                  <a:gd name="connsiteX3" fmla="*/ 1016000 w 1016000"/>
                  <a:gd name="connsiteY3" fmla="*/ 1914011 h 1939411"/>
                  <a:gd name="connsiteX0" fmla="*/ 1269483 w 1269483"/>
                  <a:gd name="connsiteY0" fmla="*/ 2019845 h 2045245"/>
                  <a:gd name="connsiteX1" fmla="*/ 253483 w 1269483"/>
                  <a:gd name="connsiteY1" fmla="*/ 241845 h 2045245"/>
                  <a:gd name="connsiteX2" fmla="*/ 1155183 w 1269483"/>
                  <a:gd name="connsiteY2" fmla="*/ 2045245 h 2045245"/>
                  <a:gd name="connsiteX3" fmla="*/ 1269483 w 1269483"/>
                  <a:gd name="connsiteY3" fmla="*/ 2019845 h 2045245"/>
                  <a:gd name="connsiteX0" fmla="*/ 1175829 w 1175829"/>
                  <a:gd name="connsiteY0" fmla="*/ 1914011 h 1939411"/>
                  <a:gd name="connsiteX1" fmla="*/ 159829 w 1175829"/>
                  <a:gd name="connsiteY1" fmla="*/ 136011 h 1939411"/>
                  <a:gd name="connsiteX2" fmla="*/ 1061529 w 1175829"/>
                  <a:gd name="connsiteY2" fmla="*/ 1939411 h 1939411"/>
                  <a:gd name="connsiteX3" fmla="*/ 1175829 w 1175829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538181 w 697974"/>
                  <a:gd name="connsiteY2" fmla="*/ 1939411 h 1939411"/>
                  <a:gd name="connsiteX3" fmla="*/ 652481 w 697974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363701 w 697974"/>
                  <a:gd name="connsiteY2" fmla="*/ 1939411 h 1939411"/>
                  <a:gd name="connsiteX3" fmla="*/ 652481 w 697974"/>
                  <a:gd name="connsiteY3" fmla="*/ 1914011 h 1939411"/>
                  <a:gd name="connsiteX0" fmla="*/ 477999 w 523492"/>
                  <a:gd name="connsiteY0" fmla="*/ 1914011 h 1939411"/>
                  <a:gd name="connsiteX1" fmla="*/ 159828 w 523492"/>
                  <a:gd name="connsiteY1" fmla="*/ 136011 h 1939411"/>
                  <a:gd name="connsiteX2" fmla="*/ 363701 w 523492"/>
                  <a:gd name="connsiteY2" fmla="*/ 1939411 h 1939411"/>
                  <a:gd name="connsiteX3" fmla="*/ 477999 w 523492"/>
                  <a:gd name="connsiteY3" fmla="*/ 1914011 h 1939411"/>
                  <a:gd name="connsiteX0" fmla="*/ 129045 w 215906"/>
                  <a:gd name="connsiteY0" fmla="*/ 1914011 h 1939411"/>
                  <a:gd name="connsiteX1" fmla="*/ 159828 w 215906"/>
                  <a:gd name="connsiteY1" fmla="*/ 136011 h 1939411"/>
                  <a:gd name="connsiteX2" fmla="*/ 14747 w 215906"/>
                  <a:gd name="connsiteY2" fmla="*/ 1939411 h 1939411"/>
                  <a:gd name="connsiteX3" fmla="*/ 129045 w 215906"/>
                  <a:gd name="connsiteY3" fmla="*/ 1914011 h 1939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5906" h="1939411">
                    <a:moveTo>
                      <a:pt x="129045" y="1914011"/>
                    </a:moveTo>
                    <a:cubicBezTo>
                      <a:pt x="174538" y="948262"/>
                      <a:pt x="215907" y="0"/>
                      <a:pt x="159828" y="136011"/>
                    </a:cubicBezTo>
                    <a:cubicBezTo>
                      <a:pt x="-1" y="124344"/>
                      <a:pt x="106262" y="806428"/>
                      <a:pt x="14747" y="1939411"/>
                    </a:cubicBezTo>
                    <a:lnTo>
                      <a:pt x="129045" y="1914011"/>
                    </a:lnTo>
                    <a:close/>
                  </a:path>
                </a:pathLst>
              </a:custGeom>
              <a:gradFill>
                <a:gsLst>
                  <a:gs pos="100000">
                    <a:srgbClr val="92D050"/>
                  </a:gs>
                  <a:gs pos="0">
                    <a:schemeClr val="accent3">
                      <a:lumMod val="50000"/>
                    </a:schemeClr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9050" h="190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  <p:sp>
            <p:nvSpPr>
              <p:cNvPr id="172" name="Полилиния 171"/>
              <p:cNvSpPr/>
              <p:nvPr/>
            </p:nvSpPr>
            <p:spPr>
              <a:xfrm>
                <a:off x="6586553" y="440522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  <p:sp>
            <p:nvSpPr>
              <p:cNvPr id="173" name="Полилиния 172"/>
              <p:cNvSpPr/>
              <p:nvPr/>
            </p:nvSpPr>
            <p:spPr>
              <a:xfrm>
                <a:off x="6663958" y="440055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</p:grpSp>
      </p:grpSp>
      <p:grpSp>
        <p:nvGrpSpPr>
          <p:cNvPr id="46095" name="Группа 173"/>
          <p:cNvGrpSpPr>
            <a:grpSpLocks/>
          </p:cNvGrpSpPr>
          <p:nvPr/>
        </p:nvGrpSpPr>
        <p:grpSpPr bwMode="auto">
          <a:xfrm rot="626960">
            <a:off x="8369300" y="5934075"/>
            <a:ext cx="928688" cy="1000125"/>
            <a:chOff x="5898071" y="4400554"/>
            <a:chExt cx="2324143" cy="2470145"/>
          </a:xfrm>
        </p:grpSpPr>
        <p:sp>
          <p:nvSpPr>
            <p:cNvPr id="175" name="Полилиния 174"/>
            <p:cNvSpPr/>
            <p:nvPr/>
          </p:nvSpPr>
          <p:spPr>
            <a:xfrm>
              <a:off x="5898071" y="4931288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176" name="Полилиния 175"/>
            <p:cNvSpPr/>
            <p:nvPr/>
          </p:nvSpPr>
          <p:spPr>
            <a:xfrm>
              <a:off x="6357950" y="4918589"/>
              <a:ext cx="79269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177" name="Полилиния 176"/>
            <p:cNvSpPr/>
            <p:nvPr/>
          </p:nvSpPr>
          <p:spPr>
            <a:xfrm>
              <a:off x="6072198" y="4918589"/>
              <a:ext cx="114988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178" name="Полилиния 177"/>
            <p:cNvSpPr/>
            <p:nvPr/>
          </p:nvSpPr>
          <p:spPr>
            <a:xfrm flipH="1">
              <a:off x="7000892" y="4918589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179" name="Полилиния 178"/>
            <p:cNvSpPr/>
            <p:nvPr/>
          </p:nvSpPr>
          <p:spPr>
            <a:xfrm flipH="1">
              <a:off x="7000892" y="4918589"/>
              <a:ext cx="785818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180" name="Полилиния 179"/>
            <p:cNvSpPr/>
            <p:nvPr/>
          </p:nvSpPr>
          <p:spPr>
            <a:xfrm flipH="1">
              <a:off x="6929454" y="4918589"/>
              <a:ext cx="500066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grpSp>
          <p:nvGrpSpPr>
            <p:cNvPr id="46453" name="Группа 137"/>
            <p:cNvGrpSpPr>
              <a:grpSpLocks/>
            </p:cNvGrpSpPr>
            <p:nvPr/>
          </p:nvGrpSpPr>
          <p:grpSpPr bwMode="auto">
            <a:xfrm rot="-169710">
              <a:off x="6560974" y="4400554"/>
              <a:ext cx="798923" cy="2457470"/>
              <a:chOff x="6586553" y="4400554"/>
              <a:chExt cx="798923" cy="2457470"/>
            </a:xfrm>
          </p:grpSpPr>
          <p:sp>
            <p:nvSpPr>
              <p:cNvPr id="186" name="Полилиния 185"/>
              <p:cNvSpPr/>
              <p:nvPr/>
            </p:nvSpPr>
            <p:spPr>
              <a:xfrm flipH="1">
                <a:off x="6929454" y="5143512"/>
                <a:ext cx="142905" cy="1714512"/>
              </a:xfrm>
              <a:custGeom>
                <a:avLst/>
                <a:gdLst>
                  <a:gd name="connsiteX0" fmla="*/ 1016000 w 1016000"/>
                  <a:gd name="connsiteY0" fmla="*/ 1778000 h 1803400"/>
                  <a:gd name="connsiteX1" fmla="*/ 0 w 1016000"/>
                  <a:gd name="connsiteY1" fmla="*/ 0 h 1803400"/>
                  <a:gd name="connsiteX2" fmla="*/ 901700 w 1016000"/>
                  <a:gd name="connsiteY2" fmla="*/ 1803400 h 1803400"/>
                  <a:gd name="connsiteX3" fmla="*/ 1016000 w 1016000"/>
                  <a:gd name="connsiteY3" fmla="*/ 1778000 h 1803400"/>
                  <a:gd name="connsiteX0" fmla="*/ 1016000 w 1016000"/>
                  <a:gd name="connsiteY0" fmla="*/ 1914011 h 1939411"/>
                  <a:gd name="connsiteX1" fmla="*/ 0 w 1016000"/>
                  <a:gd name="connsiteY1" fmla="*/ 136011 h 1939411"/>
                  <a:gd name="connsiteX2" fmla="*/ 901700 w 1016000"/>
                  <a:gd name="connsiteY2" fmla="*/ 1939411 h 1939411"/>
                  <a:gd name="connsiteX3" fmla="*/ 1016000 w 1016000"/>
                  <a:gd name="connsiteY3" fmla="*/ 1914011 h 1939411"/>
                  <a:gd name="connsiteX0" fmla="*/ 1269483 w 1269483"/>
                  <a:gd name="connsiteY0" fmla="*/ 2019845 h 2045245"/>
                  <a:gd name="connsiteX1" fmla="*/ 253483 w 1269483"/>
                  <a:gd name="connsiteY1" fmla="*/ 241845 h 2045245"/>
                  <a:gd name="connsiteX2" fmla="*/ 1155183 w 1269483"/>
                  <a:gd name="connsiteY2" fmla="*/ 2045245 h 2045245"/>
                  <a:gd name="connsiteX3" fmla="*/ 1269483 w 1269483"/>
                  <a:gd name="connsiteY3" fmla="*/ 2019845 h 2045245"/>
                  <a:gd name="connsiteX0" fmla="*/ 1175829 w 1175829"/>
                  <a:gd name="connsiteY0" fmla="*/ 1914011 h 1939411"/>
                  <a:gd name="connsiteX1" fmla="*/ 159829 w 1175829"/>
                  <a:gd name="connsiteY1" fmla="*/ 136011 h 1939411"/>
                  <a:gd name="connsiteX2" fmla="*/ 1061529 w 1175829"/>
                  <a:gd name="connsiteY2" fmla="*/ 1939411 h 1939411"/>
                  <a:gd name="connsiteX3" fmla="*/ 1175829 w 1175829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538181 w 697974"/>
                  <a:gd name="connsiteY2" fmla="*/ 1939411 h 1939411"/>
                  <a:gd name="connsiteX3" fmla="*/ 652481 w 697974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363701 w 697974"/>
                  <a:gd name="connsiteY2" fmla="*/ 1939411 h 1939411"/>
                  <a:gd name="connsiteX3" fmla="*/ 652481 w 697974"/>
                  <a:gd name="connsiteY3" fmla="*/ 1914011 h 1939411"/>
                  <a:gd name="connsiteX0" fmla="*/ 477999 w 523492"/>
                  <a:gd name="connsiteY0" fmla="*/ 1914011 h 1939411"/>
                  <a:gd name="connsiteX1" fmla="*/ 159828 w 523492"/>
                  <a:gd name="connsiteY1" fmla="*/ 136011 h 1939411"/>
                  <a:gd name="connsiteX2" fmla="*/ 363701 w 523492"/>
                  <a:gd name="connsiteY2" fmla="*/ 1939411 h 1939411"/>
                  <a:gd name="connsiteX3" fmla="*/ 477999 w 523492"/>
                  <a:gd name="connsiteY3" fmla="*/ 1914011 h 1939411"/>
                  <a:gd name="connsiteX0" fmla="*/ 129045 w 215906"/>
                  <a:gd name="connsiteY0" fmla="*/ 1914011 h 1939411"/>
                  <a:gd name="connsiteX1" fmla="*/ 159828 w 215906"/>
                  <a:gd name="connsiteY1" fmla="*/ 136011 h 1939411"/>
                  <a:gd name="connsiteX2" fmla="*/ 14747 w 215906"/>
                  <a:gd name="connsiteY2" fmla="*/ 1939411 h 1939411"/>
                  <a:gd name="connsiteX3" fmla="*/ 129045 w 215906"/>
                  <a:gd name="connsiteY3" fmla="*/ 1914011 h 1939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5906" h="1939411">
                    <a:moveTo>
                      <a:pt x="129045" y="1914011"/>
                    </a:moveTo>
                    <a:cubicBezTo>
                      <a:pt x="174538" y="948262"/>
                      <a:pt x="215907" y="0"/>
                      <a:pt x="159828" y="136011"/>
                    </a:cubicBezTo>
                    <a:cubicBezTo>
                      <a:pt x="-1" y="124344"/>
                      <a:pt x="106262" y="806428"/>
                      <a:pt x="14747" y="1939411"/>
                    </a:cubicBezTo>
                    <a:lnTo>
                      <a:pt x="129045" y="1914011"/>
                    </a:lnTo>
                    <a:close/>
                  </a:path>
                </a:pathLst>
              </a:custGeom>
              <a:gradFill>
                <a:gsLst>
                  <a:gs pos="100000">
                    <a:srgbClr val="92D050"/>
                  </a:gs>
                  <a:gs pos="0">
                    <a:schemeClr val="accent3">
                      <a:lumMod val="50000"/>
                    </a:schemeClr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9050" h="190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  <p:sp>
            <p:nvSpPr>
              <p:cNvPr id="187" name="Полилиния 186"/>
              <p:cNvSpPr/>
              <p:nvPr/>
            </p:nvSpPr>
            <p:spPr>
              <a:xfrm>
                <a:off x="6586553" y="440522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  <p:sp>
            <p:nvSpPr>
              <p:cNvPr id="188" name="Полилиния 187"/>
              <p:cNvSpPr/>
              <p:nvPr/>
            </p:nvSpPr>
            <p:spPr>
              <a:xfrm>
                <a:off x="6663958" y="440055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</p:grpSp>
      </p:grpSp>
      <p:grpSp>
        <p:nvGrpSpPr>
          <p:cNvPr id="46096" name="Группа 142"/>
          <p:cNvGrpSpPr>
            <a:grpSpLocks/>
          </p:cNvGrpSpPr>
          <p:nvPr/>
        </p:nvGrpSpPr>
        <p:grpSpPr bwMode="auto">
          <a:xfrm rot="-784521">
            <a:off x="7178675" y="5851525"/>
            <a:ext cx="1292225" cy="1079500"/>
            <a:chOff x="5898071" y="4410369"/>
            <a:chExt cx="2324143" cy="2460330"/>
          </a:xfrm>
        </p:grpSpPr>
        <p:sp>
          <p:nvSpPr>
            <p:cNvPr id="127" name="Полилиния 126"/>
            <p:cNvSpPr/>
            <p:nvPr/>
          </p:nvSpPr>
          <p:spPr>
            <a:xfrm>
              <a:off x="5898071" y="4931288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128" name="Полилиния 127"/>
            <p:cNvSpPr/>
            <p:nvPr/>
          </p:nvSpPr>
          <p:spPr>
            <a:xfrm>
              <a:off x="6357950" y="4918589"/>
              <a:ext cx="79269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129" name="Полилиния 128"/>
            <p:cNvSpPr/>
            <p:nvPr/>
          </p:nvSpPr>
          <p:spPr>
            <a:xfrm>
              <a:off x="6072198" y="4918589"/>
              <a:ext cx="114988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130" name="Полилиния 129"/>
            <p:cNvSpPr/>
            <p:nvPr/>
          </p:nvSpPr>
          <p:spPr>
            <a:xfrm flipH="1">
              <a:off x="7000892" y="4918589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132" name="Полилиния 131"/>
            <p:cNvSpPr/>
            <p:nvPr/>
          </p:nvSpPr>
          <p:spPr>
            <a:xfrm flipH="1">
              <a:off x="7000892" y="4918589"/>
              <a:ext cx="785818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grpSp>
          <p:nvGrpSpPr>
            <p:cNvPr id="46425" name="Группа 138"/>
            <p:cNvGrpSpPr>
              <a:grpSpLocks/>
            </p:cNvGrpSpPr>
            <p:nvPr/>
          </p:nvGrpSpPr>
          <p:grpSpPr bwMode="auto">
            <a:xfrm rot="639347">
              <a:off x="6792579" y="4410369"/>
              <a:ext cx="798923" cy="2457470"/>
              <a:chOff x="6586553" y="4400554"/>
              <a:chExt cx="798923" cy="2457470"/>
            </a:xfrm>
          </p:grpSpPr>
          <p:sp>
            <p:nvSpPr>
              <p:cNvPr id="140" name="Полилиния 139"/>
              <p:cNvSpPr/>
              <p:nvPr/>
            </p:nvSpPr>
            <p:spPr>
              <a:xfrm flipH="1">
                <a:off x="6929454" y="5143512"/>
                <a:ext cx="142905" cy="1714512"/>
              </a:xfrm>
              <a:custGeom>
                <a:avLst/>
                <a:gdLst>
                  <a:gd name="connsiteX0" fmla="*/ 1016000 w 1016000"/>
                  <a:gd name="connsiteY0" fmla="*/ 1778000 h 1803400"/>
                  <a:gd name="connsiteX1" fmla="*/ 0 w 1016000"/>
                  <a:gd name="connsiteY1" fmla="*/ 0 h 1803400"/>
                  <a:gd name="connsiteX2" fmla="*/ 901700 w 1016000"/>
                  <a:gd name="connsiteY2" fmla="*/ 1803400 h 1803400"/>
                  <a:gd name="connsiteX3" fmla="*/ 1016000 w 1016000"/>
                  <a:gd name="connsiteY3" fmla="*/ 1778000 h 1803400"/>
                  <a:gd name="connsiteX0" fmla="*/ 1016000 w 1016000"/>
                  <a:gd name="connsiteY0" fmla="*/ 1914011 h 1939411"/>
                  <a:gd name="connsiteX1" fmla="*/ 0 w 1016000"/>
                  <a:gd name="connsiteY1" fmla="*/ 136011 h 1939411"/>
                  <a:gd name="connsiteX2" fmla="*/ 901700 w 1016000"/>
                  <a:gd name="connsiteY2" fmla="*/ 1939411 h 1939411"/>
                  <a:gd name="connsiteX3" fmla="*/ 1016000 w 1016000"/>
                  <a:gd name="connsiteY3" fmla="*/ 1914011 h 1939411"/>
                  <a:gd name="connsiteX0" fmla="*/ 1269483 w 1269483"/>
                  <a:gd name="connsiteY0" fmla="*/ 2019845 h 2045245"/>
                  <a:gd name="connsiteX1" fmla="*/ 253483 w 1269483"/>
                  <a:gd name="connsiteY1" fmla="*/ 241845 h 2045245"/>
                  <a:gd name="connsiteX2" fmla="*/ 1155183 w 1269483"/>
                  <a:gd name="connsiteY2" fmla="*/ 2045245 h 2045245"/>
                  <a:gd name="connsiteX3" fmla="*/ 1269483 w 1269483"/>
                  <a:gd name="connsiteY3" fmla="*/ 2019845 h 2045245"/>
                  <a:gd name="connsiteX0" fmla="*/ 1175829 w 1175829"/>
                  <a:gd name="connsiteY0" fmla="*/ 1914011 h 1939411"/>
                  <a:gd name="connsiteX1" fmla="*/ 159829 w 1175829"/>
                  <a:gd name="connsiteY1" fmla="*/ 136011 h 1939411"/>
                  <a:gd name="connsiteX2" fmla="*/ 1061529 w 1175829"/>
                  <a:gd name="connsiteY2" fmla="*/ 1939411 h 1939411"/>
                  <a:gd name="connsiteX3" fmla="*/ 1175829 w 1175829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538181 w 697974"/>
                  <a:gd name="connsiteY2" fmla="*/ 1939411 h 1939411"/>
                  <a:gd name="connsiteX3" fmla="*/ 652481 w 697974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363701 w 697974"/>
                  <a:gd name="connsiteY2" fmla="*/ 1939411 h 1939411"/>
                  <a:gd name="connsiteX3" fmla="*/ 652481 w 697974"/>
                  <a:gd name="connsiteY3" fmla="*/ 1914011 h 1939411"/>
                  <a:gd name="connsiteX0" fmla="*/ 477999 w 523492"/>
                  <a:gd name="connsiteY0" fmla="*/ 1914011 h 1939411"/>
                  <a:gd name="connsiteX1" fmla="*/ 159828 w 523492"/>
                  <a:gd name="connsiteY1" fmla="*/ 136011 h 1939411"/>
                  <a:gd name="connsiteX2" fmla="*/ 363701 w 523492"/>
                  <a:gd name="connsiteY2" fmla="*/ 1939411 h 1939411"/>
                  <a:gd name="connsiteX3" fmla="*/ 477999 w 523492"/>
                  <a:gd name="connsiteY3" fmla="*/ 1914011 h 1939411"/>
                  <a:gd name="connsiteX0" fmla="*/ 129045 w 215906"/>
                  <a:gd name="connsiteY0" fmla="*/ 1914011 h 1939411"/>
                  <a:gd name="connsiteX1" fmla="*/ 159828 w 215906"/>
                  <a:gd name="connsiteY1" fmla="*/ 136011 h 1939411"/>
                  <a:gd name="connsiteX2" fmla="*/ 14747 w 215906"/>
                  <a:gd name="connsiteY2" fmla="*/ 1939411 h 1939411"/>
                  <a:gd name="connsiteX3" fmla="*/ 129045 w 215906"/>
                  <a:gd name="connsiteY3" fmla="*/ 1914011 h 1939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5906" h="1939411">
                    <a:moveTo>
                      <a:pt x="129045" y="1914011"/>
                    </a:moveTo>
                    <a:cubicBezTo>
                      <a:pt x="174538" y="948262"/>
                      <a:pt x="215907" y="0"/>
                      <a:pt x="159828" y="136011"/>
                    </a:cubicBezTo>
                    <a:cubicBezTo>
                      <a:pt x="-1" y="124344"/>
                      <a:pt x="106262" y="806428"/>
                      <a:pt x="14747" y="1939411"/>
                    </a:cubicBezTo>
                    <a:lnTo>
                      <a:pt x="129045" y="1914011"/>
                    </a:lnTo>
                    <a:close/>
                  </a:path>
                </a:pathLst>
              </a:custGeom>
              <a:gradFill>
                <a:gsLst>
                  <a:gs pos="100000">
                    <a:srgbClr val="92D050"/>
                  </a:gs>
                  <a:gs pos="0">
                    <a:schemeClr val="accent3">
                      <a:lumMod val="50000"/>
                    </a:schemeClr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9050" h="190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  <p:sp>
            <p:nvSpPr>
              <p:cNvPr id="141" name="Полилиния 140"/>
              <p:cNvSpPr/>
              <p:nvPr/>
            </p:nvSpPr>
            <p:spPr>
              <a:xfrm>
                <a:off x="6586553" y="440522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  <p:sp>
            <p:nvSpPr>
              <p:cNvPr id="142" name="Полилиния 141"/>
              <p:cNvSpPr/>
              <p:nvPr/>
            </p:nvSpPr>
            <p:spPr>
              <a:xfrm>
                <a:off x="6663958" y="440055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</p:grpSp>
      </p:grpSp>
      <p:grpSp>
        <p:nvGrpSpPr>
          <p:cNvPr id="46097" name="Группа 203"/>
          <p:cNvGrpSpPr>
            <a:grpSpLocks/>
          </p:cNvGrpSpPr>
          <p:nvPr/>
        </p:nvGrpSpPr>
        <p:grpSpPr bwMode="auto">
          <a:xfrm rot="626960">
            <a:off x="3440113" y="6005513"/>
            <a:ext cx="928687" cy="1000125"/>
            <a:chOff x="5898071" y="4400554"/>
            <a:chExt cx="2324143" cy="2470145"/>
          </a:xfrm>
        </p:grpSpPr>
        <p:sp>
          <p:nvSpPr>
            <p:cNvPr id="205" name="Полилиния 204"/>
            <p:cNvSpPr/>
            <p:nvPr/>
          </p:nvSpPr>
          <p:spPr>
            <a:xfrm>
              <a:off x="5898071" y="4931288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06" name="Полилиния 205"/>
            <p:cNvSpPr/>
            <p:nvPr/>
          </p:nvSpPr>
          <p:spPr>
            <a:xfrm>
              <a:off x="6357950" y="4918589"/>
              <a:ext cx="79269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07" name="Полилиния 206"/>
            <p:cNvSpPr/>
            <p:nvPr/>
          </p:nvSpPr>
          <p:spPr>
            <a:xfrm>
              <a:off x="6072198" y="4918589"/>
              <a:ext cx="114988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08" name="Полилиния 207"/>
            <p:cNvSpPr/>
            <p:nvPr/>
          </p:nvSpPr>
          <p:spPr>
            <a:xfrm flipH="1">
              <a:off x="7000892" y="4918589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09" name="Полилиния 208"/>
            <p:cNvSpPr/>
            <p:nvPr/>
          </p:nvSpPr>
          <p:spPr>
            <a:xfrm flipH="1">
              <a:off x="7000892" y="4918589"/>
              <a:ext cx="785818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10" name="Полилиния 209"/>
            <p:cNvSpPr/>
            <p:nvPr/>
          </p:nvSpPr>
          <p:spPr>
            <a:xfrm flipH="1">
              <a:off x="6929454" y="4918589"/>
              <a:ext cx="500066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grpSp>
          <p:nvGrpSpPr>
            <p:cNvPr id="46390" name="Группа 137"/>
            <p:cNvGrpSpPr>
              <a:grpSpLocks/>
            </p:cNvGrpSpPr>
            <p:nvPr/>
          </p:nvGrpSpPr>
          <p:grpSpPr bwMode="auto">
            <a:xfrm rot="-169710">
              <a:off x="6560974" y="4400554"/>
              <a:ext cx="798923" cy="2457470"/>
              <a:chOff x="6586553" y="4400554"/>
              <a:chExt cx="798923" cy="2457470"/>
            </a:xfrm>
          </p:grpSpPr>
          <p:sp>
            <p:nvSpPr>
              <p:cNvPr id="216" name="Полилиния 215"/>
              <p:cNvSpPr/>
              <p:nvPr/>
            </p:nvSpPr>
            <p:spPr>
              <a:xfrm flipH="1">
                <a:off x="6929454" y="5143512"/>
                <a:ext cx="142905" cy="1714512"/>
              </a:xfrm>
              <a:custGeom>
                <a:avLst/>
                <a:gdLst>
                  <a:gd name="connsiteX0" fmla="*/ 1016000 w 1016000"/>
                  <a:gd name="connsiteY0" fmla="*/ 1778000 h 1803400"/>
                  <a:gd name="connsiteX1" fmla="*/ 0 w 1016000"/>
                  <a:gd name="connsiteY1" fmla="*/ 0 h 1803400"/>
                  <a:gd name="connsiteX2" fmla="*/ 901700 w 1016000"/>
                  <a:gd name="connsiteY2" fmla="*/ 1803400 h 1803400"/>
                  <a:gd name="connsiteX3" fmla="*/ 1016000 w 1016000"/>
                  <a:gd name="connsiteY3" fmla="*/ 1778000 h 1803400"/>
                  <a:gd name="connsiteX0" fmla="*/ 1016000 w 1016000"/>
                  <a:gd name="connsiteY0" fmla="*/ 1914011 h 1939411"/>
                  <a:gd name="connsiteX1" fmla="*/ 0 w 1016000"/>
                  <a:gd name="connsiteY1" fmla="*/ 136011 h 1939411"/>
                  <a:gd name="connsiteX2" fmla="*/ 901700 w 1016000"/>
                  <a:gd name="connsiteY2" fmla="*/ 1939411 h 1939411"/>
                  <a:gd name="connsiteX3" fmla="*/ 1016000 w 1016000"/>
                  <a:gd name="connsiteY3" fmla="*/ 1914011 h 1939411"/>
                  <a:gd name="connsiteX0" fmla="*/ 1269483 w 1269483"/>
                  <a:gd name="connsiteY0" fmla="*/ 2019845 h 2045245"/>
                  <a:gd name="connsiteX1" fmla="*/ 253483 w 1269483"/>
                  <a:gd name="connsiteY1" fmla="*/ 241845 h 2045245"/>
                  <a:gd name="connsiteX2" fmla="*/ 1155183 w 1269483"/>
                  <a:gd name="connsiteY2" fmla="*/ 2045245 h 2045245"/>
                  <a:gd name="connsiteX3" fmla="*/ 1269483 w 1269483"/>
                  <a:gd name="connsiteY3" fmla="*/ 2019845 h 2045245"/>
                  <a:gd name="connsiteX0" fmla="*/ 1175829 w 1175829"/>
                  <a:gd name="connsiteY0" fmla="*/ 1914011 h 1939411"/>
                  <a:gd name="connsiteX1" fmla="*/ 159829 w 1175829"/>
                  <a:gd name="connsiteY1" fmla="*/ 136011 h 1939411"/>
                  <a:gd name="connsiteX2" fmla="*/ 1061529 w 1175829"/>
                  <a:gd name="connsiteY2" fmla="*/ 1939411 h 1939411"/>
                  <a:gd name="connsiteX3" fmla="*/ 1175829 w 1175829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538181 w 697974"/>
                  <a:gd name="connsiteY2" fmla="*/ 1939411 h 1939411"/>
                  <a:gd name="connsiteX3" fmla="*/ 652481 w 697974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363701 w 697974"/>
                  <a:gd name="connsiteY2" fmla="*/ 1939411 h 1939411"/>
                  <a:gd name="connsiteX3" fmla="*/ 652481 w 697974"/>
                  <a:gd name="connsiteY3" fmla="*/ 1914011 h 1939411"/>
                  <a:gd name="connsiteX0" fmla="*/ 477999 w 523492"/>
                  <a:gd name="connsiteY0" fmla="*/ 1914011 h 1939411"/>
                  <a:gd name="connsiteX1" fmla="*/ 159828 w 523492"/>
                  <a:gd name="connsiteY1" fmla="*/ 136011 h 1939411"/>
                  <a:gd name="connsiteX2" fmla="*/ 363701 w 523492"/>
                  <a:gd name="connsiteY2" fmla="*/ 1939411 h 1939411"/>
                  <a:gd name="connsiteX3" fmla="*/ 477999 w 523492"/>
                  <a:gd name="connsiteY3" fmla="*/ 1914011 h 1939411"/>
                  <a:gd name="connsiteX0" fmla="*/ 129045 w 215906"/>
                  <a:gd name="connsiteY0" fmla="*/ 1914011 h 1939411"/>
                  <a:gd name="connsiteX1" fmla="*/ 159828 w 215906"/>
                  <a:gd name="connsiteY1" fmla="*/ 136011 h 1939411"/>
                  <a:gd name="connsiteX2" fmla="*/ 14747 w 215906"/>
                  <a:gd name="connsiteY2" fmla="*/ 1939411 h 1939411"/>
                  <a:gd name="connsiteX3" fmla="*/ 129045 w 215906"/>
                  <a:gd name="connsiteY3" fmla="*/ 1914011 h 1939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5906" h="1939411">
                    <a:moveTo>
                      <a:pt x="129045" y="1914011"/>
                    </a:moveTo>
                    <a:cubicBezTo>
                      <a:pt x="174538" y="948262"/>
                      <a:pt x="215907" y="0"/>
                      <a:pt x="159828" y="136011"/>
                    </a:cubicBezTo>
                    <a:cubicBezTo>
                      <a:pt x="-1" y="124344"/>
                      <a:pt x="106262" y="806428"/>
                      <a:pt x="14747" y="1939411"/>
                    </a:cubicBezTo>
                    <a:lnTo>
                      <a:pt x="129045" y="1914011"/>
                    </a:lnTo>
                    <a:close/>
                  </a:path>
                </a:pathLst>
              </a:custGeom>
              <a:gradFill>
                <a:gsLst>
                  <a:gs pos="100000">
                    <a:srgbClr val="92D050"/>
                  </a:gs>
                  <a:gs pos="0">
                    <a:schemeClr val="accent3">
                      <a:lumMod val="50000"/>
                    </a:schemeClr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9050" h="190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  <p:sp>
            <p:nvSpPr>
              <p:cNvPr id="217" name="Полилиния 216"/>
              <p:cNvSpPr/>
              <p:nvPr/>
            </p:nvSpPr>
            <p:spPr>
              <a:xfrm>
                <a:off x="6586553" y="440522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  <p:sp>
            <p:nvSpPr>
              <p:cNvPr id="218" name="Полилиния 217"/>
              <p:cNvSpPr/>
              <p:nvPr/>
            </p:nvSpPr>
            <p:spPr>
              <a:xfrm>
                <a:off x="6663958" y="440055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</p:grpSp>
        <p:grpSp>
          <p:nvGrpSpPr>
            <p:cNvPr id="46391" name="Группа 138"/>
            <p:cNvGrpSpPr>
              <a:grpSpLocks/>
            </p:cNvGrpSpPr>
            <p:nvPr/>
          </p:nvGrpSpPr>
          <p:grpSpPr bwMode="auto">
            <a:xfrm rot="639347">
              <a:off x="6792579" y="4410375"/>
              <a:ext cx="798923" cy="2457470"/>
              <a:chOff x="6586553" y="4400554"/>
              <a:chExt cx="798923" cy="2457470"/>
            </a:xfrm>
          </p:grpSpPr>
          <p:sp>
            <p:nvSpPr>
              <p:cNvPr id="213" name="Полилиния 212"/>
              <p:cNvSpPr/>
              <p:nvPr/>
            </p:nvSpPr>
            <p:spPr>
              <a:xfrm flipH="1">
                <a:off x="6929454" y="5143512"/>
                <a:ext cx="142905" cy="1714512"/>
              </a:xfrm>
              <a:custGeom>
                <a:avLst/>
                <a:gdLst>
                  <a:gd name="connsiteX0" fmla="*/ 1016000 w 1016000"/>
                  <a:gd name="connsiteY0" fmla="*/ 1778000 h 1803400"/>
                  <a:gd name="connsiteX1" fmla="*/ 0 w 1016000"/>
                  <a:gd name="connsiteY1" fmla="*/ 0 h 1803400"/>
                  <a:gd name="connsiteX2" fmla="*/ 901700 w 1016000"/>
                  <a:gd name="connsiteY2" fmla="*/ 1803400 h 1803400"/>
                  <a:gd name="connsiteX3" fmla="*/ 1016000 w 1016000"/>
                  <a:gd name="connsiteY3" fmla="*/ 1778000 h 1803400"/>
                  <a:gd name="connsiteX0" fmla="*/ 1016000 w 1016000"/>
                  <a:gd name="connsiteY0" fmla="*/ 1914011 h 1939411"/>
                  <a:gd name="connsiteX1" fmla="*/ 0 w 1016000"/>
                  <a:gd name="connsiteY1" fmla="*/ 136011 h 1939411"/>
                  <a:gd name="connsiteX2" fmla="*/ 901700 w 1016000"/>
                  <a:gd name="connsiteY2" fmla="*/ 1939411 h 1939411"/>
                  <a:gd name="connsiteX3" fmla="*/ 1016000 w 1016000"/>
                  <a:gd name="connsiteY3" fmla="*/ 1914011 h 1939411"/>
                  <a:gd name="connsiteX0" fmla="*/ 1269483 w 1269483"/>
                  <a:gd name="connsiteY0" fmla="*/ 2019845 h 2045245"/>
                  <a:gd name="connsiteX1" fmla="*/ 253483 w 1269483"/>
                  <a:gd name="connsiteY1" fmla="*/ 241845 h 2045245"/>
                  <a:gd name="connsiteX2" fmla="*/ 1155183 w 1269483"/>
                  <a:gd name="connsiteY2" fmla="*/ 2045245 h 2045245"/>
                  <a:gd name="connsiteX3" fmla="*/ 1269483 w 1269483"/>
                  <a:gd name="connsiteY3" fmla="*/ 2019845 h 2045245"/>
                  <a:gd name="connsiteX0" fmla="*/ 1175829 w 1175829"/>
                  <a:gd name="connsiteY0" fmla="*/ 1914011 h 1939411"/>
                  <a:gd name="connsiteX1" fmla="*/ 159829 w 1175829"/>
                  <a:gd name="connsiteY1" fmla="*/ 136011 h 1939411"/>
                  <a:gd name="connsiteX2" fmla="*/ 1061529 w 1175829"/>
                  <a:gd name="connsiteY2" fmla="*/ 1939411 h 1939411"/>
                  <a:gd name="connsiteX3" fmla="*/ 1175829 w 1175829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538181 w 697974"/>
                  <a:gd name="connsiteY2" fmla="*/ 1939411 h 1939411"/>
                  <a:gd name="connsiteX3" fmla="*/ 652481 w 697974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363701 w 697974"/>
                  <a:gd name="connsiteY2" fmla="*/ 1939411 h 1939411"/>
                  <a:gd name="connsiteX3" fmla="*/ 652481 w 697974"/>
                  <a:gd name="connsiteY3" fmla="*/ 1914011 h 1939411"/>
                  <a:gd name="connsiteX0" fmla="*/ 477999 w 523492"/>
                  <a:gd name="connsiteY0" fmla="*/ 1914011 h 1939411"/>
                  <a:gd name="connsiteX1" fmla="*/ 159828 w 523492"/>
                  <a:gd name="connsiteY1" fmla="*/ 136011 h 1939411"/>
                  <a:gd name="connsiteX2" fmla="*/ 363701 w 523492"/>
                  <a:gd name="connsiteY2" fmla="*/ 1939411 h 1939411"/>
                  <a:gd name="connsiteX3" fmla="*/ 477999 w 523492"/>
                  <a:gd name="connsiteY3" fmla="*/ 1914011 h 1939411"/>
                  <a:gd name="connsiteX0" fmla="*/ 129045 w 215906"/>
                  <a:gd name="connsiteY0" fmla="*/ 1914011 h 1939411"/>
                  <a:gd name="connsiteX1" fmla="*/ 159828 w 215906"/>
                  <a:gd name="connsiteY1" fmla="*/ 136011 h 1939411"/>
                  <a:gd name="connsiteX2" fmla="*/ 14747 w 215906"/>
                  <a:gd name="connsiteY2" fmla="*/ 1939411 h 1939411"/>
                  <a:gd name="connsiteX3" fmla="*/ 129045 w 215906"/>
                  <a:gd name="connsiteY3" fmla="*/ 1914011 h 1939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5906" h="1939411">
                    <a:moveTo>
                      <a:pt x="129045" y="1914011"/>
                    </a:moveTo>
                    <a:cubicBezTo>
                      <a:pt x="174538" y="948262"/>
                      <a:pt x="215907" y="0"/>
                      <a:pt x="159828" y="136011"/>
                    </a:cubicBezTo>
                    <a:cubicBezTo>
                      <a:pt x="-1" y="124344"/>
                      <a:pt x="106262" y="806428"/>
                      <a:pt x="14747" y="1939411"/>
                    </a:cubicBezTo>
                    <a:lnTo>
                      <a:pt x="129045" y="1914011"/>
                    </a:lnTo>
                    <a:close/>
                  </a:path>
                </a:pathLst>
              </a:custGeom>
              <a:gradFill>
                <a:gsLst>
                  <a:gs pos="100000">
                    <a:srgbClr val="92D050"/>
                  </a:gs>
                  <a:gs pos="0">
                    <a:schemeClr val="accent3">
                      <a:lumMod val="50000"/>
                    </a:schemeClr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9050" h="190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  <p:sp>
            <p:nvSpPr>
              <p:cNvPr id="214" name="Полилиния 213"/>
              <p:cNvSpPr/>
              <p:nvPr/>
            </p:nvSpPr>
            <p:spPr>
              <a:xfrm>
                <a:off x="6586553" y="440522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  <p:sp>
            <p:nvSpPr>
              <p:cNvPr id="215" name="Полилиния 214"/>
              <p:cNvSpPr/>
              <p:nvPr/>
            </p:nvSpPr>
            <p:spPr>
              <a:xfrm>
                <a:off x="6663958" y="440055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</p:grpSp>
      </p:grpSp>
      <p:grpSp>
        <p:nvGrpSpPr>
          <p:cNvPr id="46098" name="Группа 219"/>
          <p:cNvGrpSpPr>
            <a:grpSpLocks/>
          </p:cNvGrpSpPr>
          <p:nvPr/>
        </p:nvGrpSpPr>
        <p:grpSpPr bwMode="auto">
          <a:xfrm rot="-1122157">
            <a:off x="4922838" y="5908675"/>
            <a:ext cx="928687" cy="1000125"/>
            <a:chOff x="5898071" y="4400554"/>
            <a:chExt cx="2324143" cy="2470145"/>
          </a:xfrm>
        </p:grpSpPr>
        <p:sp>
          <p:nvSpPr>
            <p:cNvPr id="221" name="Полилиния 220"/>
            <p:cNvSpPr/>
            <p:nvPr/>
          </p:nvSpPr>
          <p:spPr>
            <a:xfrm>
              <a:off x="5898071" y="4931288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22" name="Полилиния 221"/>
            <p:cNvSpPr/>
            <p:nvPr/>
          </p:nvSpPr>
          <p:spPr>
            <a:xfrm>
              <a:off x="6357950" y="4918589"/>
              <a:ext cx="79269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23" name="Полилиния 222"/>
            <p:cNvSpPr/>
            <p:nvPr/>
          </p:nvSpPr>
          <p:spPr>
            <a:xfrm>
              <a:off x="6072198" y="4918589"/>
              <a:ext cx="114988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24" name="Полилиния 223"/>
            <p:cNvSpPr/>
            <p:nvPr/>
          </p:nvSpPr>
          <p:spPr>
            <a:xfrm flipH="1">
              <a:off x="7000892" y="4918589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25" name="Полилиния 224"/>
            <p:cNvSpPr/>
            <p:nvPr/>
          </p:nvSpPr>
          <p:spPr>
            <a:xfrm flipH="1">
              <a:off x="7000892" y="4918589"/>
              <a:ext cx="785818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26" name="Полилиния 225"/>
            <p:cNvSpPr/>
            <p:nvPr/>
          </p:nvSpPr>
          <p:spPr>
            <a:xfrm flipH="1">
              <a:off x="6929454" y="4918589"/>
              <a:ext cx="500066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grpSp>
          <p:nvGrpSpPr>
            <p:cNvPr id="46352" name="Группа 137"/>
            <p:cNvGrpSpPr>
              <a:grpSpLocks/>
            </p:cNvGrpSpPr>
            <p:nvPr/>
          </p:nvGrpSpPr>
          <p:grpSpPr bwMode="auto">
            <a:xfrm rot="-169710">
              <a:off x="6560974" y="4400554"/>
              <a:ext cx="798923" cy="2457470"/>
              <a:chOff x="6586553" y="4400554"/>
              <a:chExt cx="798923" cy="2457470"/>
            </a:xfrm>
          </p:grpSpPr>
          <p:sp>
            <p:nvSpPr>
              <p:cNvPr id="232" name="Полилиния 231"/>
              <p:cNvSpPr/>
              <p:nvPr/>
            </p:nvSpPr>
            <p:spPr>
              <a:xfrm flipH="1">
                <a:off x="6929454" y="5143512"/>
                <a:ext cx="142905" cy="1714512"/>
              </a:xfrm>
              <a:custGeom>
                <a:avLst/>
                <a:gdLst>
                  <a:gd name="connsiteX0" fmla="*/ 1016000 w 1016000"/>
                  <a:gd name="connsiteY0" fmla="*/ 1778000 h 1803400"/>
                  <a:gd name="connsiteX1" fmla="*/ 0 w 1016000"/>
                  <a:gd name="connsiteY1" fmla="*/ 0 h 1803400"/>
                  <a:gd name="connsiteX2" fmla="*/ 901700 w 1016000"/>
                  <a:gd name="connsiteY2" fmla="*/ 1803400 h 1803400"/>
                  <a:gd name="connsiteX3" fmla="*/ 1016000 w 1016000"/>
                  <a:gd name="connsiteY3" fmla="*/ 1778000 h 1803400"/>
                  <a:gd name="connsiteX0" fmla="*/ 1016000 w 1016000"/>
                  <a:gd name="connsiteY0" fmla="*/ 1914011 h 1939411"/>
                  <a:gd name="connsiteX1" fmla="*/ 0 w 1016000"/>
                  <a:gd name="connsiteY1" fmla="*/ 136011 h 1939411"/>
                  <a:gd name="connsiteX2" fmla="*/ 901700 w 1016000"/>
                  <a:gd name="connsiteY2" fmla="*/ 1939411 h 1939411"/>
                  <a:gd name="connsiteX3" fmla="*/ 1016000 w 1016000"/>
                  <a:gd name="connsiteY3" fmla="*/ 1914011 h 1939411"/>
                  <a:gd name="connsiteX0" fmla="*/ 1269483 w 1269483"/>
                  <a:gd name="connsiteY0" fmla="*/ 2019845 h 2045245"/>
                  <a:gd name="connsiteX1" fmla="*/ 253483 w 1269483"/>
                  <a:gd name="connsiteY1" fmla="*/ 241845 h 2045245"/>
                  <a:gd name="connsiteX2" fmla="*/ 1155183 w 1269483"/>
                  <a:gd name="connsiteY2" fmla="*/ 2045245 h 2045245"/>
                  <a:gd name="connsiteX3" fmla="*/ 1269483 w 1269483"/>
                  <a:gd name="connsiteY3" fmla="*/ 2019845 h 2045245"/>
                  <a:gd name="connsiteX0" fmla="*/ 1175829 w 1175829"/>
                  <a:gd name="connsiteY0" fmla="*/ 1914011 h 1939411"/>
                  <a:gd name="connsiteX1" fmla="*/ 159829 w 1175829"/>
                  <a:gd name="connsiteY1" fmla="*/ 136011 h 1939411"/>
                  <a:gd name="connsiteX2" fmla="*/ 1061529 w 1175829"/>
                  <a:gd name="connsiteY2" fmla="*/ 1939411 h 1939411"/>
                  <a:gd name="connsiteX3" fmla="*/ 1175829 w 1175829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538181 w 697974"/>
                  <a:gd name="connsiteY2" fmla="*/ 1939411 h 1939411"/>
                  <a:gd name="connsiteX3" fmla="*/ 652481 w 697974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363701 w 697974"/>
                  <a:gd name="connsiteY2" fmla="*/ 1939411 h 1939411"/>
                  <a:gd name="connsiteX3" fmla="*/ 652481 w 697974"/>
                  <a:gd name="connsiteY3" fmla="*/ 1914011 h 1939411"/>
                  <a:gd name="connsiteX0" fmla="*/ 477999 w 523492"/>
                  <a:gd name="connsiteY0" fmla="*/ 1914011 h 1939411"/>
                  <a:gd name="connsiteX1" fmla="*/ 159828 w 523492"/>
                  <a:gd name="connsiteY1" fmla="*/ 136011 h 1939411"/>
                  <a:gd name="connsiteX2" fmla="*/ 363701 w 523492"/>
                  <a:gd name="connsiteY2" fmla="*/ 1939411 h 1939411"/>
                  <a:gd name="connsiteX3" fmla="*/ 477999 w 523492"/>
                  <a:gd name="connsiteY3" fmla="*/ 1914011 h 1939411"/>
                  <a:gd name="connsiteX0" fmla="*/ 129045 w 215906"/>
                  <a:gd name="connsiteY0" fmla="*/ 1914011 h 1939411"/>
                  <a:gd name="connsiteX1" fmla="*/ 159828 w 215906"/>
                  <a:gd name="connsiteY1" fmla="*/ 136011 h 1939411"/>
                  <a:gd name="connsiteX2" fmla="*/ 14747 w 215906"/>
                  <a:gd name="connsiteY2" fmla="*/ 1939411 h 1939411"/>
                  <a:gd name="connsiteX3" fmla="*/ 129045 w 215906"/>
                  <a:gd name="connsiteY3" fmla="*/ 1914011 h 1939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5906" h="1939411">
                    <a:moveTo>
                      <a:pt x="129045" y="1914011"/>
                    </a:moveTo>
                    <a:cubicBezTo>
                      <a:pt x="174538" y="948262"/>
                      <a:pt x="215907" y="0"/>
                      <a:pt x="159828" y="136011"/>
                    </a:cubicBezTo>
                    <a:cubicBezTo>
                      <a:pt x="-1" y="124344"/>
                      <a:pt x="106262" y="806428"/>
                      <a:pt x="14747" y="1939411"/>
                    </a:cubicBezTo>
                    <a:lnTo>
                      <a:pt x="129045" y="1914011"/>
                    </a:lnTo>
                    <a:close/>
                  </a:path>
                </a:pathLst>
              </a:custGeom>
              <a:gradFill>
                <a:gsLst>
                  <a:gs pos="100000">
                    <a:srgbClr val="92D050"/>
                  </a:gs>
                  <a:gs pos="0">
                    <a:schemeClr val="accent3">
                      <a:lumMod val="50000"/>
                    </a:schemeClr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9050" h="190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  <p:sp>
            <p:nvSpPr>
              <p:cNvPr id="233" name="Полилиния 232"/>
              <p:cNvSpPr/>
              <p:nvPr/>
            </p:nvSpPr>
            <p:spPr>
              <a:xfrm>
                <a:off x="6586553" y="440522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  <p:sp>
            <p:nvSpPr>
              <p:cNvPr id="234" name="Полилиния 233"/>
              <p:cNvSpPr/>
              <p:nvPr/>
            </p:nvSpPr>
            <p:spPr>
              <a:xfrm>
                <a:off x="6663958" y="440055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</p:grpSp>
        <p:grpSp>
          <p:nvGrpSpPr>
            <p:cNvPr id="46353" name="Группа 138"/>
            <p:cNvGrpSpPr>
              <a:grpSpLocks/>
            </p:cNvGrpSpPr>
            <p:nvPr/>
          </p:nvGrpSpPr>
          <p:grpSpPr bwMode="auto">
            <a:xfrm rot="639347">
              <a:off x="6792579" y="4410377"/>
              <a:ext cx="798923" cy="2457470"/>
              <a:chOff x="6586553" y="4400554"/>
              <a:chExt cx="798923" cy="2457470"/>
            </a:xfrm>
          </p:grpSpPr>
          <p:sp>
            <p:nvSpPr>
              <p:cNvPr id="229" name="Полилиния 228"/>
              <p:cNvSpPr/>
              <p:nvPr/>
            </p:nvSpPr>
            <p:spPr>
              <a:xfrm flipH="1">
                <a:off x="6929454" y="5143512"/>
                <a:ext cx="142905" cy="1714512"/>
              </a:xfrm>
              <a:custGeom>
                <a:avLst/>
                <a:gdLst>
                  <a:gd name="connsiteX0" fmla="*/ 1016000 w 1016000"/>
                  <a:gd name="connsiteY0" fmla="*/ 1778000 h 1803400"/>
                  <a:gd name="connsiteX1" fmla="*/ 0 w 1016000"/>
                  <a:gd name="connsiteY1" fmla="*/ 0 h 1803400"/>
                  <a:gd name="connsiteX2" fmla="*/ 901700 w 1016000"/>
                  <a:gd name="connsiteY2" fmla="*/ 1803400 h 1803400"/>
                  <a:gd name="connsiteX3" fmla="*/ 1016000 w 1016000"/>
                  <a:gd name="connsiteY3" fmla="*/ 1778000 h 1803400"/>
                  <a:gd name="connsiteX0" fmla="*/ 1016000 w 1016000"/>
                  <a:gd name="connsiteY0" fmla="*/ 1914011 h 1939411"/>
                  <a:gd name="connsiteX1" fmla="*/ 0 w 1016000"/>
                  <a:gd name="connsiteY1" fmla="*/ 136011 h 1939411"/>
                  <a:gd name="connsiteX2" fmla="*/ 901700 w 1016000"/>
                  <a:gd name="connsiteY2" fmla="*/ 1939411 h 1939411"/>
                  <a:gd name="connsiteX3" fmla="*/ 1016000 w 1016000"/>
                  <a:gd name="connsiteY3" fmla="*/ 1914011 h 1939411"/>
                  <a:gd name="connsiteX0" fmla="*/ 1269483 w 1269483"/>
                  <a:gd name="connsiteY0" fmla="*/ 2019845 h 2045245"/>
                  <a:gd name="connsiteX1" fmla="*/ 253483 w 1269483"/>
                  <a:gd name="connsiteY1" fmla="*/ 241845 h 2045245"/>
                  <a:gd name="connsiteX2" fmla="*/ 1155183 w 1269483"/>
                  <a:gd name="connsiteY2" fmla="*/ 2045245 h 2045245"/>
                  <a:gd name="connsiteX3" fmla="*/ 1269483 w 1269483"/>
                  <a:gd name="connsiteY3" fmla="*/ 2019845 h 2045245"/>
                  <a:gd name="connsiteX0" fmla="*/ 1175829 w 1175829"/>
                  <a:gd name="connsiteY0" fmla="*/ 1914011 h 1939411"/>
                  <a:gd name="connsiteX1" fmla="*/ 159829 w 1175829"/>
                  <a:gd name="connsiteY1" fmla="*/ 136011 h 1939411"/>
                  <a:gd name="connsiteX2" fmla="*/ 1061529 w 1175829"/>
                  <a:gd name="connsiteY2" fmla="*/ 1939411 h 1939411"/>
                  <a:gd name="connsiteX3" fmla="*/ 1175829 w 1175829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538181 w 697974"/>
                  <a:gd name="connsiteY2" fmla="*/ 1939411 h 1939411"/>
                  <a:gd name="connsiteX3" fmla="*/ 652481 w 697974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363701 w 697974"/>
                  <a:gd name="connsiteY2" fmla="*/ 1939411 h 1939411"/>
                  <a:gd name="connsiteX3" fmla="*/ 652481 w 697974"/>
                  <a:gd name="connsiteY3" fmla="*/ 1914011 h 1939411"/>
                  <a:gd name="connsiteX0" fmla="*/ 477999 w 523492"/>
                  <a:gd name="connsiteY0" fmla="*/ 1914011 h 1939411"/>
                  <a:gd name="connsiteX1" fmla="*/ 159828 w 523492"/>
                  <a:gd name="connsiteY1" fmla="*/ 136011 h 1939411"/>
                  <a:gd name="connsiteX2" fmla="*/ 363701 w 523492"/>
                  <a:gd name="connsiteY2" fmla="*/ 1939411 h 1939411"/>
                  <a:gd name="connsiteX3" fmla="*/ 477999 w 523492"/>
                  <a:gd name="connsiteY3" fmla="*/ 1914011 h 1939411"/>
                  <a:gd name="connsiteX0" fmla="*/ 129045 w 215906"/>
                  <a:gd name="connsiteY0" fmla="*/ 1914011 h 1939411"/>
                  <a:gd name="connsiteX1" fmla="*/ 159828 w 215906"/>
                  <a:gd name="connsiteY1" fmla="*/ 136011 h 1939411"/>
                  <a:gd name="connsiteX2" fmla="*/ 14747 w 215906"/>
                  <a:gd name="connsiteY2" fmla="*/ 1939411 h 1939411"/>
                  <a:gd name="connsiteX3" fmla="*/ 129045 w 215906"/>
                  <a:gd name="connsiteY3" fmla="*/ 1914011 h 1939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5906" h="1939411">
                    <a:moveTo>
                      <a:pt x="129045" y="1914011"/>
                    </a:moveTo>
                    <a:cubicBezTo>
                      <a:pt x="174538" y="948262"/>
                      <a:pt x="215907" y="0"/>
                      <a:pt x="159828" y="136011"/>
                    </a:cubicBezTo>
                    <a:cubicBezTo>
                      <a:pt x="-1" y="124344"/>
                      <a:pt x="106262" y="806428"/>
                      <a:pt x="14747" y="1939411"/>
                    </a:cubicBezTo>
                    <a:lnTo>
                      <a:pt x="129045" y="1914011"/>
                    </a:lnTo>
                    <a:close/>
                  </a:path>
                </a:pathLst>
              </a:custGeom>
              <a:gradFill>
                <a:gsLst>
                  <a:gs pos="100000">
                    <a:srgbClr val="92D050"/>
                  </a:gs>
                  <a:gs pos="0">
                    <a:schemeClr val="accent3">
                      <a:lumMod val="50000"/>
                    </a:schemeClr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9050" h="190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  <p:sp>
            <p:nvSpPr>
              <p:cNvPr id="230" name="Полилиния 229"/>
              <p:cNvSpPr/>
              <p:nvPr/>
            </p:nvSpPr>
            <p:spPr>
              <a:xfrm>
                <a:off x="6586553" y="440522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  <p:sp>
            <p:nvSpPr>
              <p:cNvPr id="231" name="Полилиния 230"/>
              <p:cNvSpPr/>
              <p:nvPr/>
            </p:nvSpPr>
            <p:spPr>
              <a:xfrm>
                <a:off x="6663958" y="440055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</p:grpSp>
      </p:grpSp>
      <p:grpSp>
        <p:nvGrpSpPr>
          <p:cNvPr id="46099" name="Группа 234"/>
          <p:cNvGrpSpPr>
            <a:grpSpLocks/>
          </p:cNvGrpSpPr>
          <p:nvPr/>
        </p:nvGrpSpPr>
        <p:grpSpPr bwMode="auto">
          <a:xfrm rot="-1183445">
            <a:off x="3927475" y="5984875"/>
            <a:ext cx="928688" cy="1000125"/>
            <a:chOff x="5898071" y="4400554"/>
            <a:chExt cx="2324143" cy="2470145"/>
          </a:xfrm>
        </p:grpSpPr>
        <p:sp>
          <p:nvSpPr>
            <p:cNvPr id="236" name="Полилиния 235"/>
            <p:cNvSpPr/>
            <p:nvPr/>
          </p:nvSpPr>
          <p:spPr>
            <a:xfrm>
              <a:off x="5898071" y="4931288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37" name="Полилиния 236"/>
            <p:cNvSpPr/>
            <p:nvPr/>
          </p:nvSpPr>
          <p:spPr>
            <a:xfrm>
              <a:off x="6357950" y="4918589"/>
              <a:ext cx="79269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38" name="Полилиния 237"/>
            <p:cNvSpPr/>
            <p:nvPr/>
          </p:nvSpPr>
          <p:spPr>
            <a:xfrm>
              <a:off x="6072198" y="4918589"/>
              <a:ext cx="114988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39" name="Полилиния 238"/>
            <p:cNvSpPr/>
            <p:nvPr/>
          </p:nvSpPr>
          <p:spPr>
            <a:xfrm flipH="1">
              <a:off x="7000892" y="4918589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40" name="Полилиния 239"/>
            <p:cNvSpPr/>
            <p:nvPr/>
          </p:nvSpPr>
          <p:spPr>
            <a:xfrm flipH="1">
              <a:off x="7000892" y="4918589"/>
              <a:ext cx="785818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41" name="Полилиния 240"/>
            <p:cNvSpPr/>
            <p:nvPr/>
          </p:nvSpPr>
          <p:spPr>
            <a:xfrm flipH="1">
              <a:off x="6929454" y="4918589"/>
              <a:ext cx="500066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grpSp>
          <p:nvGrpSpPr>
            <p:cNvPr id="46324" name="Группа 137"/>
            <p:cNvGrpSpPr>
              <a:grpSpLocks/>
            </p:cNvGrpSpPr>
            <p:nvPr/>
          </p:nvGrpSpPr>
          <p:grpSpPr bwMode="auto">
            <a:xfrm rot="-169710">
              <a:off x="6560974" y="4400554"/>
              <a:ext cx="798923" cy="2457470"/>
              <a:chOff x="6586553" y="4400554"/>
              <a:chExt cx="798923" cy="2457470"/>
            </a:xfrm>
          </p:grpSpPr>
          <p:sp>
            <p:nvSpPr>
              <p:cNvPr id="247" name="Полилиния 246"/>
              <p:cNvSpPr/>
              <p:nvPr/>
            </p:nvSpPr>
            <p:spPr>
              <a:xfrm flipH="1">
                <a:off x="6929454" y="5143512"/>
                <a:ext cx="142905" cy="1714512"/>
              </a:xfrm>
              <a:custGeom>
                <a:avLst/>
                <a:gdLst>
                  <a:gd name="connsiteX0" fmla="*/ 1016000 w 1016000"/>
                  <a:gd name="connsiteY0" fmla="*/ 1778000 h 1803400"/>
                  <a:gd name="connsiteX1" fmla="*/ 0 w 1016000"/>
                  <a:gd name="connsiteY1" fmla="*/ 0 h 1803400"/>
                  <a:gd name="connsiteX2" fmla="*/ 901700 w 1016000"/>
                  <a:gd name="connsiteY2" fmla="*/ 1803400 h 1803400"/>
                  <a:gd name="connsiteX3" fmla="*/ 1016000 w 1016000"/>
                  <a:gd name="connsiteY3" fmla="*/ 1778000 h 1803400"/>
                  <a:gd name="connsiteX0" fmla="*/ 1016000 w 1016000"/>
                  <a:gd name="connsiteY0" fmla="*/ 1914011 h 1939411"/>
                  <a:gd name="connsiteX1" fmla="*/ 0 w 1016000"/>
                  <a:gd name="connsiteY1" fmla="*/ 136011 h 1939411"/>
                  <a:gd name="connsiteX2" fmla="*/ 901700 w 1016000"/>
                  <a:gd name="connsiteY2" fmla="*/ 1939411 h 1939411"/>
                  <a:gd name="connsiteX3" fmla="*/ 1016000 w 1016000"/>
                  <a:gd name="connsiteY3" fmla="*/ 1914011 h 1939411"/>
                  <a:gd name="connsiteX0" fmla="*/ 1269483 w 1269483"/>
                  <a:gd name="connsiteY0" fmla="*/ 2019845 h 2045245"/>
                  <a:gd name="connsiteX1" fmla="*/ 253483 w 1269483"/>
                  <a:gd name="connsiteY1" fmla="*/ 241845 h 2045245"/>
                  <a:gd name="connsiteX2" fmla="*/ 1155183 w 1269483"/>
                  <a:gd name="connsiteY2" fmla="*/ 2045245 h 2045245"/>
                  <a:gd name="connsiteX3" fmla="*/ 1269483 w 1269483"/>
                  <a:gd name="connsiteY3" fmla="*/ 2019845 h 2045245"/>
                  <a:gd name="connsiteX0" fmla="*/ 1175829 w 1175829"/>
                  <a:gd name="connsiteY0" fmla="*/ 1914011 h 1939411"/>
                  <a:gd name="connsiteX1" fmla="*/ 159829 w 1175829"/>
                  <a:gd name="connsiteY1" fmla="*/ 136011 h 1939411"/>
                  <a:gd name="connsiteX2" fmla="*/ 1061529 w 1175829"/>
                  <a:gd name="connsiteY2" fmla="*/ 1939411 h 1939411"/>
                  <a:gd name="connsiteX3" fmla="*/ 1175829 w 1175829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538181 w 697974"/>
                  <a:gd name="connsiteY2" fmla="*/ 1939411 h 1939411"/>
                  <a:gd name="connsiteX3" fmla="*/ 652481 w 697974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363701 w 697974"/>
                  <a:gd name="connsiteY2" fmla="*/ 1939411 h 1939411"/>
                  <a:gd name="connsiteX3" fmla="*/ 652481 w 697974"/>
                  <a:gd name="connsiteY3" fmla="*/ 1914011 h 1939411"/>
                  <a:gd name="connsiteX0" fmla="*/ 477999 w 523492"/>
                  <a:gd name="connsiteY0" fmla="*/ 1914011 h 1939411"/>
                  <a:gd name="connsiteX1" fmla="*/ 159828 w 523492"/>
                  <a:gd name="connsiteY1" fmla="*/ 136011 h 1939411"/>
                  <a:gd name="connsiteX2" fmla="*/ 363701 w 523492"/>
                  <a:gd name="connsiteY2" fmla="*/ 1939411 h 1939411"/>
                  <a:gd name="connsiteX3" fmla="*/ 477999 w 523492"/>
                  <a:gd name="connsiteY3" fmla="*/ 1914011 h 1939411"/>
                  <a:gd name="connsiteX0" fmla="*/ 129045 w 215906"/>
                  <a:gd name="connsiteY0" fmla="*/ 1914011 h 1939411"/>
                  <a:gd name="connsiteX1" fmla="*/ 159828 w 215906"/>
                  <a:gd name="connsiteY1" fmla="*/ 136011 h 1939411"/>
                  <a:gd name="connsiteX2" fmla="*/ 14747 w 215906"/>
                  <a:gd name="connsiteY2" fmla="*/ 1939411 h 1939411"/>
                  <a:gd name="connsiteX3" fmla="*/ 129045 w 215906"/>
                  <a:gd name="connsiteY3" fmla="*/ 1914011 h 1939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5906" h="1939411">
                    <a:moveTo>
                      <a:pt x="129045" y="1914011"/>
                    </a:moveTo>
                    <a:cubicBezTo>
                      <a:pt x="174538" y="948262"/>
                      <a:pt x="215907" y="0"/>
                      <a:pt x="159828" y="136011"/>
                    </a:cubicBezTo>
                    <a:cubicBezTo>
                      <a:pt x="-1" y="124344"/>
                      <a:pt x="106262" y="806428"/>
                      <a:pt x="14747" y="1939411"/>
                    </a:cubicBezTo>
                    <a:lnTo>
                      <a:pt x="129045" y="1914011"/>
                    </a:lnTo>
                    <a:close/>
                  </a:path>
                </a:pathLst>
              </a:custGeom>
              <a:gradFill>
                <a:gsLst>
                  <a:gs pos="100000">
                    <a:srgbClr val="92D050"/>
                  </a:gs>
                  <a:gs pos="0">
                    <a:schemeClr val="accent3">
                      <a:lumMod val="50000"/>
                    </a:schemeClr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9050" h="190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  <p:sp>
            <p:nvSpPr>
              <p:cNvPr id="248" name="Полилиния 247"/>
              <p:cNvSpPr/>
              <p:nvPr/>
            </p:nvSpPr>
            <p:spPr>
              <a:xfrm>
                <a:off x="6586553" y="440522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  <p:sp>
            <p:nvSpPr>
              <p:cNvPr id="249" name="Полилиния 248"/>
              <p:cNvSpPr/>
              <p:nvPr/>
            </p:nvSpPr>
            <p:spPr>
              <a:xfrm>
                <a:off x="6663958" y="440055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</p:grpSp>
      </p:grpSp>
      <p:grpSp>
        <p:nvGrpSpPr>
          <p:cNvPr id="46100" name="Группа 188"/>
          <p:cNvGrpSpPr>
            <a:grpSpLocks/>
          </p:cNvGrpSpPr>
          <p:nvPr/>
        </p:nvGrpSpPr>
        <p:grpSpPr bwMode="auto">
          <a:xfrm rot="709197">
            <a:off x="4240213" y="5884863"/>
            <a:ext cx="1292225" cy="1082675"/>
            <a:chOff x="5898071" y="4410280"/>
            <a:chExt cx="2324143" cy="2467972"/>
          </a:xfrm>
        </p:grpSpPr>
        <p:sp>
          <p:nvSpPr>
            <p:cNvPr id="190" name="Полилиния 189"/>
            <p:cNvSpPr/>
            <p:nvPr/>
          </p:nvSpPr>
          <p:spPr>
            <a:xfrm>
              <a:off x="5898071" y="4931288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191" name="Полилиния 190"/>
            <p:cNvSpPr/>
            <p:nvPr/>
          </p:nvSpPr>
          <p:spPr>
            <a:xfrm>
              <a:off x="6357950" y="4918589"/>
              <a:ext cx="79269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192" name="Полилиния 191"/>
            <p:cNvSpPr/>
            <p:nvPr/>
          </p:nvSpPr>
          <p:spPr>
            <a:xfrm>
              <a:off x="6072198" y="4918589"/>
              <a:ext cx="114988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193" name="Полилиния 192"/>
            <p:cNvSpPr/>
            <p:nvPr/>
          </p:nvSpPr>
          <p:spPr>
            <a:xfrm flipH="1">
              <a:off x="7000892" y="4918589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194" name="Полилиния 193"/>
            <p:cNvSpPr/>
            <p:nvPr/>
          </p:nvSpPr>
          <p:spPr>
            <a:xfrm flipH="1">
              <a:off x="7000892" y="4918589"/>
              <a:ext cx="785818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195" name="Полилиния 194"/>
            <p:cNvSpPr/>
            <p:nvPr/>
          </p:nvSpPr>
          <p:spPr>
            <a:xfrm flipH="1">
              <a:off x="6929454" y="4918589"/>
              <a:ext cx="500066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grpSp>
          <p:nvGrpSpPr>
            <p:cNvPr id="46296" name="Группа 138"/>
            <p:cNvGrpSpPr>
              <a:grpSpLocks/>
            </p:cNvGrpSpPr>
            <p:nvPr/>
          </p:nvGrpSpPr>
          <p:grpSpPr bwMode="auto">
            <a:xfrm rot="639347">
              <a:off x="6791608" y="4410280"/>
              <a:ext cx="798923" cy="2467972"/>
              <a:chOff x="6586553" y="4400554"/>
              <a:chExt cx="798923" cy="2467972"/>
            </a:xfrm>
          </p:grpSpPr>
          <p:sp>
            <p:nvSpPr>
              <p:cNvPr id="198" name="Полилиния 197"/>
              <p:cNvSpPr/>
              <p:nvPr/>
            </p:nvSpPr>
            <p:spPr>
              <a:xfrm flipH="1">
                <a:off x="6910157" y="5154015"/>
                <a:ext cx="142905" cy="1714511"/>
              </a:xfrm>
              <a:custGeom>
                <a:avLst/>
                <a:gdLst>
                  <a:gd name="connsiteX0" fmla="*/ 1016000 w 1016000"/>
                  <a:gd name="connsiteY0" fmla="*/ 1778000 h 1803400"/>
                  <a:gd name="connsiteX1" fmla="*/ 0 w 1016000"/>
                  <a:gd name="connsiteY1" fmla="*/ 0 h 1803400"/>
                  <a:gd name="connsiteX2" fmla="*/ 901700 w 1016000"/>
                  <a:gd name="connsiteY2" fmla="*/ 1803400 h 1803400"/>
                  <a:gd name="connsiteX3" fmla="*/ 1016000 w 1016000"/>
                  <a:gd name="connsiteY3" fmla="*/ 1778000 h 1803400"/>
                  <a:gd name="connsiteX0" fmla="*/ 1016000 w 1016000"/>
                  <a:gd name="connsiteY0" fmla="*/ 1914011 h 1939411"/>
                  <a:gd name="connsiteX1" fmla="*/ 0 w 1016000"/>
                  <a:gd name="connsiteY1" fmla="*/ 136011 h 1939411"/>
                  <a:gd name="connsiteX2" fmla="*/ 901700 w 1016000"/>
                  <a:gd name="connsiteY2" fmla="*/ 1939411 h 1939411"/>
                  <a:gd name="connsiteX3" fmla="*/ 1016000 w 1016000"/>
                  <a:gd name="connsiteY3" fmla="*/ 1914011 h 1939411"/>
                  <a:gd name="connsiteX0" fmla="*/ 1269483 w 1269483"/>
                  <a:gd name="connsiteY0" fmla="*/ 2019845 h 2045245"/>
                  <a:gd name="connsiteX1" fmla="*/ 253483 w 1269483"/>
                  <a:gd name="connsiteY1" fmla="*/ 241845 h 2045245"/>
                  <a:gd name="connsiteX2" fmla="*/ 1155183 w 1269483"/>
                  <a:gd name="connsiteY2" fmla="*/ 2045245 h 2045245"/>
                  <a:gd name="connsiteX3" fmla="*/ 1269483 w 1269483"/>
                  <a:gd name="connsiteY3" fmla="*/ 2019845 h 2045245"/>
                  <a:gd name="connsiteX0" fmla="*/ 1175829 w 1175829"/>
                  <a:gd name="connsiteY0" fmla="*/ 1914011 h 1939411"/>
                  <a:gd name="connsiteX1" fmla="*/ 159829 w 1175829"/>
                  <a:gd name="connsiteY1" fmla="*/ 136011 h 1939411"/>
                  <a:gd name="connsiteX2" fmla="*/ 1061529 w 1175829"/>
                  <a:gd name="connsiteY2" fmla="*/ 1939411 h 1939411"/>
                  <a:gd name="connsiteX3" fmla="*/ 1175829 w 1175829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538181 w 697974"/>
                  <a:gd name="connsiteY2" fmla="*/ 1939411 h 1939411"/>
                  <a:gd name="connsiteX3" fmla="*/ 652481 w 697974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363701 w 697974"/>
                  <a:gd name="connsiteY2" fmla="*/ 1939411 h 1939411"/>
                  <a:gd name="connsiteX3" fmla="*/ 652481 w 697974"/>
                  <a:gd name="connsiteY3" fmla="*/ 1914011 h 1939411"/>
                  <a:gd name="connsiteX0" fmla="*/ 477999 w 523492"/>
                  <a:gd name="connsiteY0" fmla="*/ 1914011 h 1939411"/>
                  <a:gd name="connsiteX1" fmla="*/ 159828 w 523492"/>
                  <a:gd name="connsiteY1" fmla="*/ 136011 h 1939411"/>
                  <a:gd name="connsiteX2" fmla="*/ 363701 w 523492"/>
                  <a:gd name="connsiteY2" fmla="*/ 1939411 h 1939411"/>
                  <a:gd name="connsiteX3" fmla="*/ 477999 w 523492"/>
                  <a:gd name="connsiteY3" fmla="*/ 1914011 h 1939411"/>
                  <a:gd name="connsiteX0" fmla="*/ 129045 w 215906"/>
                  <a:gd name="connsiteY0" fmla="*/ 1914011 h 1939411"/>
                  <a:gd name="connsiteX1" fmla="*/ 159828 w 215906"/>
                  <a:gd name="connsiteY1" fmla="*/ 136011 h 1939411"/>
                  <a:gd name="connsiteX2" fmla="*/ 14747 w 215906"/>
                  <a:gd name="connsiteY2" fmla="*/ 1939411 h 1939411"/>
                  <a:gd name="connsiteX3" fmla="*/ 129045 w 215906"/>
                  <a:gd name="connsiteY3" fmla="*/ 1914011 h 1939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5906" h="1939411">
                    <a:moveTo>
                      <a:pt x="129045" y="1914011"/>
                    </a:moveTo>
                    <a:cubicBezTo>
                      <a:pt x="174538" y="948262"/>
                      <a:pt x="215907" y="0"/>
                      <a:pt x="159828" y="136011"/>
                    </a:cubicBezTo>
                    <a:cubicBezTo>
                      <a:pt x="-1" y="124344"/>
                      <a:pt x="106262" y="806428"/>
                      <a:pt x="14747" y="1939411"/>
                    </a:cubicBezTo>
                    <a:lnTo>
                      <a:pt x="129045" y="1914011"/>
                    </a:lnTo>
                    <a:close/>
                  </a:path>
                </a:pathLst>
              </a:custGeom>
              <a:gradFill>
                <a:gsLst>
                  <a:gs pos="100000">
                    <a:srgbClr val="92D050"/>
                  </a:gs>
                  <a:gs pos="0">
                    <a:schemeClr val="accent3">
                      <a:lumMod val="50000"/>
                    </a:schemeClr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9050" h="190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  <p:sp>
            <p:nvSpPr>
              <p:cNvPr id="199" name="Полилиния 198"/>
              <p:cNvSpPr/>
              <p:nvPr/>
            </p:nvSpPr>
            <p:spPr>
              <a:xfrm>
                <a:off x="6586553" y="440522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  <p:sp>
            <p:nvSpPr>
              <p:cNvPr id="200" name="Полилиния 199"/>
              <p:cNvSpPr/>
              <p:nvPr/>
            </p:nvSpPr>
            <p:spPr>
              <a:xfrm>
                <a:off x="6663958" y="440055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</p:grpSp>
      </p:grpSp>
      <p:grpSp>
        <p:nvGrpSpPr>
          <p:cNvPr id="46101" name="Группа 249"/>
          <p:cNvGrpSpPr>
            <a:grpSpLocks/>
          </p:cNvGrpSpPr>
          <p:nvPr/>
        </p:nvGrpSpPr>
        <p:grpSpPr bwMode="auto">
          <a:xfrm rot="-1028310">
            <a:off x="3127375" y="5900738"/>
            <a:ext cx="928688" cy="1000125"/>
            <a:chOff x="5898071" y="4400554"/>
            <a:chExt cx="2324143" cy="2470145"/>
          </a:xfrm>
        </p:grpSpPr>
        <p:sp>
          <p:nvSpPr>
            <p:cNvPr id="251" name="Полилиния 250"/>
            <p:cNvSpPr/>
            <p:nvPr/>
          </p:nvSpPr>
          <p:spPr>
            <a:xfrm>
              <a:off x="5898071" y="4931288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52" name="Полилиния 251"/>
            <p:cNvSpPr/>
            <p:nvPr/>
          </p:nvSpPr>
          <p:spPr>
            <a:xfrm>
              <a:off x="6357950" y="4918589"/>
              <a:ext cx="79269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53" name="Полилиния 252"/>
            <p:cNvSpPr/>
            <p:nvPr/>
          </p:nvSpPr>
          <p:spPr>
            <a:xfrm>
              <a:off x="6072198" y="4918589"/>
              <a:ext cx="114988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54" name="Полилиния 253"/>
            <p:cNvSpPr/>
            <p:nvPr/>
          </p:nvSpPr>
          <p:spPr>
            <a:xfrm flipH="1">
              <a:off x="7000892" y="4918589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55" name="Полилиния 254"/>
            <p:cNvSpPr/>
            <p:nvPr/>
          </p:nvSpPr>
          <p:spPr>
            <a:xfrm flipH="1">
              <a:off x="7000892" y="4918589"/>
              <a:ext cx="785818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56" name="Полилиния 255"/>
            <p:cNvSpPr/>
            <p:nvPr/>
          </p:nvSpPr>
          <p:spPr>
            <a:xfrm flipH="1">
              <a:off x="6929454" y="4918589"/>
              <a:ext cx="500066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grpSp>
          <p:nvGrpSpPr>
            <p:cNvPr id="46268" name="Группа 137"/>
            <p:cNvGrpSpPr>
              <a:grpSpLocks/>
            </p:cNvGrpSpPr>
            <p:nvPr/>
          </p:nvGrpSpPr>
          <p:grpSpPr bwMode="auto">
            <a:xfrm rot="-169710">
              <a:off x="6560974" y="4400554"/>
              <a:ext cx="798923" cy="2457470"/>
              <a:chOff x="6586553" y="4400554"/>
              <a:chExt cx="798923" cy="2457470"/>
            </a:xfrm>
          </p:grpSpPr>
          <p:sp>
            <p:nvSpPr>
              <p:cNvPr id="262" name="Полилиния 261"/>
              <p:cNvSpPr/>
              <p:nvPr/>
            </p:nvSpPr>
            <p:spPr>
              <a:xfrm flipH="1">
                <a:off x="6929454" y="5143512"/>
                <a:ext cx="142905" cy="1714512"/>
              </a:xfrm>
              <a:custGeom>
                <a:avLst/>
                <a:gdLst>
                  <a:gd name="connsiteX0" fmla="*/ 1016000 w 1016000"/>
                  <a:gd name="connsiteY0" fmla="*/ 1778000 h 1803400"/>
                  <a:gd name="connsiteX1" fmla="*/ 0 w 1016000"/>
                  <a:gd name="connsiteY1" fmla="*/ 0 h 1803400"/>
                  <a:gd name="connsiteX2" fmla="*/ 901700 w 1016000"/>
                  <a:gd name="connsiteY2" fmla="*/ 1803400 h 1803400"/>
                  <a:gd name="connsiteX3" fmla="*/ 1016000 w 1016000"/>
                  <a:gd name="connsiteY3" fmla="*/ 1778000 h 1803400"/>
                  <a:gd name="connsiteX0" fmla="*/ 1016000 w 1016000"/>
                  <a:gd name="connsiteY0" fmla="*/ 1914011 h 1939411"/>
                  <a:gd name="connsiteX1" fmla="*/ 0 w 1016000"/>
                  <a:gd name="connsiteY1" fmla="*/ 136011 h 1939411"/>
                  <a:gd name="connsiteX2" fmla="*/ 901700 w 1016000"/>
                  <a:gd name="connsiteY2" fmla="*/ 1939411 h 1939411"/>
                  <a:gd name="connsiteX3" fmla="*/ 1016000 w 1016000"/>
                  <a:gd name="connsiteY3" fmla="*/ 1914011 h 1939411"/>
                  <a:gd name="connsiteX0" fmla="*/ 1269483 w 1269483"/>
                  <a:gd name="connsiteY0" fmla="*/ 2019845 h 2045245"/>
                  <a:gd name="connsiteX1" fmla="*/ 253483 w 1269483"/>
                  <a:gd name="connsiteY1" fmla="*/ 241845 h 2045245"/>
                  <a:gd name="connsiteX2" fmla="*/ 1155183 w 1269483"/>
                  <a:gd name="connsiteY2" fmla="*/ 2045245 h 2045245"/>
                  <a:gd name="connsiteX3" fmla="*/ 1269483 w 1269483"/>
                  <a:gd name="connsiteY3" fmla="*/ 2019845 h 2045245"/>
                  <a:gd name="connsiteX0" fmla="*/ 1175829 w 1175829"/>
                  <a:gd name="connsiteY0" fmla="*/ 1914011 h 1939411"/>
                  <a:gd name="connsiteX1" fmla="*/ 159829 w 1175829"/>
                  <a:gd name="connsiteY1" fmla="*/ 136011 h 1939411"/>
                  <a:gd name="connsiteX2" fmla="*/ 1061529 w 1175829"/>
                  <a:gd name="connsiteY2" fmla="*/ 1939411 h 1939411"/>
                  <a:gd name="connsiteX3" fmla="*/ 1175829 w 1175829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538181 w 697974"/>
                  <a:gd name="connsiteY2" fmla="*/ 1939411 h 1939411"/>
                  <a:gd name="connsiteX3" fmla="*/ 652481 w 697974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363701 w 697974"/>
                  <a:gd name="connsiteY2" fmla="*/ 1939411 h 1939411"/>
                  <a:gd name="connsiteX3" fmla="*/ 652481 w 697974"/>
                  <a:gd name="connsiteY3" fmla="*/ 1914011 h 1939411"/>
                  <a:gd name="connsiteX0" fmla="*/ 477999 w 523492"/>
                  <a:gd name="connsiteY0" fmla="*/ 1914011 h 1939411"/>
                  <a:gd name="connsiteX1" fmla="*/ 159828 w 523492"/>
                  <a:gd name="connsiteY1" fmla="*/ 136011 h 1939411"/>
                  <a:gd name="connsiteX2" fmla="*/ 363701 w 523492"/>
                  <a:gd name="connsiteY2" fmla="*/ 1939411 h 1939411"/>
                  <a:gd name="connsiteX3" fmla="*/ 477999 w 523492"/>
                  <a:gd name="connsiteY3" fmla="*/ 1914011 h 1939411"/>
                  <a:gd name="connsiteX0" fmla="*/ 129045 w 215906"/>
                  <a:gd name="connsiteY0" fmla="*/ 1914011 h 1939411"/>
                  <a:gd name="connsiteX1" fmla="*/ 159828 w 215906"/>
                  <a:gd name="connsiteY1" fmla="*/ 136011 h 1939411"/>
                  <a:gd name="connsiteX2" fmla="*/ 14747 w 215906"/>
                  <a:gd name="connsiteY2" fmla="*/ 1939411 h 1939411"/>
                  <a:gd name="connsiteX3" fmla="*/ 129045 w 215906"/>
                  <a:gd name="connsiteY3" fmla="*/ 1914011 h 1939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5906" h="1939411">
                    <a:moveTo>
                      <a:pt x="129045" y="1914011"/>
                    </a:moveTo>
                    <a:cubicBezTo>
                      <a:pt x="174538" y="948262"/>
                      <a:pt x="215907" y="0"/>
                      <a:pt x="159828" y="136011"/>
                    </a:cubicBezTo>
                    <a:cubicBezTo>
                      <a:pt x="-1" y="124344"/>
                      <a:pt x="106262" y="806428"/>
                      <a:pt x="14747" y="1939411"/>
                    </a:cubicBezTo>
                    <a:lnTo>
                      <a:pt x="129045" y="1914011"/>
                    </a:lnTo>
                    <a:close/>
                  </a:path>
                </a:pathLst>
              </a:custGeom>
              <a:gradFill>
                <a:gsLst>
                  <a:gs pos="100000">
                    <a:srgbClr val="92D050"/>
                  </a:gs>
                  <a:gs pos="0">
                    <a:schemeClr val="accent3">
                      <a:lumMod val="50000"/>
                    </a:schemeClr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9050" h="190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  <p:sp>
            <p:nvSpPr>
              <p:cNvPr id="263" name="Полилиния 262"/>
              <p:cNvSpPr/>
              <p:nvPr/>
            </p:nvSpPr>
            <p:spPr>
              <a:xfrm>
                <a:off x="6586553" y="440522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  <p:sp>
            <p:nvSpPr>
              <p:cNvPr id="264" name="Полилиния 263"/>
              <p:cNvSpPr/>
              <p:nvPr/>
            </p:nvSpPr>
            <p:spPr>
              <a:xfrm>
                <a:off x="6663958" y="440055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</p:grpSp>
      </p:grpSp>
      <p:grpSp>
        <p:nvGrpSpPr>
          <p:cNvPr id="46102" name="Группа 284"/>
          <p:cNvGrpSpPr>
            <a:grpSpLocks/>
          </p:cNvGrpSpPr>
          <p:nvPr/>
        </p:nvGrpSpPr>
        <p:grpSpPr bwMode="auto">
          <a:xfrm>
            <a:off x="0" y="6197600"/>
            <a:ext cx="642938" cy="660400"/>
            <a:chOff x="214282" y="5643578"/>
            <a:chExt cx="1285884" cy="1017585"/>
          </a:xfrm>
        </p:grpSpPr>
        <p:sp>
          <p:nvSpPr>
            <p:cNvPr id="280" name="Полилиния 279"/>
            <p:cNvSpPr/>
            <p:nvPr/>
          </p:nvSpPr>
          <p:spPr>
            <a:xfrm>
              <a:off x="785786" y="5715016"/>
              <a:ext cx="714380" cy="946147"/>
            </a:xfrm>
            <a:custGeom>
              <a:avLst/>
              <a:gdLst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60461 h 1160461"/>
                <a:gd name="connsiteX1" fmla="*/ 228600 w 1000125"/>
                <a:gd name="connsiteY1" fmla="*/ 574673 h 1160461"/>
                <a:gd name="connsiteX2" fmla="*/ 404812 w 1000125"/>
                <a:gd name="connsiteY2" fmla="*/ 574673 h 1160461"/>
                <a:gd name="connsiteX3" fmla="*/ 385762 w 1000125"/>
                <a:gd name="connsiteY3" fmla="*/ 384173 h 1160461"/>
                <a:gd name="connsiteX4" fmla="*/ 666750 w 1000125"/>
                <a:gd name="connsiteY4" fmla="*/ 350836 h 1160461"/>
                <a:gd name="connsiteX5" fmla="*/ 642937 w 1000125"/>
                <a:gd name="connsiteY5" fmla="*/ 150811 h 1160461"/>
                <a:gd name="connsiteX6" fmla="*/ 914400 w 1000125"/>
                <a:gd name="connsiteY6" fmla="*/ 12698 h 1160461"/>
                <a:gd name="connsiteX7" fmla="*/ 1000125 w 1000125"/>
                <a:gd name="connsiteY7" fmla="*/ 379411 h 1160461"/>
                <a:gd name="connsiteX8" fmla="*/ 828675 w 1000125"/>
                <a:gd name="connsiteY8" fmla="*/ 403223 h 1160461"/>
                <a:gd name="connsiteX9" fmla="*/ 852487 w 1000125"/>
                <a:gd name="connsiteY9" fmla="*/ 631823 h 1160461"/>
                <a:gd name="connsiteX10" fmla="*/ 638175 w 1000125"/>
                <a:gd name="connsiteY10" fmla="*/ 669923 h 1160461"/>
                <a:gd name="connsiteX11" fmla="*/ 638175 w 1000125"/>
                <a:gd name="connsiteY11" fmla="*/ 850898 h 1160461"/>
                <a:gd name="connsiteX12" fmla="*/ 0 w 1000125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76332" h="1160461">
                  <a:moveTo>
                    <a:pt x="0" y="1160461"/>
                  </a:moveTo>
                  <a:lnTo>
                    <a:pt x="228600" y="574673"/>
                  </a:lnTo>
                  <a:cubicBezTo>
                    <a:pt x="282586" y="474659"/>
                    <a:pt x="346075" y="574673"/>
                    <a:pt x="404812" y="574673"/>
                  </a:cubicBezTo>
                  <a:cubicBezTo>
                    <a:pt x="398462" y="511173"/>
                    <a:pt x="315923" y="481010"/>
                    <a:pt x="385762" y="384173"/>
                  </a:cubicBezTo>
                  <a:cubicBezTo>
                    <a:pt x="498486" y="268286"/>
                    <a:pt x="573087" y="361948"/>
                    <a:pt x="666750" y="350836"/>
                  </a:cubicBezTo>
                  <a:cubicBezTo>
                    <a:pt x="658812" y="284161"/>
                    <a:pt x="541347" y="212725"/>
                    <a:pt x="642937" y="150811"/>
                  </a:cubicBezTo>
                  <a:cubicBezTo>
                    <a:pt x="766771" y="0"/>
                    <a:pt x="823912" y="58736"/>
                    <a:pt x="914400" y="12698"/>
                  </a:cubicBezTo>
                  <a:cubicBezTo>
                    <a:pt x="942975" y="134936"/>
                    <a:pt x="1076332" y="180974"/>
                    <a:pt x="1000125" y="379411"/>
                  </a:cubicBezTo>
                  <a:cubicBezTo>
                    <a:pt x="919170" y="458786"/>
                    <a:pt x="885825" y="395286"/>
                    <a:pt x="828675" y="403223"/>
                  </a:cubicBezTo>
                  <a:cubicBezTo>
                    <a:pt x="836612" y="479423"/>
                    <a:pt x="982671" y="507997"/>
                    <a:pt x="852487" y="631823"/>
                  </a:cubicBezTo>
                  <a:cubicBezTo>
                    <a:pt x="766771" y="787396"/>
                    <a:pt x="709612" y="657223"/>
                    <a:pt x="638175" y="669923"/>
                  </a:cubicBezTo>
                  <a:cubicBezTo>
                    <a:pt x="638175" y="730248"/>
                    <a:pt x="719147" y="790570"/>
                    <a:pt x="638175" y="850898"/>
                  </a:cubicBezTo>
                  <a:lnTo>
                    <a:pt x="0" y="116046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>
                <a:rot lat="20566233" lon="4218831" rev="19705992"/>
              </a:camera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82" name="Полилиния 281"/>
            <p:cNvSpPr/>
            <p:nvPr/>
          </p:nvSpPr>
          <p:spPr>
            <a:xfrm flipH="1">
              <a:off x="214282" y="5715016"/>
              <a:ext cx="714380" cy="946147"/>
            </a:xfrm>
            <a:custGeom>
              <a:avLst/>
              <a:gdLst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60461 h 1160461"/>
                <a:gd name="connsiteX1" fmla="*/ 228600 w 1000125"/>
                <a:gd name="connsiteY1" fmla="*/ 574673 h 1160461"/>
                <a:gd name="connsiteX2" fmla="*/ 404812 w 1000125"/>
                <a:gd name="connsiteY2" fmla="*/ 574673 h 1160461"/>
                <a:gd name="connsiteX3" fmla="*/ 385762 w 1000125"/>
                <a:gd name="connsiteY3" fmla="*/ 384173 h 1160461"/>
                <a:gd name="connsiteX4" fmla="*/ 666750 w 1000125"/>
                <a:gd name="connsiteY4" fmla="*/ 350836 h 1160461"/>
                <a:gd name="connsiteX5" fmla="*/ 642937 w 1000125"/>
                <a:gd name="connsiteY5" fmla="*/ 150811 h 1160461"/>
                <a:gd name="connsiteX6" fmla="*/ 914400 w 1000125"/>
                <a:gd name="connsiteY6" fmla="*/ 12698 h 1160461"/>
                <a:gd name="connsiteX7" fmla="*/ 1000125 w 1000125"/>
                <a:gd name="connsiteY7" fmla="*/ 379411 h 1160461"/>
                <a:gd name="connsiteX8" fmla="*/ 828675 w 1000125"/>
                <a:gd name="connsiteY8" fmla="*/ 403223 h 1160461"/>
                <a:gd name="connsiteX9" fmla="*/ 852487 w 1000125"/>
                <a:gd name="connsiteY9" fmla="*/ 631823 h 1160461"/>
                <a:gd name="connsiteX10" fmla="*/ 638175 w 1000125"/>
                <a:gd name="connsiteY10" fmla="*/ 669923 h 1160461"/>
                <a:gd name="connsiteX11" fmla="*/ 638175 w 1000125"/>
                <a:gd name="connsiteY11" fmla="*/ 850898 h 1160461"/>
                <a:gd name="connsiteX12" fmla="*/ 0 w 1000125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76332" h="1160461">
                  <a:moveTo>
                    <a:pt x="0" y="1160461"/>
                  </a:moveTo>
                  <a:lnTo>
                    <a:pt x="228600" y="574673"/>
                  </a:lnTo>
                  <a:cubicBezTo>
                    <a:pt x="282586" y="474659"/>
                    <a:pt x="346075" y="574673"/>
                    <a:pt x="404812" y="574673"/>
                  </a:cubicBezTo>
                  <a:cubicBezTo>
                    <a:pt x="398462" y="511173"/>
                    <a:pt x="315923" y="481010"/>
                    <a:pt x="385762" y="384173"/>
                  </a:cubicBezTo>
                  <a:cubicBezTo>
                    <a:pt x="498486" y="268286"/>
                    <a:pt x="573087" y="361948"/>
                    <a:pt x="666750" y="350836"/>
                  </a:cubicBezTo>
                  <a:cubicBezTo>
                    <a:pt x="658812" y="284161"/>
                    <a:pt x="541347" y="212725"/>
                    <a:pt x="642937" y="150811"/>
                  </a:cubicBezTo>
                  <a:cubicBezTo>
                    <a:pt x="766771" y="0"/>
                    <a:pt x="823912" y="58736"/>
                    <a:pt x="914400" y="12698"/>
                  </a:cubicBezTo>
                  <a:cubicBezTo>
                    <a:pt x="942975" y="134936"/>
                    <a:pt x="1076332" y="180974"/>
                    <a:pt x="1000125" y="379411"/>
                  </a:cubicBezTo>
                  <a:cubicBezTo>
                    <a:pt x="919170" y="458786"/>
                    <a:pt x="885825" y="395286"/>
                    <a:pt x="828675" y="403223"/>
                  </a:cubicBezTo>
                  <a:cubicBezTo>
                    <a:pt x="836612" y="479423"/>
                    <a:pt x="982671" y="507997"/>
                    <a:pt x="852487" y="631823"/>
                  </a:cubicBezTo>
                  <a:cubicBezTo>
                    <a:pt x="766771" y="787396"/>
                    <a:pt x="709612" y="657223"/>
                    <a:pt x="638175" y="669923"/>
                  </a:cubicBezTo>
                  <a:cubicBezTo>
                    <a:pt x="638175" y="730248"/>
                    <a:pt x="719147" y="790570"/>
                    <a:pt x="638175" y="850898"/>
                  </a:cubicBezTo>
                  <a:lnTo>
                    <a:pt x="0" y="116046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>
                <a:rot lat="18000000" lon="0" rev="20099999"/>
              </a:camera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83" name="Полилиния 282"/>
            <p:cNvSpPr/>
            <p:nvPr/>
          </p:nvSpPr>
          <p:spPr>
            <a:xfrm rot="1839986">
              <a:off x="523281" y="5784561"/>
              <a:ext cx="488006" cy="785225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84" name="24-конечная звезда 283"/>
            <p:cNvSpPr/>
            <p:nvPr/>
          </p:nvSpPr>
          <p:spPr>
            <a:xfrm>
              <a:off x="571472" y="5643578"/>
              <a:ext cx="357190" cy="285752"/>
            </a:xfrm>
            <a:prstGeom prst="star24">
              <a:avLst>
                <a:gd name="adj" fmla="val 43333"/>
              </a:avLst>
            </a:prstGeom>
            <a:solidFill>
              <a:srgbClr val="FFFF00"/>
            </a:solidFill>
            <a:ln>
              <a:noFill/>
            </a:ln>
            <a:scene3d>
              <a:camera prst="orthographicFront"/>
              <a:lightRig rig="threePt" dir="t"/>
            </a:scene3d>
            <a:sp3d>
              <a:bevelT h="38100" prst="relaxedInse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</p:grpSp>
      <p:grpSp>
        <p:nvGrpSpPr>
          <p:cNvPr id="46103" name="Группа 290"/>
          <p:cNvGrpSpPr>
            <a:grpSpLocks/>
          </p:cNvGrpSpPr>
          <p:nvPr/>
        </p:nvGrpSpPr>
        <p:grpSpPr bwMode="auto">
          <a:xfrm>
            <a:off x="642938" y="6357938"/>
            <a:ext cx="571500" cy="588962"/>
            <a:chOff x="214282" y="5643578"/>
            <a:chExt cx="1285884" cy="1017585"/>
          </a:xfrm>
        </p:grpSpPr>
        <p:sp>
          <p:nvSpPr>
            <p:cNvPr id="292" name="Полилиния 291"/>
            <p:cNvSpPr/>
            <p:nvPr/>
          </p:nvSpPr>
          <p:spPr>
            <a:xfrm>
              <a:off x="785786" y="5715016"/>
              <a:ext cx="714380" cy="946147"/>
            </a:xfrm>
            <a:custGeom>
              <a:avLst/>
              <a:gdLst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60461 h 1160461"/>
                <a:gd name="connsiteX1" fmla="*/ 228600 w 1000125"/>
                <a:gd name="connsiteY1" fmla="*/ 574673 h 1160461"/>
                <a:gd name="connsiteX2" fmla="*/ 404812 w 1000125"/>
                <a:gd name="connsiteY2" fmla="*/ 574673 h 1160461"/>
                <a:gd name="connsiteX3" fmla="*/ 385762 w 1000125"/>
                <a:gd name="connsiteY3" fmla="*/ 384173 h 1160461"/>
                <a:gd name="connsiteX4" fmla="*/ 666750 w 1000125"/>
                <a:gd name="connsiteY4" fmla="*/ 350836 h 1160461"/>
                <a:gd name="connsiteX5" fmla="*/ 642937 w 1000125"/>
                <a:gd name="connsiteY5" fmla="*/ 150811 h 1160461"/>
                <a:gd name="connsiteX6" fmla="*/ 914400 w 1000125"/>
                <a:gd name="connsiteY6" fmla="*/ 12698 h 1160461"/>
                <a:gd name="connsiteX7" fmla="*/ 1000125 w 1000125"/>
                <a:gd name="connsiteY7" fmla="*/ 379411 h 1160461"/>
                <a:gd name="connsiteX8" fmla="*/ 828675 w 1000125"/>
                <a:gd name="connsiteY8" fmla="*/ 403223 h 1160461"/>
                <a:gd name="connsiteX9" fmla="*/ 852487 w 1000125"/>
                <a:gd name="connsiteY9" fmla="*/ 631823 h 1160461"/>
                <a:gd name="connsiteX10" fmla="*/ 638175 w 1000125"/>
                <a:gd name="connsiteY10" fmla="*/ 669923 h 1160461"/>
                <a:gd name="connsiteX11" fmla="*/ 638175 w 1000125"/>
                <a:gd name="connsiteY11" fmla="*/ 850898 h 1160461"/>
                <a:gd name="connsiteX12" fmla="*/ 0 w 1000125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76332" h="1160461">
                  <a:moveTo>
                    <a:pt x="0" y="1160461"/>
                  </a:moveTo>
                  <a:lnTo>
                    <a:pt x="228600" y="574673"/>
                  </a:lnTo>
                  <a:cubicBezTo>
                    <a:pt x="282586" y="474659"/>
                    <a:pt x="346075" y="574673"/>
                    <a:pt x="404812" y="574673"/>
                  </a:cubicBezTo>
                  <a:cubicBezTo>
                    <a:pt x="398462" y="511173"/>
                    <a:pt x="315923" y="481010"/>
                    <a:pt x="385762" y="384173"/>
                  </a:cubicBezTo>
                  <a:cubicBezTo>
                    <a:pt x="498486" y="268286"/>
                    <a:pt x="573087" y="361948"/>
                    <a:pt x="666750" y="350836"/>
                  </a:cubicBezTo>
                  <a:cubicBezTo>
                    <a:pt x="658812" y="284161"/>
                    <a:pt x="541347" y="212725"/>
                    <a:pt x="642937" y="150811"/>
                  </a:cubicBezTo>
                  <a:cubicBezTo>
                    <a:pt x="766771" y="0"/>
                    <a:pt x="823912" y="58736"/>
                    <a:pt x="914400" y="12698"/>
                  </a:cubicBezTo>
                  <a:cubicBezTo>
                    <a:pt x="942975" y="134936"/>
                    <a:pt x="1076332" y="180974"/>
                    <a:pt x="1000125" y="379411"/>
                  </a:cubicBezTo>
                  <a:cubicBezTo>
                    <a:pt x="919170" y="458786"/>
                    <a:pt x="885825" y="395286"/>
                    <a:pt x="828675" y="403223"/>
                  </a:cubicBezTo>
                  <a:cubicBezTo>
                    <a:pt x="836612" y="479423"/>
                    <a:pt x="982671" y="507997"/>
                    <a:pt x="852487" y="631823"/>
                  </a:cubicBezTo>
                  <a:cubicBezTo>
                    <a:pt x="766771" y="787396"/>
                    <a:pt x="709612" y="657223"/>
                    <a:pt x="638175" y="669923"/>
                  </a:cubicBezTo>
                  <a:cubicBezTo>
                    <a:pt x="638175" y="730248"/>
                    <a:pt x="719147" y="790570"/>
                    <a:pt x="638175" y="850898"/>
                  </a:cubicBezTo>
                  <a:lnTo>
                    <a:pt x="0" y="116046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>
                <a:rot lat="20566233" lon="4218831" rev="19705992"/>
              </a:camera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93" name="Полилиния 292"/>
            <p:cNvSpPr/>
            <p:nvPr/>
          </p:nvSpPr>
          <p:spPr>
            <a:xfrm flipH="1">
              <a:off x="214282" y="5715016"/>
              <a:ext cx="714380" cy="946147"/>
            </a:xfrm>
            <a:custGeom>
              <a:avLst/>
              <a:gdLst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60461 h 1160461"/>
                <a:gd name="connsiteX1" fmla="*/ 228600 w 1000125"/>
                <a:gd name="connsiteY1" fmla="*/ 574673 h 1160461"/>
                <a:gd name="connsiteX2" fmla="*/ 404812 w 1000125"/>
                <a:gd name="connsiteY2" fmla="*/ 574673 h 1160461"/>
                <a:gd name="connsiteX3" fmla="*/ 385762 w 1000125"/>
                <a:gd name="connsiteY3" fmla="*/ 384173 h 1160461"/>
                <a:gd name="connsiteX4" fmla="*/ 666750 w 1000125"/>
                <a:gd name="connsiteY4" fmla="*/ 350836 h 1160461"/>
                <a:gd name="connsiteX5" fmla="*/ 642937 w 1000125"/>
                <a:gd name="connsiteY5" fmla="*/ 150811 h 1160461"/>
                <a:gd name="connsiteX6" fmla="*/ 914400 w 1000125"/>
                <a:gd name="connsiteY6" fmla="*/ 12698 h 1160461"/>
                <a:gd name="connsiteX7" fmla="*/ 1000125 w 1000125"/>
                <a:gd name="connsiteY7" fmla="*/ 379411 h 1160461"/>
                <a:gd name="connsiteX8" fmla="*/ 828675 w 1000125"/>
                <a:gd name="connsiteY8" fmla="*/ 403223 h 1160461"/>
                <a:gd name="connsiteX9" fmla="*/ 852487 w 1000125"/>
                <a:gd name="connsiteY9" fmla="*/ 631823 h 1160461"/>
                <a:gd name="connsiteX10" fmla="*/ 638175 w 1000125"/>
                <a:gd name="connsiteY10" fmla="*/ 669923 h 1160461"/>
                <a:gd name="connsiteX11" fmla="*/ 638175 w 1000125"/>
                <a:gd name="connsiteY11" fmla="*/ 850898 h 1160461"/>
                <a:gd name="connsiteX12" fmla="*/ 0 w 1000125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76332" h="1160461">
                  <a:moveTo>
                    <a:pt x="0" y="1160461"/>
                  </a:moveTo>
                  <a:lnTo>
                    <a:pt x="228600" y="574673"/>
                  </a:lnTo>
                  <a:cubicBezTo>
                    <a:pt x="282586" y="474659"/>
                    <a:pt x="346075" y="574673"/>
                    <a:pt x="404812" y="574673"/>
                  </a:cubicBezTo>
                  <a:cubicBezTo>
                    <a:pt x="398462" y="511173"/>
                    <a:pt x="315923" y="481010"/>
                    <a:pt x="385762" y="384173"/>
                  </a:cubicBezTo>
                  <a:cubicBezTo>
                    <a:pt x="498486" y="268286"/>
                    <a:pt x="573087" y="361948"/>
                    <a:pt x="666750" y="350836"/>
                  </a:cubicBezTo>
                  <a:cubicBezTo>
                    <a:pt x="658812" y="284161"/>
                    <a:pt x="541347" y="212725"/>
                    <a:pt x="642937" y="150811"/>
                  </a:cubicBezTo>
                  <a:cubicBezTo>
                    <a:pt x="766771" y="0"/>
                    <a:pt x="823912" y="58736"/>
                    <a:pt x="914400" y="12698"/>
                  </a:cubicBezTo>
                  <a:cubicBezTo>
                    <a:pt x="942975" y="134936"/>
                    <a:pt x="1076332" y="180974"/>
                    <a:pt x="1000125" y="379411"/>
                  </a:cubicBezTo>
                  <a:cubicBezTo>
                    <a:pt x="919170" y="458786"/>
                    <a:pt x="885825" y="395286"/>
                    <a:pt x="828675" y="403223"/>
                  </a:cubicBezTo>
                  <a:cubicBezTo>
                    <a:pt x="836612" y="479423"/>
                    <a:pt x="982671" y="507997"/>
                    <a:pt x="852487" y="631823"/>
                  </a:cubicBezTo>
                  <a:cubicBezTo>
                    <a:pt x="766771" y="787396"/>
                    <a:pt x="709612" y="657223"/>
                    <a:pt x="638175" y="669923"/>
                  </a:cubicBezTo>
                  <a:cubicBezTo>
                    <a:pt x="638175" y="730248"/>
                    <a:pt x="719147" y="790570"/>
                    <a:pt x="638175" y="850898"/>
                  </a:cubicBezTo>
                  <a:lnTo>
                    <a:pt x="0" y="116046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>
                <a:rot lat="18000000" lon="0" rev="20099999"/>
              </a:camera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94" name="Полилиния 293"/>
            <p:cNvSpPr/>
            <p:nvPr/>
          </p:nvSpPr>
          <p:spPr>
            <a:xfrm rot="1839986">
              <a:off x="523281" y="5784561"/>
              <a:ext cx="488006" cy="785225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95" name="24-конечная звезда 294"/>
            <p:cNvSpPr/>
            <p:nvPr/>
          </p:nvSpPr>
          <p:spPr>
            <a:xfrm>
              <a:off x="571472" y="5643578"/>
              <a:ext cx="357190" cy="285752"/>
            </a:xfrm>
            <a:prstGeom prst="star24">
              <a:avLst>
                <a:gd name="adj" fmla="val 43333"/>
              </a:avLst>
            </a:prstGeom>
            <a:solidFill>
              <a:srgbClr val="FFFF00"/>
            </a:solidFill>
            <a:ln>
              <a:noFill/>
            </a:ln>
            <a:scene3d>
              <a:camera prst="orthographicFront"/>
              <a:lightRig rig="threePt" dir="t"/>
            </a:scene3d>
            <a:sp3d>
              <a:bevelT h="38100" prst="relaxedInse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</p:grpSp>
      <p:grpSp>
        <p:nvGrpSpPr>
          <p:cNvPr id="46104" name="Группа 295"/>
          <p:cNvGrpSpPr>
            <a:grpSpLocks/>
          </p:cNvGrpSpPr>
          <p:nvPr/>
        </p:nvGrpSpPr>
        <p:grpSpPr bwMode="auto">
          <a:xfrm>
            <a:off x="5715000" y="6197600"/>
            <a:ext cx="642938" cy="660400"/>
            <a:chOff x="214282" y="5643578"/>
            <a:chExt cx="1285884" cy="1017585"/>
          </a:xfrm>
        </p:grpSpPr>
        <p:sp>
          <p:nvSpPr>
            <p:cNvPr id="297" name="Полилиния 296"/>
            <p:cNvSpPr/>
            <p:nvPr/>
          </p:nvSpPr>
          <p:spPr>
            <a:xfrm>
              <a:off x="785786" y="5715016"/>
              <a:ext cx="714380" cy="946147"/>
            </a:xfrm>
            <a:custGeom>
              <a:avLst/>
              <a:gdLst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60461 h 1160461"/>
                <a:gd name="connsiteX1" fmla="*/ 228600 w 1000125"/>
                <a:gd name="connsiteY1" fmla="*/ 574673 h 1160461"/>
                <a:gd name="connsiteX2" fmla="*/ 404812 w 1000125"/>
                <a:gd name="connsiteY2" fmla="*/ 574673 h 1160461"/>
                <a:gd name="connsiteX3" fmla="*/ 385762 w 1000125"/>
                <a:gd name="connsiteY3" fmla="*/ 384173 h 1160461"/>
                <a:gd name="connsiteX4" fmla="*/ 666750 w 1000125"/>
                <a:gd name="connsiteY4" fmla="*/ 350836 h 1160461"/>
                <a:gd name="connsiteX5" fmla="*/ 642937 w 1000125"/>
                <a:gd name="connsiteY5" fmla="*/ 150811 h 1160461"/>
                <a:gd name="connsiteX6" fmla="*/ 914400 w 1000125"/>
                <a:gd name="connsiteY6" fmla="*/ 12698 h 1160461"/>
                <a:gd name="connsiteX7" fmla="*/ 1000125 w 1000125"/>
                <a:gd name="connsiteY7" fmla="*/ 379411 h 1160461"/>
                <a:gd name="connsiteX8" fmla="*/ 828675 w 1000125"/>
                <a:gd name="connsiteY8" fmla="*/ 403223 h 1160461"/>
                <a:gd name="connsiteX9" fmla="*/ 852487 w 1000125"/>
                <a:gd name="connsiteY9" fmla="*/ 631823 h 1160461"/>
                <a:gd name="connsiteX10" fmla="*/ 638175 w 1000125"/>
                <a:gd name="connsiteY10" fmla="*/ 669923 h 1160461"/>
                <a:gd name="connsiteX11" fmla="*/ 638175 w 1000125"/>
                <a:gd name="connsiteY11" fmla="*/ 850898 h 1160461"/>
                <a:gd name="connsiteX12" fmla="*/ 0 w 1000125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76332" h="1160461">
                  <a:moveTo>
                    <a:pt x="0" y="1160461"/>
                  </a:moveTo>
                  <a:lnTo>
                    <a:pt x="228600" y="574673"/>
                  </a:lnTo>
                  <a:cubicBezTo>
                    <a:pt x="282586" y="474659"/>
                    <a:pt x="346075" y="574673"/>
                    <a:pt x="404812" y="574673"/>
                  </a:cubicBezTo>
                  <a:cubicBezTo>
                    <a:pt x="398462" y="511173"/>
                    <a:pt x="315923" y="481010"/>
                    <a:pt x="385762" y="384173"/>
                  </a:cubicBezTo>
                  <a:cubicBezTo>
                    <a:pt x="498486" y="268286"/>
                    <a:pt x="573087" y="361948"/>
                    <a:pt x="666750" y="350836"/>
                  </a:cubicBezTo>
                  <a:cubicBezTo>
                    <a:pt x="658812" y="284161"/>
                    <a:pt x="541347" y="212725"/>
                    <a:pt x="642937" y="150811"/>
                  </a:cubicBezTo>
                  <a:cubicBezTo>
                    <a:pt x="766771" y="0"/>
                    <a:pt x="823912" y="58736"/>
                    <a:pt x="914400" y="12698"/>
                  </a:cubicBezTo>
                  <a:cubicBezTo>
                    <a:pt x="942975" y="134936"/>
                    <a:pt x="1076332" y="180974"/>
                    <a:pt x="1000125" y="379411"/>
                  </a:cubicBezTo>
                  <a:cubicBezTo>
                    <a:pt x="919170" y="458786"/>
                    <a:pt x="885825" y="395286"/>
                    <a:pt x="828675" y="403223"/>
                  </a:cubicBezTo>
                  <a:cubicBezTo>
                    <a:pt x="836612" y="479423"/>
                    <a:pt x="982671" y="507997"/>
                    <a:pt x="852487" y="631823"/>
                  </a:cubicBezTo>
                  <a:cubicBezTo>
                    <a:pt x="766771" y="787396"/>
                    <a:pt x="709612" y="657223"/>
                    <a:pt x="638175" y="669923"/>
                  </a:cubicBezTo>
                  <a:cubicBezTo>
                    <a:pt x="638175" y="730248"/>
                    <a:pt x="719147" y="790570"/>
                    <a:pt x="638175" y="850898"/>
                  </a:cubicBezTo>
                  <a:lnTo>
                    <a:pt x="0" y="116046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>
                <a:rot lat="20566233" lon="4218831" rev="19705992"/>
              </a:camera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98" name="Полилиния 297"/>
            <p:cNvSpPr/>
            <p:nvPr/>
          </p:nvSpPr>
          <p:spPr>
            <a:xfrm flipH="1">
              <a:off x="214282" y="5715016"/>
              <a:ext cx="714380" cy="946147"/>
            </a:xfrm>
            <a:custGeom>
              <a:avLst/>
              <a:gdLst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60461 h 1160461"/>
                <a:gd name="connsiteX1" fmla="*/ 228600 w 1000125"/>
                <a:gd name="connsiteY1" fmla="*/ 574673 h 1160461"/>
                <a:gd name="connsiteX2" fmla="*/ 404812 w 1000125"/>
                <a:gd name="connsiteY2" fmla="*/ 574673 h 1160461"/>
                <a:gd name="connsiteX3" fmla="*/ 385762 w 1000125"/>
                <a:gd name="connsiteY3" fmla="*/ 384173 h 1160461"/>
                <a:gd name="connsiteX4" fmla="*/ 666750 w 1000125"/>
                <a:gd name="connsiteY4" fmla="*/ 350836 h 1160461"/>
                <a:gd name="connsiteX5" fmla="*/ 642937 w 1000125"/>
                <a:gd name="connsiteY5" fmla="*/ 150811 h 1160461"/>
                <a:gd name="connsiteX6" fmla="*/ 914400 w 1000125"/>
                <a:gd name="connsiteY6" fmla="*/ 12698 h 1160461"/>
                <a:gd name="connsiteX7" fmla="*/ 1000125 w 1000125"/>
                <a:gd name="connsiteY7" fmla="*/ 379411 h 1160461"/>
                <a:gd name="connsiteX8" fmla="*/ 828675 w 1000125"/>
                <a:gd name="connsiteY8" fmla="*/ 403223 h 1160461"/>
                <a:gd name="connsiteX9" fmla="*/ 852487 w 1000125"/>
                <a:gd name="connsiteY9" fmla="*/ 631823 h 1160461"/>
                <a:gd name="connsiteX10" fmla="*/ 638175 w 1000125"/>
                <a:gd name="connsiteY10" fmla="*/ 669923 h 1160461"/>
                <a:gd name="connsiteX11" fmla="*/ 638175 w 1000125"/>
                <a:gd name="connsiteY11" fmla="*/ 850898 h 1160461"/>
                <a:gd name="connsiteX12" fmla="*/ 0 w 1000125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76332" h="1160461">
                  <a:moveTo>
                    <a:pt x="0" y="1160461"/>
                  </a:moveTo>
                  <a:lnTo>
                    <a:pt x="228600" y="574673"/>
                  </a:lnTo>
                  <a:cubicBezTo>
                    <a:pt x="282586" y="474659"/>
                    <a:pt x="346075" y="574673"/>
                    <a:pt x="404812" y="574673"/>
                  </a:cubicBezTo>
                  <a:cubicBezTo>
                    <a:pt x="398462" y="511173"/>
                    <a:pt x="315923" y="481010"/>
                    <a:pt x="385762" y="384173"/>
                  </a:cubicBezTo>
                  <a:cubicBezTo>
                    <a:pt x="498486" y="268286"/>
                    <a:pt x="573087" y="361948"/>
                    <a:pt x="666750" y="350836"/>
                  </a:cubicBezTo>
                  <a:cubicBezTo>
                    <a:pt x="658812" y="284161"/>
                    <a:pt x="541347" y="212725"/>
                    <a:pt x="642937" y="150811"/>
                  </a:cubicBezTo>
                  <a:cubicBezTo>
                    <a:pt x="766771" y="0"/>
                    <a:pt x="823912" y="58736"/>
                    <a:pt x="914400" y="12698"/>
                  </a:cubicBezTo>
                  <a:cubicBezTo>
                    <a:pt x="942975" y="134936"/>
                    <a:pt x="1076332" y="180974"/>
                    <a:pt x="1000125" y="379411"/>
                  </a:cubicBezTo>
                  <a:cubicBezTo>
                    <a:pt x="919170" y="458786"/>
                    <a:pt x="885825" y="395286"/>
                    <a:pt x="828675" y="403223"/>
                  </a:cubicBezTo>
                  <a:cubicBezTo>
                    <a:pt x="836612" y="479423"/>
                    <a:pt x="982671" y="507997"/>
                    <a:pt x="852487" y="631823"/>
                  </a:cubicBezTo>
                  <a:cubicBezTo>
                    <a:pt x="766771" y="787396"/>
                    <a:pt x="709612" y="657223"/>
                    <a:pt x="638175" y="669923"/>
                  </a:cubicBezTo>
                  <a:cubicBezTo>
                    <a:pt x="638175" y="730248"/>
                    <a:pt x="719147" y="790570"/>
                    <a:pt x="638175" y="850898"/>
                  </a:cubicBezTo>
                  <a:lnTo>
                    <a:pt x="0" y="116046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>
                <a:rot lat="18000000" lon="0" rev="20099999"/>
              </a:camera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99" name="Полилиния 298"/>
            <p:cNvSpPr/>
            <p:nvPr/>
          </p:nvSpPr>
          <p:spPr>
            <a:xfrm rot="1839986">
              <a:off x="523281" y="5784561"/>
              <a:ext cx="488006" cy="785225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00" name="24-конечная звезда 299"/>
            <p:cNvSpPr/>
            <p:nvPr/>
          </p:nvSpPr>
          <p:spPr>
            <a:xfrm>
              <a:off x="571472" y="5643578"/>
              <a:ext cx="357190" cy="285752"/>
            </a:xfrm>
            <a:prstGeom prst="star24">
              <a:avLst>
                <a:gd name="adj" fmla="val 43333"/>
              </a:avLst>
            </a:prstGeom>
            <a:solidFill>
              <a:srgbClr val="FFFF00"/>
            </a:solidFill>
            <a:ln>
              <a:noFill/>
            </a:ln>
            <a:scene3d>
              <a:camera prst="orthographicFront"/>
              <a:lightRig rig="threePt" dir="t"/>
            </a:scene3d>
            <a:sp3d>
              <a:bevelT h="38100" prst="relaxedInse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</p:grpSp>
      <p:grpSp>
        <p:nvGrpSpPr>
          <p:cNvPr id="46105" name="Группа 305"/>
          <p:cNvGrpSpPr>
            <a:grpSpLocks/>
          </p:cNvGrpSpPr>
          <p:nvPr/>
        </p:nvGrpSpPr>
        <p:grpSpPr bwMode="auto">
          <a:xfrm>
            <a:off x="1214438" y="6197600"/>
            <a:ext cx="642937" cy="660400"/>
            <a:chOff x="214282" y="5643578"/>
            <a:chExt cx="1285884" cy="1017585"/>
          </a:xfrm>
        </p:grpSpPr>
        <p:sp>
          <p:nvSpPr>
            <p:cNvPr id="307" name="Полилиния 306"/>
            <p:cNvSpPr/>
            <p:nvPr/>
          </p:nvSpPr>
          <p:spPr>
            <a:xfrm>
              <a:off x="785786" y="5715016"/>
              <a:ext cx="714380" cy="946147"/>
            </a:xfrm>
            <a:custGeom>
              <a:avLst/>
              <a:gdLst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60461 h 1160461"/>
                <a:gd name="connsiteX1" fmla="*/ 228600 w 1000125"/>
                <a:gd name="connsiteY1" fmla="*/ 574673 h 1160461"/>
                <a:gd name="connsiteX2" fmla="*/ 404812 w 1000125"/>
                <a:gd name="connsiteY2" fmla="*/ 574673 h 1160461"/>
                <a:gd name="connsiteX3" fmla="*/ 385762 w 1000125"/>
                <a:gd name="connsiteY3" fmla="*/ 384173 h 1160461"/>
                <a:gd name="connsiteX4" fmla="*/ 666750 w 1000125"/>
                <a:gd name="connsiteY4" fmla="*/ 350836 h 1160461"/>
                <a:gd name="connsiteX5" fmla="*/ 642937 w 1000125"/>
                <a:gd name="connsiteY5" fmla="*/ 150811 h 1160461"/>
                <a:gd name="connsiteX6" fmla="*/ 914400 w 1000125"/>
                <a:gd name="connsiteY6" fmla="*/ 12698 h 1160461"/>
                <a:gd name="connsiteX7" fmla="*/ 1000125 w 1000125"/>
                <a:gd name="connsiteY7" fmla="*/ 379411 h 1160461"/>
                <a:gd name="connsiteX8" fmla="*/ 828675 w 1000125"/>
                <a:gd name="connsiteY8" fmla="*/ 403223 h 1160461"/>
                <a:gd name="connsiteX9" fmla="*/ 852487 w 1000125"/>
                <a:gd name="connsiteY9" fmla="*/ 631823 h 1160461"/>
                <a:gd name="connsiteX10" fmla="*/ 638175 w 1000125"/>
                <a:gd name="connsiteY10" fmla="*/ 669923 h 1160461"/>
                <a:gd name="connsiteX11" fmla="*/ 638175 w 1000125"/>
                <a:gd name="connsiteY11" fmla="*/ 850898 h 1160461"/>
                <a:gd name="connsiteX12" fmla="*/ 0 w 1000125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76332" h="1160461">
                  <a:moveTo>
                    <a:pt x="0" y="1160461"/>
                  </a:moveTo>
                  <a:lnTo>
                    <a:pt x="228600" y="574673"/>
                  </a:lnTo>
                  <a:cubicBezTo>
                    <a:pt x="282586" y="474659"/>
                    <a:pt x="346075" y="574673"/>
                    <a:pt x="404812" y="574673"/>
                  </a:cubicBezTo>
                  <a:cubicBezTo>
                    <a:pt x="398462" y="511173"/>
                    <a:pt x="315923" y="481010"/>
                    <a:pt x="385762" y="384173"/>
                  </a:cubicBezTo>
                  <a:cubicBezTo>
                    <a:pt x="498486" y="268286"/>
                    <a:pt x="573087" y="361948"/>
                    <a:pt x="666750" y="350836"/>
                  </a:cubicBezTo>
                  <a:cubicBezTo>
                    <a:pt x="658812" y="284161"/>
                    <a:pt x="541347" y="212725"/>
                    <a:pt x="642937" y="150811"/>
                  </a:cubicBezTo>
                  <a:cubicBezTo>
                    <a:pt x="766771" y="0"/>
                    <a:pt x="823912" y="58736"/>
                    <a:pt x="914400" y="12698"/>
                  </a:cubicBezTo>
                  <a:cubicBezTo>
                    <a:pt x="942975" y="134936"/>
                    <a:pt x="1076332" y="180974"/>
                    <a:pt x="1000125" y="379411"/>
                  </a:cubicBezTo>
                  <a:cubicBezTo>
                    <a:pt x="919170" y="458786"/>
                    <a:pt x="885825" y="395286"/>
                    <a:pt x="828675" y="403223"/>
                  </a:cubicBezTo>
                  <a:cubicBezTo>
                    <a:pt x="836612" y="479423"/>
                    <a:pt x="982671" y="507997"/>
                    <a:pt x="852487" y="631823"/>
                  </a:cubicBezTo>
                  <a:cubicBezTo>
                    <a:pt x="766771" y="787396"/>
                    <a:pt x="709612" y="657223"/>
                    <a:pt x="638175" y="669923"/>
                  </a:cubicBezTo>
                  <a:cubicBezTo>
                    <a:pt x="638175" y="730248"/>
                    <a:pt x="719147" y="790570"/>
                    <a:pt x="638175" y="850898"/>
                  </a:cubicBezTo>
                  <a:lnTo>
                    <a:pt x="0" y="116046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>
                <a:rot lat="20566233" lon="4218831" rev="19705992"/>
              </a:camera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08" name="Полилиния 307"/>
            <p:cNvSpPr/>
            <p:nvPr/>
          </p:nvSpPr>
          <p:spPr>
            <a:xfrm flipH="1">
              <a:off x="214282" y="5715016"/>
              <a:ext cx="714380" cy="946147"/>
            </a:xfrm>
            <a:custGeom>
              <a:avLst/>
              <a:gdLst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60461 h 1160461"/>
                <a:gd name="connsiteX1" fmla="*/ 228600 w 1000125"/>
                <a:gd name="connsiteY1" fmla="*/ 574673 h 1160461"/>
                <a:gd name="connsiteX2" fmla="*/ 404812 w 1000125"/>
                <a:gd name="connsiteY2" fmla="*/ 574673 h 1160461"/>
                <a:gd name="connsiteX3" fmla="*/ 385762 w 1000125"/>
                <a:gd name="connsiteY3" fmla="*/ 384173 h 1160461"/>
                <a:gd name="connsiteX4" fmla="*/ 666750 w 1000125"/>
                <a:gd name="connsiteY4" fmla="*/ 350836 h 1160461"/>
                <a:gd name="connsiteX5" fmla="*/ 642937 w 1000125"/>
                <a:gd name="connsiteY5" fmla="*/ 150811 h 1160461"/>
                <a:gd name="connsiteX6" fmla="*/ 914400 w 1000125"/>
                <a:gd name="connsiteY6" fmla="*/ 12698 h 1160461"/>
                <a:gd name="connsiteX7" fmla="*/ 1000125 w 1000125"/>
                <a:gd name="connsiteY7" fmla="*/ 379411 h 1160461"/>
                <a:gd name="connsiteX8" fmla="*/ 828675 w 1000125"/>
                <a:gd name="connsiteY8" fmla="*/ 403223 h 1160461"/>
                <a:gd name="connsiteX9" fmla="*/ 852487 w 1000125"/>
                <a:gd name="connsiteY9" fmla="*/ 631823 h 1160461"/>
                <a:gd name="connsiteX10" fmla="*/ 638175 w 1000125"/>
                <a:gd name="connsiteY10" fmla="*/ 669923 h 1160461"/>
                <a:gd name="connsiteX11" fmla="*/ 638175 w 1000125"/>
                <a:gd name="connsiteY11" fmla="*/ 850898 h 1160461"/>
                <a:gd name="connsiteX12" fmla="*/ 0 w 1000125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76332" h="1160461">
                  <a:moveTo>
                    <a:pt x="0" y="1160461"/>
                  </a:moveTo>
                  <a:lnTo>
                    <a:pt x="228600" y="574673"/>
                  </a:lnTo>
                  <a:cubicBezTo>
                    <a:pt x="282586" y="474659"/>
                    <a:pt x="346075" y="574673"/>
                    <a:pt x="404812" y="574673"/>
                  </a:cubicBezTo>
                  <a:cubicBezTo>
                    <a:pt x="398462" y="511173"/>
                    <a:pt x="315923" y="481010"/>
                    <a:pt x="385762" y="384173"/>
                  </a:cubicBezTo>
                  <a:cubicBezTo>
                    <a:pt x="498486" y="268286"/>
                    <a:pt x="573087" y="361948"/>
                    <a:pt x="666750" y="350836"/>
                  </a:cubicBezTo>
                  <a:cubicBezTo>
                    <a:pt x="658812" y="284161"/>
                    <a:pt x="541347" y="212725"/>
                    <a:pt x="642937" y="150811"/>
                  </a:cubicBezTo>
                  <a:cubicBezTo>
                    <a:pt x="766771" y="0"/>
                    <a:pt x="823912" y="58736"/>
                    <a:pt x="914400" y="12698"/>
                  </a:cubicBezTo>
                  <a:cubicBezTo>
                    <a:pt x="942975" y="134936"/>
                    <a:pt x="1076332" y="180974"/>
                    <a:pt x="1000125" y="379411"/>
                  </a:cubicBezTo>
                  <a:cubicBezTo>
                    <a:pt x="919170" y="458786"/>
                    <a:pt x="885825" y="395286"/>
                    <a:pt x="828675" y="403223"/>
                  </a:cubicBezTo>
                  <a:cubicBezTo>
                    <a:pt x="836612" y="479423"/>
                    <a:pt x="982671" y="507997"/>
                    <a:pt x="852487" y="631823"/>
                  </a:cubicBezTo>
                  <a:cubicBezTo>
                    <a:pt x="766771" y="787396"/>
                    <a:pt x="709612" y="657223"/>
                    <a:pt x="638175" y="669923"/>
                  </a:cubicBezTo>
                  <a:cubicBezTo>
                    <a:pt x="638175" y="730248"/>
                    <a:pt x="719147" y="790570"/>
                    <a:pt x="638175" y="850898"/>
                  </a:cubicBezTo>
                  <a:lnTo>
                    <a:pt x="0" y="116046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>
                <a:rot lat="18000000" lon="0" rev="20099999"/>
              </a:camera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09" name="Полилиния 308"/>
            <p:cNvSpPr/>
            <p:nvPr/>
          </p:nvSpPr>
          <p:spPr>
            <a:xfrm rot="1839986">
              <a:off x="523281" y="5784561"/>
              <a:ext cx="488006" cy="785225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10" name="24-конечная звезда 309"/>
            <p:cNvSpPr/>
            <p:nvPr/>
          </p:nvSpPr>
          <p:spPr>
            <a:xfrm>
              <a:off x="571472" y="5643578"/>
              <a:ext cx="357190" cy="285752"/>
            </a:xfrm>
            <a:prstGeom prst="star24">
              <a:avLst>
                <a:gd name="adj" fmla="val 43333"/>
              </a:avLst>
            </a:prstGeom>
            <a:solidFill>
              <a:srgbClr val="FFFF00"/>
            </a:solidFill>
            <a:ln>
              <a:noFill/>
            </a:ln>
            <a:scene3d>
              <a:camera prst="orthographicFront"/>
              <a:lightRig rig="threePt" dir="t"/>
            </a:scene3d>
            <a:sp3d>
              <a:bevelT h="38100" prst="relaxedInse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</p:grpSp>
      <p:grpSp>
        <p:nvGrpSpPr>
          <p:cNvPr id="46106" name="Группа 310"/>
          <p:cNvGrpSpPr>
            <a:grpSpLocks/>
          </p:cNvGrpSpPr>
          <p:nvPr/>
        </p:nvGrpSpPr>
        <p:grpSpPr bwMode="auto">
          <a:xfrm>
            <a:off x="2500313" y="6197600"/>
            <a:ext cx="642937" cy="660400"/>
            <a:chOff x="214282" y="5643578"/>
            <a:chExt cx="1285884" cy="1017585"/>
          </a:xfrm>
        </p:grpSpPr>
        <p:sp>
          <p:nvSpPr>
            <p:cNvPr id="312" name="Полилиния 311"/>
            <p:cNvSpPr/>
            <p:nvPr/>
          </p:nvSpPr>
          <p:spPr>
            <a:xfrm>
              <a:off x="785786" y="5715016"/>
              <a:ext cx="714380" cy="946147"/>
            </a:xfrm>
            <a:custGeom>
              <a:avLst/>
              <a:gdLst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60461 h 1160461"/>
                <a:gd name="connsiteX1" fmla="*/ 228600 w 1000125"/>
                <a:gd name="connsiteY1" fmla="*/ 574673 h 1160461"/>
                <a:gd name="connsiteX2" fmla="*/ 404812 w 1000125"/>
                <a:gd name="connsiteY2" fmla="*/ 574673 h 1160461"/>
                <a:gd name="connsiteX3" fmla="*/ 385762 w 1000125"/>
                <a:gd name="connsiteY3" fmla="*/ 384173 h 1160461"/>
                <a:gd name="connsiteX4" fmla="*/ 666750 w 1000125"/>
                <a:gd name="connsiteY4" fmla="*/ 350836 h 1160461"/>
                <a:gd name="connsiteX5" fmla="*/ 642937 w 1000125"/>
                <a:gd name="connsiteY5" fmla="*/ 150811 h 1160461"/>
                <a:gd name="connsiteX6" fmla="*/ 914400 w 1000125"/>
                <a:gd name="connsiteY6" fmla="*/ 12698 h 1160461"/>
                <a:gd name="connsiteX7" fmla="*/ 1000125 w 1000125"/>
                <a:gd name="connsiteY7" fmla="*/ 379411 h 1160461"/>
                <a:gd name="connsiteX8" fmla="*/ 828675 w 1000125"/>
                <a:gd name="connsiteY8" fmla="*/ 403223 h 1160461"/>
                <a:gd name="connsiteX9" fmla="*/ 852487 w 1000125"/>
                <a:gd name="connsiteY9" fmla="*/ 631823 h 1160461"/>
                <a:gd name="connsiteX10" fmla="*/ 638175 w 1000125"/>
                <a:gd name="connsiteY10" fmla="*/ 669923 h 1160461"/>
                <a:gd name="connsiteX11" fmla="*/ 638175 w 1000125"/>
                <a:gd name="connsiteY11" fmla="*/ 850898 h 1160461"/>
                <a:gd name="connsiteX12" fmla="*/ 0 w 1000125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76332" h="1160461">
                  <a:moveTo>
                    <a:pt x="0" y="1160461"/>
                  </a:moveTo>
                  <a:lnTo>
                    <a:pt x="228600" y="574673"/>
                  </a:lnTo>
                  <a:cubicBezTo>
                    <a:pt x="282586" y="474659"/>
                    <a:pt x="346075" y="574673"/>
                    <a:pt x="404812" y="574673"/>
                  </a:cubicBezTo>
                  <a:cubicBezTo>
                    <a:pt x="398462" y="511173"/>
                    <a:pt x="315923" y="481010"/>
                    <a:pt x="385762" y="384173"/>
                  </a:cubicBezTo>
                  <a:cubicBezTo>
                    <a:pt x="498486" y="268286"/>
                    <a:pt x="573087" y="361948"/>
                    <a:pt x="666750" y="350836"/>
                  </a:cubicBezTo>
                  <a:cubicBezTo>
                    <a:pt x="658812" y="284161"/>
                    <a:pt x="541347" y="212725"/>
                    <a:pt x="642937" y="150811"/>
                  </a:cubicBezTo>
                  <a:cubicBezTo>
                    <a:pt x="766771" y="0"/>
                    <a:pt x="823912" y="58736"/>
                    <a:pt x="914400" y="12698"/>
                  </a:cubicBezTo>
                  <a:cubicBezTo>
                    <a:pt x="942975" y="134936"/>
                    <a:pt x="1076332" y="180974"/>
                    <a:pt x="1000125" y="379411"/>
                  </a:cubicBezTo>
                  <a:cubicBezTo>
                    <a:pt x="919170" y="458786"/>
                    <a:pt x="885825" y="395286"/>
                    <a:pt x="828675" y="403223"/>
                  </a:cubicBezTo>
                  <a:cubicBezTo>
                    <a:pt x="836612" y="479423"/>
                    <a:pt x="982671" y="507997"/>
                    <a:pt x="852487" y="631823"/>
                  </a:cubicBezTo>
                  <a:cubicBezTo>
                    <a:pt x="766771" y="787396"/>
                    <a:pt x="709612" y="657223"/>
                    <a:pt x="638175" y="669923"/>
                  </a:cubicBezTo>
                  <a:cubicBezTo>
                    <a:pt x="638175" y="730248"/>
                    <a:pt x="719147" y="790570"/>
                    <a:pt x="638175" y="850898"/>
                  </a:cubicBezTo>
                  <a:lnTo>
                    <a:pt x="0" y="116046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>
                <a:rot lat="20566233" lon="4218831" rev="19705992"/>
              </a:camera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13" name="Полилиния 312"/>
            <p:cNvSpPr/>
            <p:nvPr/>
          </p:nvSpPr>
          <p:spPr>
            <a:xfrm flipH="1">
              <a:off x="214282" y="5715016"/>
              <a:ext cx="714380" cy="946147"/>
            </a:xfrm>
            <a:custGeom>
              <a:avLst/>
              <a:gdLst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60461 h 1160461"/>
                <a:gd name="connsiteX1" fmla="*/ 228600 w 1000125"/>
                <a:gd name="connsiteY1" fmla="*/ 574673 h 1160461"/>
                <a:gd name="connsiteX2" fmla="*/ 404812 w 1000125"/>
                <a:gd name="connsiteY2" fmla="*/ 574673 h 1160461"/>
                <a:gd name="connsiteX3" fmla="*/ 385762 w 1000125"/>
                <a:gd name="connsiteY3" fmla="*/ 384173 h 1160461"/>
                <a:gd name="connsiteX4" fmla="*/ 666750 w 1000125"/>
                <a:gd name="connsiteY4" fmla="*/ 350836 h 1160461"/>
                <a:gd name="connsiteX5" fmla="*/ 642937 w 1000125"/>
                <a:gd name="connsiteY5" fmla="*/ 150811 h 1160461"/>
                <a:gd name="connsiteX6" fmla="*/ 914400 w 1000125"/>
                <a:gd name="connsiteY6" fmla="*/ 12698 h 1160461"/>
                <a:gd name="connsiteX7" fmla="*/ 1000125 w 1000125"/>
                <a:gd name="connsiteY7" fmla="*/ 379411 h 1160461"/>
                <a:gd name="connsiteX8" fmla="*/ 828675 w 1000125"/>
                <a:gd name="connsiteY8" fmla="*/ 403223 h 1160461"/>
                <a:gd name="connsiteX9" fmla="*/ 852487 w 1000125"/>
                <a:gd name="connsiteY9" fmla="*/ 631823 h 1160461"/>
                <a:gd name="connsiteX10" fmla="*/ 638175 w 1000125"/>
                <a:gd name="connsiteY10" fmla="*/ 669923 h 1160461"/>
                <a:gd name="connsiteX11" fmla="*/ 638175 w 1000125"/>
                <a:gd name="connsiteY11" fmla="*/ 850898 h 1160461"/>
                <a:gd name="connsiteX12" fmla="*/ 0 w 1000125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76332" h="1160461">
                  <a:moveTo>
                    <a:pt x="0" y="1160461"/>
                  </a:moveTo>
                  <a:lnTo>
                    <a:pt x="228600" y="574673"/>
                  </a:lnTo>
                  <a:cubicBezTo>
                    <a:pt x="282586" y="474659"/>
                    <a:pt x="346075" y="574673"/>
                    <a:pt x="404812" y="574673"/>
                  </a:cubicBezTo>
                  <a:cubicBezTo>
                    <a:pt x="398462" y="511173"/>
                    <a:pt x="315923" y="481010"/>
                    <a:pt x="385762" y="384173"/>
                  </a:cubicBezTo>
                  <a:cubicBezTo>
                    <a:pt x="498486" y="268286"/>
                    <a:pt x="573087" y="361948"/>
                    <a:pt x="666750" y="350836"/>
                  </a:cubicBezTo>
                  <a:cubicBezTo>
                    <a:pt x="658812" y="284161"/>
                    <a:pt x="541347" y="212725"/>
                    <a:pt x="642937" y="150811"/>
                  </a:cubicBezTo>
                  <a:cubicBezTo>
                    <a:pt x="766771" y="0"/>
                    <a:pt x="823912" y="58736"/>
                    <a:pt x="914400" y="12698"/>
                  </a:cubicBezTo>
                  <a:cubicBezTo>
                    <a:pt x="942975" y="134936"/>
                    <a:pt x="1076332" y="180974"/>
                    <a:pt x="1000125" y="379411"/>
                  </a:cubicBezTo>
                  <a:cubicBezTo>
                    <a:pt x="919170" y="458786"/>
                    <a:pt x="885825" y="395286"/>
                    <a:pt x="828675" y="403223"/>
                  </a:cubicBezTo>
                  <a:cubicBezTo>
                    <a:pt x="836612" y="479423"/>
                    <a:pt x="982671" y="507997"/>
                    <a:pt x="852487" y="631823"/>
                  </a:cubicBezTo>
                  <a:cubicBezTo>
                    <a:pt x="766771" y="787396"/>
                    <a:pt x="709612" y="657223"/>
                    <a:pt x="638175" y="669923"/>
                  </a:cubicBezTo>
                  <a:cubicBezTo>
                    <a:pt x="638175" y="730248"/>
                    <a:pt x="719147" y="790570"/>
                    <a:pt x="638175" y="850898"/>
                  </a:cubicBezTo>
                  <a:lnTo>
                    <a:pt x="0" y="116046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>
                <a:rot lat="18000000" lon="0" rev="20099999"/>
              </a:camera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14" name="Полилиния 313"/>
            <p:cNvSpPr/>
            <p:nvPr/>
          </p:nvSpPr>
          <p:spPr>
            <a:xfrm rot="1839986">
              <a:off x="523281" y="5784561"/>
              <a:ext cx="488006" cy="785225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15" name="24-конечная звезда 314"/>
            <p:cNvSpPr/>
            <p:nvPr/>
          </p:nvSpPr>
          <p:spPr>
            <a:xfrm>
              <a:off x="571472" y="5643578"/>
              <a:ext cx="357190" cy="285752"/>
            </a:xfrm>
            <a:prstGeom prst="star24">
              <a:avLst>
                <a:gd name="adj" fmla="val 43333"/>
              </a:avLst>
            </a:prstGeom>
            <a:solidFill>
              <a:srgbClr val="FFFF00"/>
            </a:solidFill>
            <a:ln>
              <a:noFill/>
            </a:ln>
            <a:scene3d>
              <a:camera prst="orthographicFront"/>
              <a:lightRig rig="threePt" dir="t"/>
            </a:scene3d>
            <a:sp3d>
              <a:bevelT h="38100" prst="relaxedInse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</p:grpSp>
      <p:sp>
        <p:nvSpPr>
          <p:cNvPr id="316" name="Овал 315"/>
          <p:cNvSpPr/>
          <p:nvPr/>
        </p:nvSpPr>
        <p:spPr>
          <a:xfrm>
            <a:off x="285720" y="5615002"/>
            <a:ext cx="71438" cy="71438"/>
          </a:xfrm>
          <a:prstGeom prst="ellipse">
            <a:avLst/>
          </a:prstGeom>
          <a:solidFill>
            <a:srgbClr val="FFFF00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/>
          </a:p>
        </p:txBody>
      </p:sp>
      <p:sp>
        <p:nvSpPr>
          <p:cNvPr id="317" name="Овал 316"/>
          <p:cNvSpPr/>
          <p:nvPr/>
        </p:nvSpPr>
        <p:spPr>
          <a:xfrm>
            <a:off x="642910" y="5757878"/>
            <a:ext cx="71438" cy="71438"/>
          </a:xfrm>
          <a:prstGeom prst="ellipse">
            <a:avLst/>
          </a:prstGeom>
          <a:solidFill>
            <a:srgbClr val="FFFF00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/>
          </a:p>
        </p:txBody>
      </p:sp>
      <p:sp>
        <p:nvSpPr>
          <p:cNvPr id="318" name="Овал 317"/>
          <p:cNvSpPr/>
          <p:nvPr/>
        </p:nvSpPr>
        <p:spPr>
          <a:xfrm>
            <a:off x="1428728" y="5615002"/>
            <a:ext cx="71438" cy="71438"/>
          </a:xfrm>
          <a:prstGeom prst="ellipse">
            <a:avLst/>
          </a:prstGeom>
          <a:solidFill>
            <a:srgbClr val="FFFF00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/>
          </a:p>
        </p:txBody>
      </p:sp>
      <p:sp>
        <p:nvSpPr>
          <p:cNvPr id="319" name="Овал 318"/>
          <p:cNvSpPr/>
          <p:nvPr/>
        </p:nvSpPr>
        <p:spPr>
          <a:xfrm>
            <a:off x="1142976" y="5829316"/>
            <a:ext cx="71438" cy="71438"/>
          </a:xfrm>
          <a:prstGeom prst="ellipse">
            <a:avLst/>
          </a:prstGeom>
          <a:solidFill>
            <a:srgbClr val="FFFF00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/>
          </a:p>
        </p:txBody>
      </p:sp>
      <p:sp>
        <p:nvSpPr>
          <p:cNvPr id="320" name="Овал 319"/>
          <p:cNvSpPr/>
          <p:nvPr/>
        </p:nvSpPr>
        <p:spPr>
          <a:xfrm>
            <a:off x="1571604" y="6043630"/>
            <a:ext cx="71438" cy="71438"/>
          </a:xfrm>
          <a:prstGeom prst="ellipse">
            <a:avLst/>
          </a:prstGeom>
          <a:solidFill>
            <a:srgbClr val="FFFF00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/>
          </a:p>
        </p:txBody>
      </p:sp>
      <p:sp>
        <p:nvSpPr>
          <p:cNvPr id="321" name="Овал 320"/>
          <p:cNvSpPr/>
          <p:nvPr/>
        </p:nvSpPr>
        <p:spPr>
          <a:xfrm>
            <a:off x="2143108" y="5829316"/>
            <a:ext cx="71438" cy="71438"/>
          </a:xfrm>
          <a:prstGeom prst="ellipse">
            <a:avLst/>
          </a:prstGeom>
          <a:solidFill>
            <a:srgbClr val="FFFF00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/>
          </a:p>
        </p:txBody>
      </p:sp>
      <p:sp>
        <p:nvSpPr>
          <p:cNvPr id="322" name="Овал 321"/>
          <p:cNvSpPr/>
          <p:nvPr/>
        </p:nvSpPr>
        <p:spPr>
          <a:xfrm>
            <a:off x="2643174" y="5686440"/>
            <a:ext cx="71438" cy="71438"/>
          </a:xfrm>
          <a:prstGeom prst="ellipse">
            <a:avLst/>
          </a:prstGeom>
          <a:solidFill>
            <a:srgbClr val="FFFF00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/>
          </a:p>
        </p:txBody>
      </p:sp>
      <p:sp>
        <p:nvSpPr>
          <p:cNvPr id="323" name="Овал 322"/>
          <p:cNvSpPr/>
          <p:nvPr/>
        </p:nvSpPr>
        <p:spPr>
          <a:xfrm>
            <a:off x="3428992" y="5757878"/>
            <a:ext cx="71438" cy="71438"/>
          </a:xfrm>
          <a:prstGeom prst="ellipse">
            <a:avLst/>
          </a:prstGeom>
          <a:solidFill>
            <a:srgbClr val="FFFF00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/>
          </a:p>
        </p:txBody>
      </p:sp>
      <p:sp>
        <p:nvSpPr>
          <p:cNvPr id="324" name="Овал 323"/>
          <p:cNvSpPr/>
          <p:nvPr/>
        </p:nvSpPr>
        <p:spPr>
          <a:xfrm>
            <a:off x="4429124" y="5686440"/>
            <a:ext cx="71438" cy="71438"/>
          </a:xfrm>
          <a:prstGeom prst="ellipse">
            <a:avLst/>
          </a:prstGeom>
          <a:solidFill>
            <a:srgbClr val="FFFF00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/>
          </a:p>
        </p:txBody>
      </p:sp>
      <p:sp>
        <p:nvSpPr>
          <p:cNvPr id="325" name="Овал 324"/>
          <p:cNvSpPr/>
          <p:nvPr/>
        </p:nvSpPr>
        <p:spPr>
          <a:xfrm>
            <a:off x="4000496" y="5829316"/>
            <a:ext cx="71438" cy="71438"/>
          </a:xfrm>
          <a:prstGeom prst="ellipse">
            <a:avLst/>
          </a:prstGeom>
          <a:solidFill>
            <a:srgbClr val="FFFF00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/>
          </a:p>
        </p:txBody>
      </p:sp>
      <p:sp>
        <p:nvSpPr>
          <p:cNvPr id="326" name="Овал 325"/>
          <p:cNvSpPr/>
          <p:nvPr/>
        </p:nvSpPr>
        <p:spPr>
          <a:xfrm>
            <a:off x="5214942" y="5757878"/>
            <a:ext cx="71438" cy="71438"/>
          </a:xfrm>
          <a:prstGeom prst="ellipse">
            <a:avLst/>
          </a:prstGeom>
          <a:solidFill>
            <a:srgbClr val="FFFF00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/>
          </a:p>
        </p:txBody>
      </p:sp>
      <p:sp>
        <p:nvSpPr>
          <p:cNvPr id="327" name="Овал 326"/>
          <p:cNvSpPr/>
          <p:nvPr/>
        </p:nvSpPr>
        <p:spPr>
          <a:xfrm>
            <a:off x="5857884" y="5615002"/>
            <a:ext cx="71438" cy="71438"/>
          </a:xfrm>
          <a:prstGeom prst="ellipse">
            <a:avLst/>
          </a:prstGeom>
          <a:solidFill>
            <a:srgbClr val="FFFF00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/>
          </a:p>
        </p:txBody>
      </p:sp>
      <p:sp>
        <p:nvSpPr>
          <p:cNvPr id="328" name="Овал 327"/>
          <p:cNvSpPr/>
          <p:nvPr/>
        </p:nvSpPr>
        <p:spPr>
          <a:xfrm>
            <a:off x="6643702" y="5829316"/>
            <a:ext cx="71438" cy="71438"/>
          </a:xfrm>
          <a:prstGeom prst="ellipse">
            <a:avLst/>
          </a:prstGeom>
          <a:solidFill>
            <a:srgbClr val="FFFF00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/>
          </a:p>
        </p:txBody>
      </p:sp>
      <p:sp>
        <p:nvSpPr>
          <p:cNvPr id="329" name="Овал 328"/>
          <p:cNvSpPr/>
          <p:nvPr/>
        </p:nvSpPr>
        <p:spPr>
          <a:xfrm>
            <a:off x="7429520" y="5972192"/>
            <a:ext cx="71438" cy="71438"/>
          </a:xfrm>
          <a:prstGeom prst="ellipse">
            <a:avLst/>
          </a:prstGeom>
          <a:solidFill>
            <a:srgbClr val="FFFF00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/>
          </a:p>
        </p:txBody>
      </p:sp>
      <p:sp>
        <p:nvSpPr>
          <p:cNvPr id="330" name="Овал 329"/>
          <p:cNvSpPr/>
          <p:nvPr/>
        </p:nvSpPr>
        <p:spPr>
          <a:xfrm>
            <a:off x="8929718" y="5686440"/>
            <a:ext cx="71438" cy="71438"/>
          </a:xfrm>
          <a:prstGeom prst="ellipse">
            <a:avLst/>
          </a:prstGeom>
          <a:solidFill>
            <a:srgbClr val="FFFF00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/>
          </a:p>
        </p:txBody>
      </p:sp>
      <p:sp>
        <p:nvSpPr>
          <p:cNvPr id="331" name="Овал 330"/>
          <p:cNvSpPr/>
          <p:nvPr/>
        </p:nvSpPr>
        <p:spPr>
          <a:xfrm>
            <a:off x="8572528" y="5829316"/>
            <a:ext cx="71438" cy="71438"/>
          </a:xfrm>
          <a:prstGeom prst="ellipse">
            <a:avLst/>
          </a:prstGeom>
          <a:solidFill>
            <a:srgbClr val="FFCCFF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/>
          </a:p>
        </p:txBody>
      </p:sp>
      <p:sp>
        <p:nvSpPr>
          <p:cNvPr id="332" name="Овал 331"/>
          <p:cNvSpPr/>
          <p:nvPr/>
        </p:nvSpPr>
        <p:spPr>
          <a:xfrm>
            <a:off x="8001024" y="5900754"/>
            <a:ext cx="71438" cy="71438"/>
          </a:xfrm>
          <a:prstGeom prst="ellipse">
            <a:avLst/>
          </a:prstGeom>
          <a:solidFill>
            <a:srgbClr val="FFCCFF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/>
          </a:p>
        </p:txBody>
      </p:sp>
      <p:sp>
        <p:nvSpPr>
          <p:cNvPr id="333" name="Овал 332"/>
          <p:cNvSpPr/>
          <p:nvPr/>
        </p:nvSpPr>
        <p:spPr>
          <a:xfrm>
            <a:off x="7072330" y="5829316"/>
            <a:ext cx="71438" cy="71438"/>
          </a:xfrm>
          <a:prstGeom prst="ellipse">
            <a:avLst/>
          </a:prstGeom>
          <a:solidFill>
            <a:srgbClr val="FFCCFF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/>
          </a:p>
        </p:txBody>
      </p:sp>
      <p:sp>
        <p:nvSpPr>
          <p:cNvPr id="334" name="Овал 333"/>
          <p:cNvSpPr/>
          <p:nvPr/>
        </p:nvSpPr>
        <p:spPr>
          <a:xfrm>
            <a:off x="6429388" y="5615002"/>
            <a:ext cx="71438" cy="71438"/>
          </a:xfrm>
          <a:prstGeom prst="ellipse">
            <a:avLst/>
          </a:prstGeom>
          <a:solidFill>
            <a:srgbClr val="FFCCFF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/>
          </a:p>
        </p:txBody>
      </p:sp>
      <p:sp>
        <p:nvSpPr>
          <p:cNvPr id="335" name="Овал 334"/>
          <p:cNvSpPr/>
          <p:nvPr/>
        </p:nvSpPr>
        <p:spPr>
          <a:xfrm>
            <a:off x="6072198" y="5829316"/>
            <a:ext cx="71438" cy="71438"/>
          </a:xfrm>
          <a:prstGeom prst="ellipse">
            <a:avLst/>
          </a:prstGeom>
          <a:solidFill>
            <a:srgbClr val="FFCCFF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/>
          </a:p>
        </p:txBody>
      </p:sp>
      <p:sp>
        <p:nvSpPr>
          <p:cNvPr id="336" name="Овал 335"/>
          <p:cNvSpPr/>
          <p:nvPr/>
        </p:nvSpPr>
        <p:spPr>
          <a:xfrm>
            <a:off x="5500694" y="5757878"/>
            <a:ext cx="71438" cy="71438"/>
          </a:xfrm>
          <a:prstGeom prst="ellipse">
            <a:avLst/>
          </a:prstGeom>
          <a:solidFill>
            <a:srgbClr val="FFCCFF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/>
          </a:p>
        </p:txBody>
      </p:sp>
      <p:sp>
        <p:nvSpPr>
          <p:cNvPr id="337" name="Овал 336"/>
          <p:cNvSpPr/>
          <p:nvPr/>
        </p:nvSpPr>
        <p:spPr>
          <a:xfrm>
            <a:off x="4786314" y="5615002"/>
            <a:ext cx="71438" cy="71438"/>
          </a:xfrm>
          <a:prstGeom prst="ellipse">
            <a:avLst/>
          </a:prstGeom>
          <a:solidFill>
            <a:srgbClr val="FFCCFF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/>
          </a:p>
        </p:txBody>
      </p:sp>
      <p:sp>
        <p:nvSpPr>
          <p:cNvPr id="338" name="Овал 337"/>
          <p:cNvSpPr/>
          <p:nvPr/>
        </p:nvSpPr>
        <p:spPr>
          <a:xfrm>
            <a:off x="3857620" y="5686440"/>
            <a:ext cx="71438" cy="71438"/>
          </a:xfrm>
          <a:prstGeom prst="ellipse">
            <a:avLst/>
          </a:prstGeom>
          <a:solidFill>
            <a:srgbClr val="FFCCFF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/>
          </a:p>
        </p:txBody>
      </p:sp>
      <p:sp>
        <p:nvSpPr>
          <p:cNvPr id="339" name="Овал 338"/>
          <p:cNvSpPr/>
          <p:nvPr/>
        </p:nvSpPr>
        <p:spPr>
          <a:xfrm>
            <a:off x="2928926" y="5829316"/>
            <a:ext cx="71438" cy="71438"/>
          </a:xfrm>
          <a:prstGeom prst="ellipse">
            <a:avLst/>
          </a:prstGeom>
          <a:solidFill>
            <a:srgbClr val="FFCCFF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/>
          </a:p>
        </p:txBody>
      </p:sp>
      <p:sp>
        <p:nvSpPr>
          <p:cNvPr id="340" name="Овал 339"/>
          <p:cNvSpPr/>
          <p:nvPr/>
        </p:nvSpPr>
        <p:spPr>
          <a:xfrm>
            <a:off x="1785918" y="5686440"/>
            <a:ext cx="71438" cy="71438"/>
          </a:xfrm>
          <a:prstGeom prst="ellipse">
            <a:avLst/>
          </a:prstGeom>
          <a:solidFill>
            <a:srgbClr val="FFCCFF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/>
          </a:p>
        </p:txBody>
      </p:sp>
      <p:sp>
        <p:nvSpPr>
          <p:cNvPr id="341" name="Овал 340"/>
          <p:cNvSpPr/>
          <p:nvPr/>
        </p:nvSpPr>
        <p:spPr>
          <a:xfrm>
            <a:off x="1000100" y="6115068"/>
            <a:ext cx="71438" cy="71438"/>
          </a:xfrm>
          <a:prstGeom prst="ellipse">
            <a:avLst/>
          </a:prstGeom>
          <a:solidFill>
            <a:srgbClr val="FFCCFF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/>
          </a:p>
        </p:txBody>
      </p:sp>
      <p:grpSp>
        <p:nvGrpSpPr>
          <p:cNvPr id="46133" name="Группа 355"/>
          <p:cNvGrpSpPr>
            <a:grpSpLocks/>
          </p:cNvGrpSpPr>
          <p:nvPr/>
        </p:nvGrpSpPr>
        <p:grpSpPr bwMode="auto">
          <a:xfrm rot="3478556">
            <a:off x="156369" y="6490494"/>
            <a:ext cx="250825" cy="341313"/>
            <a:chOff x="2857488" y="4883951"/>
            <a:chExt cx="571504" cy="903297"/>
          </a:xfrm>
        </p:grpSpPr>
        <p:sp>
          <p:nvSpPr>
            <p:cNvPr id="346" name="Овал 345"/>
            <p:cNvSpPr/>
            <p:nvPr/>
          </p:nvSpPr>
          <p:spPr>
            <a:xfrm>
              <a:off x="3001417" y="4925491"/>
              <a:ext cx="285753" cy="142847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42" name="Овал 341"/>
            <p:cNvSpPr/>
            <p:nvPr/>
          </p:nvSpPr>
          <p:spPr>
            <a:xfrm>
              <a:off x="2857488" y="5000636"/>
              <a:ext cx="571504" cy="785818"/>
            </a:xfrm>
            <a:prstGeom prst="ellipse">
              <a:avLst/>
            </a:prstGeom>
            <a:solidFill>
              <a:srgbClr val="A50021"/>
            </a:solidFill>
            <a:ln w="6350">
              <a:solidFill>
                <a:schemeClr val="tx1"/>
              </a:solidFill>
            </a:ln>
            <a:scene3d>
              <a:camera prst="orthographicFront"/>
              <a:lightRig rig="threePt" dir="t"/>
            </a:scene3d>
            <a:sp3d prstMaterial="plastic">
              <a:bevelT w="260350" h="1270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cxnSp>
          <p:nvCxnSpPr>
            <p:cNvPr id="344" name="Прямая соединительная линия 343"/>
            <p:cNvCxnSpPr>
              <a:stCxn id="0" idx="0"/>
              <a:endCxn id="0" idx="4"/>
            </p:cNvCxnSpPr>
            <p:nvPr/>
          </p:nvCxnSpPr>
          <p:spPr>
            <a:xfrm rot="16200000" flipH="1">
              <a:off x="2748861" y="5393939"/>
              <a:ext cx="785658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47" name="Овал 346"/>
            <p:cNvSpPr/>
            <p:nvPr/>
          </p:nvSpPr>
          <p:spPr>
            <a:xfrm>
              <a:off x="3067838" y="4885046"/>
              <a:ext cx="141066" cy="71425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48" name="Овал 347"/>
            <p:cNvSpPr/>
            <p:nvPr/>
          </p:nvSpPr>
          <p:spPr>
            <a:xfrm>
              <a:off x="2998115" y="5145087"/>
              <a:ext cx="68724" cy="71425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49" name="Овал 348"/>
            <p:cNvSpPr/>
            <p:nvPr/>
          </p:nvSpPr>
          <p:spPr>
            <a:xfrm>
              <a:off x="2926100" y="5287348"/>
              <a:ext cx="72342" cy="71422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50" name="Овал 349"/>
            <p:cNvSpPr/>
            <p:nvPr/>
          </p:nvSpPr>
          <p:spPr>
            <a:xfrm>
              <a:off x="2925677" y="5430749"/>
              <a:ext cx="72342" cy="71425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51" name="Овал 350"/>
            <p:cNvSpPr/>
            <p:nvPr/>
          </p:nvSpPr>
          <p:spPr>
            <a:xfrm>
              <a:off x="2998762" y="5571728"/>
              <a:ext cx="68724" cy="71425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52" name="Овал 351"/>
            <p:cNvSpPr/>
            <p:nvPr/>
          </p:nvSpPr>
          <p:spPr>
            <a:xfrm>
              <a:off x="3212551" y="5143611"/>
              <a:ext cx="72342" cy="71425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53" name="Овал 352"/>
            <p:cNvSpPr/>
            <p:nvPr/>
          </p:nvSpPr>
          <p:spPr>
            <a:xfrm>
              <a:off x="3285635" y="5284591"/>
              <a:ext cx="68726" cy="71425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54" name="Овал 353"/>
            <p:cNvSpPr/>
            <p:nvPr/>
          </p:nvSpPr>
          <p:spPr>
            <a:xfrm>
              <a:off x="3285211" y="5427992"/>
              <a:ext cx="68726" cy="71422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55" name="Овал 354"/>
            <p:cNvSpPr/>
            <p:nvPr/>
          </p:nvSpPr>
          <p:spPr>
            <a:xfrm>
              <a:off x="3211280" y="5573813"/>
              <a:ext cx="72342" cy="71422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</p:grpSp>
      <p:grpSp>
        <p:nvGrpSpPr>
          <p:cNvPr id="46134" name="Группа 369"/>
          <p:cNvGrpSpPr>
            <a:grpSpLocks/>
          </p:cNvGrpSpPr>
          <p:nvPr/>
        </p:nvGrpSpPr>
        <p:grpSpPr bwMode="auto">
          <a:xfrm rot="1300059">
            <a:off x="4697413" y="6483350"/>
            <a:ext cx="250825" cy="339725"/>
            <a:chOff x="2857488" y="4883951"/>
            <a:chExt cx="571504" cy="903297"/>
          </a:xfrm>
        </p:grpSpPr>
        <p:sp>
          <p:nvSpPr>
            <p:cNvPr id="371" name="Овал 370"/>
            <p:cNvSpPr/>
            <p:nvPr/>
          </p:nvSpPr>
          <p:spPr>
            <a:xfrm>
              <a:off x="3000700" y="4927583"/>
              <a:ext cx="285753" cy="143514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72" name="Овал 371"/>
            <p:cNvSpPr/>
            <p:nvPr/>
          </p:nvSpPr>
          <p:spPr>
            <a:xfrm>
              <a:off x="2857488" y="5000636"/>
              <a:ext cx="571504" cy="785818"/>
            </a:xfrm>
            <a:prstGeom prst="ellipse">
              <a:avLst/>
            </a:prstGeom>
            <a:solidFill>
              <a:srgbClr val="A50021"/>
            </a:solidFill>
            <a:ln w="6350">
              <a:solidFill>
                <a:schemeClr val="tx1"/>
              </a:solidFill>
            </a:ln>
            <a:scene3d>
              <a:camera prst="orthographicFront"/>
              <a:lightRig rig="threePt" dir="t"/>
            </a:scene3d>
            <a:sp3d prstMaterial="plastic">
              <a:bevelT w="260350" h="1270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cxnSp>
          <p:nvCxnSpPr>
            <p:cNvPr id="373" name="Прямая соединительная линия 372"/>
            <p:cNvCxnSpPr>
              <a:stCxn id="0" idx="0"/>
              <a:endCxn id="0" idx="4"/>
            </p:cNvCxnSpPr>
            <p:nvPr/>
          </p:nvCxnSpPr>
          <p:spPr>
            <a:xfrm rot="16200000" flipH="1">
              <a:off x="2747877" y="5395950"/>
              <a:ext cx="785109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74" name="Овал 373"/>
            <p:cNvSpPr/>
            <p:nvPr/>
          </p:nvSpPr>
          <p:spPr>
            <a:xfrm>
              <a:off x="3068504" y="4881539"/>
              <a:ext cx="141069" cy="71759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75" name="Овал 374"/>
            <p:cNvSpPr/>
            <p:nvPr/>
          </p:nvSpPr>
          <p:spPr>
            <a:xfrm>
              <a:off x="2998033" y="5139911"/>
              <a:ext cx="68726" cy="71759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76" name="Овал 375"/>
            <p:cNvSpPr/>
            <p:nvPr/>
          </p:nvSpPr>
          <p:spPr>
            <a:xfrm>
              <a:off x="2927086" y="5285515"/>
              <a:ext cx="72342" cy="71756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77" name="Овал 376"/>
            <p:cNvSpPr/>
            <p:nvPr/>
          </p:nvSpPr>
          <p:spPr>
            <a:xfrm>
              <a:off x="2928149" y="5425821"/>
              <a:ext cx="72342" cy="71759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78" name="Овал 377"/>
            <p:cNvSpPr/>
            <p:nvPr/>
          </p:nvSpPr>
          <p:spPr>
            <a:xfrm>
              <a:off x="3000531" y="5570239"/>
              <a:ext cx="68724" cy="71756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79" name="Овал 378"/>
            <p:cNvSpPr/>
            <p:nvPr/>
          </p:nvSpPr>
          <p:spPr>
            <a:xfrm>
              <a:off x="3212172" y="5139715"/>
              <a:ext cx="72342" cy="71759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80" name="Овал 379"/>
            <p:cNvSpPr/>
            <p:nvPr/>
          </p:nvSpPr>
          <p:spPr>
            <a:xfrm>
              <a:off x="3284554" y="5284133"/>
              <a:ext cx="68724" cy="71756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81" name="Овал 380"/>
            <p:cNvSpPr/>
            <p:nvPr/>
          </p:nvSpPr>
          <p:spPr>
            <a:xfrm>
              <a:off x="3286952" y="5428363"/>
              <a:ext cx="68724" cy="71756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82" name="Овал 381"/>
            <p:cNvSpPr/>
            <p:nvPr/>
          </p:nvSpPr>
          <p:spPr>
            <a:xfrm>
              <a:off x="3211308" y="5571601"/>
              <a:ext cx="72342" cy="71756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</p:grpSp>
      <p:sp>
        <p:nvSpPr>
          <p:cNvPr id="389" name="Полилиния 388"/>
          <p:cNvSpPr/>
          <p:nvPr/>
        </p:nvSpPr>
        <p:spPr>
          <a:xfrm>
            <a:off x="263525" y="3248025"/>
            <a:ext cx="307975" cy="109538"/>
          </a:xfrm>
          <a:custGeom>
            <a:avLst/>
            <a:gdLst>
              <a:gd name="connsiteX0" fmla="*/ 0 w 420413"/>
              <a:gd name="connsiteY0" fmla="*/ 0 h 287282"/>
              <a:gd name="connsiteX1" fmla="*/ 220717 w 420413"/>
              <a:gd name="connsiteY1" fmla="*/ 283779 h 287282"/>
              <a:gd name="connsiteX2" fmla="*/ 420413 w 420413"/>
              <a:gd name="connsiteY2" fmla="*/ 21020 h 287282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  <a:gd name="connsiteX0" fmla="*/ 0 w 420413"/>
              <a:gd name="connsiteY0" fmla="*/ 6132 h 289911"/>
              <a:gd name="connsiteX1" fmla="*/ 220717 w 420413"/>
              <a:gd name="connsiteY1" fmla="*/ 289911 h 289911"/>
              <a:gd name="connsiteX2" fmla="*/ 420413 w 420413"/>
              <a:gd name="connsiteY2" fmla="*/ 27152 h 289911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420413" h="283779">
                <a:moveTo>
                  <a:pt x="0" y="0"/>
                </a:moveTo>
                <a:cubicBezTo>
                  <a:pt x="149090" y="93335"/>
                  <a:pt x="163486" y="80086"/>
                  <a:pt x="220717" y="283779"/>
                </a:cubicBezTo>
                <a:cubicBezTo>
                  <a:pt x="307893" y="34541"/>
                  <a:pt x="297355" y="100451"/>
                  <a:pt x="420413" y="21020"/>
                </a:cubicBezTo>
              </a:path>
            </a:pathLst>
          </a:custGeom>
          <a:ln w="15875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/>
          </a:p>
        </p:txBody>
      </p:sp>
      <p:sp>
        <p:nvSpPr>
          <p:cNvPr id="390" name="Полилиния 389"/>
          <p:cNvSpPr/>
          <p:nvPr/>
        </p:nvSpPr>
        <p:spPr>
          <a:xfrm>
            <a:off x="928688" y="3286125"/>
            <a:ext cx="307975" cy="109538"/>
          </a:xfrm>
          <a:custGeom>
            <a:avLst/>
            <a:gdLst>
              <a:gd name="connsiteX0" fmla="*/ 0 w 420413"/>
              <a:gd name="connsiteY0" fmla="*/ 0 h 287282"/>
              <a:gd name="connsiteX1" fmla="*/ 220717 w 420413"/>
              <a:gd name="connsiteY1" fmla="*/ 283779 h 287282"/>
              <a:gd name="connsiteX2" fmla="*/ 420413 w 420413"/>
              <a:gd name="connsiteY2" fmla="*/ 21020 h 287282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  <a:gd name="connsiteX0" fmla="*/ 0 w 420413"/>
              <a:gd name="connsiteY0" fmla="*/ 6132 h 289911"/>
              <a:gd name="connsiteX1" fmla="*/ 220717 w 420413"/>
              <a:gd name="connsiteY1" fmla="*/ 289911 h 289911"/>
              <a:gd name="connsiteX2" fmla="*/ 420413 w 420413"/>
              <a:gd name="connsiteY2" fmla="*/ 27152 h 289911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420413" h="283779">
                <a:moveTo>
                  <a:pt x="0" y="0"/>
                </a:moveTo>
                <a:cubicBezTo>
                  <a:pt x="149090" y="93335"/>
                  <a:pt x="163486" y="80086"/>
                  <a:pt x="220717" y="283779"/>
                </a:cubicBezTo>
                <a:cubicBezTo>
                  <a:pt x="307893" y="34541"/>
                  <a:pt x="297355" y="100451"/>
                  <a:pt x="420413" y="21020"/>
                </a:cubicBezTo>
              </a:path>
            </a:pathLst>
          </a:custGeom>
          <a:ln w="15875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/>
          </a:p>
        </p:txBody>
      </p:sp>
      <p:sp>
        <p:nvSpPr>
          <p:cNvPr id="391" name="Полилиния 390"/>
          <p:cNvSpPr/>
          <p:nvPr/>
        </p:nvSpPr>
        <p:spPr>
          <a:xfrm>
            <a:off x="428625" y="3071813"/>
            <a:ext cx="307975" cy="109537"/>
          </a:xfrm>
          <a:custGeom>
            <a:avLst/>
            <a:gdLst>
              <a:gd name="connsiteX0" fmla="*/ 0 w 420413"/>
              <a:gd name="connsiteY0" fmla="*/ 0 h 287282"/>
              <a:gd name="connsiteX1" fmla="*/ 220717 w 420413"/>
              <a:gd name="connsiteY1" fmla="*/ 283779 h 287282"/>
              <a:gd name="connsiteX2" fmla="*/ 420413 w 420413"/>
              <a:gd name="connsiteY2" fmla="*/ 21020 h 287282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  <a:gd name="connsiteX0" fmla="*/ 0 w 420413"/>
              <a:gd name="connsiteY0" fmla="*/ 6132 h 289911"/>
              <a:gd name="connsiteX1" fmla="*/ 220717 w 420413"/>
              <a:gd name="connsiteY1" fmla="*/ 289911 h 289911"/>
              <a:gd name="connsiteX2" fmla="*/ 420413 w 420413"/>
              <a:gd name="connsiteY2" fmla="*/ 27152 h 289911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420413" h="283779">
                <a:moveTo>
                  <a:pt x="0" y="0"/>
                </a:moveTo>
                <a:cubicBezTo>
                  <a:pt x="149090" y="93335"/>
                  <a:pt x="163486" y="80086"/>
                  <a:pt x="220717" y="283779"/>
                </a:cubicBezTo>
                <a:cubicBezTo>
                  <a:pt x="307893" y="34541"/>
                  <a:pt x="297355" y="100451"/>
                  <a:pt x="420413" y="21020"/>
                </a:cubicBezTo>
              </a:path>
            </a:pathLst>
          </a:custGeom>
          <a:ln w="15875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/>
          </a:p>
        </p:txBody>
      </p:sp>
      <p:sp>
        <p:nvSpPr>
          <p:cNvPr id="392" name="Полилиния 391"/>
          <p:cNvSpPr/>
          <p:nvPr/>
        </p:nvSpPr>
        <p:spPr>
          <a:xfrm>
            <a:off x="785813" y="3071813"/>
            <a:ext cx="307975" cy="109537"/>
          </a:xfrm>
          <a:custGeom>
            <a:avLst/>
            <a:gdLst>
              <a:gd name="connsiteX0" fmla="*/ 0 w 420413"/>
              <a:gd name="connsiteY0" fmla="*/ 0 h 287282"/>
              <a:gd name="connsiteX1" fmla="*/ 220717 w 420413"/>
              <a:gd name="connsiteY1" fmla="*/ 283779 h 287282"/>
              <a:gd name="connsiteX2" fmla="*/ 420413 w 420413"/>
              <a:gd name="connsiteY2" fmla="*/ 21020 h 287282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  <a:gd name="connsiteX0" fmla="*/ 0 w 420413"/>
              <a:gd name="connsiteY0" fmla="*/ 6132 h 289911"/>
              <a:gd name="connsiteX1" fmla="*/ 220717 w 420413"/>
              <a:gd name="connsiteY1" fmla="*/ 289911 h 289911"/>
              <a:gd name="connsiteX2" fmla="*/ 420413 w 420413"/>
              <a:gd name="connsiteY2" fmla="*/ 27152 h 289911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420413" h="283779">
                <a:moveTo>
                  <a:pt x="0" y="0"/>
                </a:moveTo>
                <a:cubicBezTo>
                  <a:pt x="149090" y="93335"/>
                  <a:pt x="163486" y="80086"/>
                  <a:pt x="220717" y="283779"/>
                </a:cubicBezTo>
                <a:cubicBezTo>
                  <a:pt x="307893" y="34541"/>
                  <a:pt x="297355" y="100451"/>
                  <a:pt x="420413" y="21020"/>
                </a:cubicBezTo>
              </a:path>
            </a:pathLst>
          </a:custGeom>
          <a:ln w="15875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/>
          </a:p>
        </p:txBody>
      </p:sp>
      <p:sp>
        <p:nvSpPr>
          <p:cNvPr id="393" name="Полилиния 392"/>
          <p:cNvSpPr/>
          <p:nvPr/>
        </p:nvSpPr>
        <p:spPr>
          <a:xfrm>
            <a:off x="642938" y="2857500"/>
            <a:ext cx="307975" cy="109538"/>
          </a:xfrm>
          <a:custGeom>
            <a:avLst/>
            <a:gdLst>
              <a:gd name="connsiteX0" fmla="*/ 0 w 420413"/>
              <a:gd name="connsiteY0" fmla="*/ 0 h 287282"/>
              <a:gd name="connsiteX1" fmla="*/ 220717 w 420413"/>
              <a:gd name="connsiteY1" fmla="*/ 283779 h 287282"/>
              <a:gd name="connsiteX2" fmla="*/ 420413 w 420413"/>
              <a:gd name="connsiteY2" fmla="*/ 21020 h 287282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  <a:gd name="connsiteX0" fmla="*/ 0 w 420413"/>
              <a:gd name="connsiteY0" fmla="*/ 6132 h 289911"/>
              <a:gd name="connsiteX1" fmla="*/ 220717 w 420413"/>
              <a:gd name="connsiteY1" fmla="*/ 289911 h 289911"/>
              <a:gd name="connsiteX2" fmla="*/ 420413 w 420413"/>
              <a:gd name="connsiteY2" fmla="*/ 27152 h 289911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420413" h="283779">
                <a:moveTo>
                  <a:pt x="0" y="0"/>
                </a:moveTo>
                <a:cubicBezTo>
                  <a:pt x="149090" y="93335"/>
                  <a:pt x="163486" y="80086"/>
                  <a:pt x="220717" y="283779"/>
                </a:cubicBezTo>
                <a:cubicBezTo>
                  <a:pt x="307893" y="34541"/>
                  <a:pt x="297355" y="100451"/>
                  <a:pt x="420413" y="21020"/>
                </a:cubicBezTo>
              </a:path>
            </a:pathLst>
          </a:custGeom>
          <a:ln w="15875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/>
          </a:p>
        </p:txBody>
      </p:sp>
      <p:sp>
        <p:nvSpPr>
          <p:cNvPr id="394" name="Овал 393"/>
          <p:cNvSpPr/>
          <p:nvPr/>
        </p:nvSpPr>
        <p:spPr>
          <a:xfrm>
            <a:off x="0" y="214290"/>
            <a:ext cx="1428728" cy="1357322"/>
          </a:xfrm>
          <a:prstGeom prst="ellipse">
            <a:avLst/>
          </a:prstGeom>
          <a:gradFill flip="none" rotWithShape="1">
            <a:gsLst>
              <a:gs pos="100000">
                <a:schemeClr val="bg1"/>
              </a:gs>
              <a:gs pos="26000">
                <a:schemeClr val="bg1">
                  <a:alpha val="0"/>
                </a:schemeClr>
              </a:gs>
            </a:gsLst>
            <a:path path="circle">
              <a:fillToRect l="50000" t="50000" r="50000" b="50000"/>
            </a:path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/>
          </a:p>
        </p:txBody>
      </p:sp>
      <p:sp>
        <p:nvSpPr>
          <p:cNvPr id="395" name="Заголовок 394"/>
          <p:cNvSpPr>
            <a:spLocks noGrp="1"/>
          </p:cNvSpPr>
          <p:nvPr>
            <p:ph type="title"/>
          </p:nvPr>
        </p:nvSpPr>
        <p:spPr>
          <a:xfrm>
            <a:off x="1214414" y="0"/>
            <a:ext cx="6643734" cy="1143000"/>
          </a:xfrm>
          <a:prstGeom prst="round2SameRect">
            <a:avLst>
              <a:gd name="adj1" fmla="val 16667"/>
              <a:gd name="adj2" fmla="val 38889"/>
            </a:avLst>
          </a:prstGeom>
          <a:gradFill>
            <a:gsLst>
              <a:gs pos="100000">
                <a:srgbClr val="FFCCCC"/>
              </a:gs>
              <a:gs pos="26000">
                <a:schemeClr val="bg1"/>
              </a:gs>
            </a:gsLst>
            <a:path path="circle">
              <a:fillToRect l="50000" t="50000" r="50000" b="50000"/>
            </a:path>
          </a:gradFill>
          <a:scene3d>
            <a:camera prst="orthographicFront"/>
            <a:lightRig rig="threePt" dir="t"/>
          </a:scene3d>
          <a:sp3d>
            <a:bevelT w="171450" h="31750"/>
          </a:sp3d>
        </p:spPr>
        <p:txBody>
          <a:bodyPr rtlCol="0">
            <a:normAutofit/>
          </a:bodyPr>
          <a:lstStyle/>
          <a:p>
            <a:pPr fontAlgn="auto">
              <a:spcAft>
                <a:spcPts val="0"/>
              </a:spcAft>
              <a:defRPr/>
            </a:pPr>
            <a:r>
              <a:rPr lang="ru-RU" sz="3600" b="1" dirty="0" smtClean="0">
                <a:ln>
                  <a:solidFill>
                    <a:sysClr val="windowText" lastClr="000000"/>
                  </a:solidFill>
                </a:ln>
                <a:solidFill>
                  <a:srgbClr val="FFCCCC"/>
                </a:solidFill>
                <a:effectLst>
                  <a:outerShdw blurRad="50800" dist="38100" dir="2700000" algn="tl" rotWithShape="0">
                    <a:prstClr val="black">
                      <a:alpha val="40000"/>
                    </a:prstClr>
                  </a:outerShdw>
                </a:effectLst>
              </a:rPr>
              <a:t>Поэтическая страница</a:t>
            </a:r>
            <a:endParaRPr lang="ru-RU" sz="3600" b="1" dirty="0">
              <a:ln>
                <a:solidFill>
                  <a:sysClr val="windowText" lastClr="000000"/>
                </a:solidFill>
              </a:ln>
              <a:solidFill>
                <a:srgbClr val="FFCCCC"/>
              </a:solidFill>
              <a:effectLst>
                <a:outerShdw blurRad="50800" dist="38100" dir="2700000" algn="tl" rotWithShape="0">
                  <a:prstClr val="black">
                    <a:alpha val="40000"/>
                  </a:prstClr>
                </a:outerShdw>
              </a:effectLst>
            </a:endParaRPr>
          </a:p>
        </p:txBody>
      </p:sp>
      <p:grpSp>
        <p:nvGrpSpPr>
          <p:cNvPr id="291" name="Группа 329"/>
          <p:cNvGrpSpPr/>
          <p:nvPr/>
        </p:nvGrpSpPr>
        <p:grpSpPr>
          <a:xfrm>
            <a:off x="714348" y="6143644"/>
            <a:ext cx="642942" cy="571504"/>
            <a:chOff x="3533771" y="2640017"/>
            <a:chExt cx="1789109" cy="1289049"/>
          </a:xfrm>
          <a:effectLst>
            <a:outerShdw blurRad="76200" dist="63500" dir="2700000" algn="tl" rotWithShape="0">
              <a:prstClr val="black">
                <a:alpha val="64000"/>
              </a:prstClr>
            </a:outerShdw>
          </a:effectLst>
        </p:grpSpPr>
        <p:sp>
          <p:nvSpPr>
            <p:cNvPr id="296" name="Скругленный прямоугольник 295"/>
            <p:cNvSpPr/>
            <p:nvPr/>
          </p:nvSpPr>
          <p:spPr>
            <a:xfrm>
              <a:off x="4357686" y="3357562"/>
              <a:ext cx="142876" cy="357190"/>
            </a:xfrm>
            <a:prstGeom prst="roundRect">
              <a:avLst>
                <a:gd name="adj" fmla="val 50000"/>
              </a:avLst>
            </a:prstGeom>
            <a:solidFill>
              <a:schemeClr val="accent6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01" name="Скругленный прямоугольник 300"/>
            <p:cNvSpPr/>
            <p:nvPr/>
          </p:nvSpPr>
          <p:spPr>
            <a:xfrm>
              <a:off x="4357686" y="3143248"/>
              <a:ext cx="142876" cy="285752"/>
            </a:xfrm>
            <a:prstGeom prst="roundRect">
              <a:avLst>
                <a:gd name="adj" fmla="val 30000"/>
              </a:avLst>
            </a:prstGeom>
            <a:solidFill>
              <a:srgbClr val="00B05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06" name="Полилиния 305">
              <a:hlinkClick r:id="" action="ppaction://hlinkshowjump?jump=endshow"/>
            </p:cNvPr>
            <p:cNvSpPr/>
            <p:nvPr/>
          </p:nvSpPr>
          <p:spPr>
            <a:xfrm flipV="1">
              <a:off x="4457695" y="3286124"/>
              <a:ext cx="571504" cy="642942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2"/>
            </a:lnRef>
            <a:fillRef idx="2">
              <a:schemeClr val="accent2"/>
            </a:fillRef>
            <a:effectRef idx="1">
              <a:schemeClr val="accent2"/>
            </a:effectRef>
            <a:fontRef idx="minor">
              <a:schemeClr val="dk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11" name="Полилиния 310">
              <a:hlinkClick r:id="" action="ppaction://hlinkshowjump?jump=endshow"/>
            </p:cNvPr>
            <p:cNvSpPr/>
            <p:nvPr/>
          </p:nvSpPr>
          <p:spPr>
            <a:xfrm flipH="1" flipV="1">
              <a:off x="3824286" y="3286124"/>
              <a:ext cx="571504" cy="642942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2"/>
            </a:lnRef>
            <a:fillRef idx="2">
              <a:schemeClr val="accent2"/>
            </a:fillRef>
            <a:effectRef idx="1">
              <a:schemeClr val="accent2"/>
            </a:effectRef>
            <a:fontRef idx="minor">
              <a:schemeClr val="dk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43" name="Скругленный прямоугольник 342"/>
            <p:cNvSpPr/>
            <p:nvPr/>
          </p:nvSpPr>
          <p:spPr>
            <a:xfrm>
              <a:off x="4357686" y="3071810"/>
              <a:ext cx="142876" cy="142876"/>
            </a:xfrm>
            <a:prstGeom prst="roundRect">
              <a:avLst>
                <a:gd name="adj" fmla="val 41111"/>
              </a:avLst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45" name="Полилиния 344">
              <a:hlinkClick r:id="" action="ppaction://hlinkshowjump?jump=endshow"/>
            </p:cNvPr>
            <p:cNvSpPr/>
            <p:nvPr/>
          </p:nvSpPr>
          <p:spPr>
            <a:xfrm>
              <a:off x="4457696" y="2640017"/>
              <a:ext cx="865184" cy="888998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2"/>
            </a:lnRef>
            <a:fillRef idx="2">
              <a:schemeClr val="accent2"/>
            </a:fillRef>
            <a:effectRef idx="1">
              <a:schemeClr val="accent2"/>
            </a:effectRef>
            <a:fontRef idx="minor">
              <a:schemeClr val="dk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56" name="Полилиния 355">
              <a:hlinkClick r:id="" action="ppaction://hlinkshowjump?jump=endshow"/>
            </p:cNvPr>
            <p:cNvSpPr/>
            <p:nvPr/>
          </p:nvSpPr>
          <p:spPr>
            <a:xfrm flipH="1">
              <a:off x="3533771" y="2647945"/>
              <a:ext cx="865184" cy="888998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2"/>
            </a:lnRef>
            <a:fillRef idx="2">
              <a:schemeClr val="accent2"/>
            </a:fillRef>
            <a:effectRef idx="1">
              <a:schemeClr val="accent2"/>
            </a:effectRef>
            <a:fontRef idx="minor">
              <a:schemeClr val="dk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</p:grpSp>
      <p:grpSp>
        <p:nvGrpSpPr>
          <p:cNvPr id="357" name="Группа 329"/>
          <p:cNvGrpSpPr/>
          <p:nvPr/>
        </p:nvGrpSpPr>
        <p:grpSpPr>
          <a:xfrm rot="16200000">
            <a:off x="7329611" y="6108409"/>
            <a:ext cx="635210" cy="578268"/>
            <a:chOff x="3533771" y="2640017"/>
            <a:chExt cx="1789109" cy="1289049"/>
          </a:xfrm>
          <a:effectLst>
            <a:outerShdw blurRad="76200" dist="63500" dir="2700000" algn="tl" rotWithShape="0">
              <a:prstClr val="black">
                <a:alpha val="64000"/>
              </a:prstClr>
            </a:outerShdw>
          </a:effectLst>
        </p:grpSpPr>
        <p:sp>
          <p:nvSpPr>
            <p:cNvPr id="370" name="Скругленный прямоугольник 369"/>
            <p:cNvSpPr/>
            <p:nvPr/>
          </p:nvSpPr>
          <p:spPr>
            <a:xfrm>
              <a:off x="4357686" y="3357562"/>
              <a:ext cx="142876" cy="357190"/>
            </a:xfrm>
            <a:prstGeom prst="roundRect">
              <a:avLst>
                <a:gd name="adj" fmla="val 50000"/>
              </a:avLst>
            </a:prstGeom>
            <a:solidFill>
              <a:schemeClr val="accent6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88" name="Скругленный прямоугольник 387"/>
            <p:cNvSpPr/>
            <p:nvPr/>
          </p:nvSpPr>
          <p:spPr>
            <a:xfrm>
              <a:off x="4357686" y="3143248"/>
              <a:ext cx="142876" cy="285752"/>
            </a:xfrm>
            <a:prstGeom prst="roundRect">
              <a:avLst>
                <a:gd name="adj" fmla="val 30000"/>
              </a:avLst>
            </a:prstGeom>
            <a:solidFill>
              <a:srgbClr val="00B05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97" name="Полилиния 396">
              <a:hlinkClick r:id="" action="ppaction://hlinkshowjump?jump=previousslide"/>
            </p:cNvPr>
            <p:cNvSpPr/>
            <p:nvPr/>
          </p:nvSpPr>
          <p:spPr>
            <a:xfrm flipV="1">
              <a:off x="4457695" y="3286124"/>
              <a:ext cx="571504" cy="642942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6"/>
            </a:lnRef>
            <a:fillRef idx="2">
              <a:schemeClr val="accent6"/>
            </a:fillRef>
            <a:effectRef idx="1">
              <a:schemeClr val="accent6"/>
            </a:effectRef>
            <a:fontRef idx="minor">
              <a:schemeClr val="dk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98" name="Полилиния 397">
              <a:hlinkClick r:id="" action="ppaction://hlinkshowjump?jump=previousslide"/>
            </p:cNvPr>
            <p:cNvSpPr/>
            <p:nvPr/>
          </p:nvSpPr>
          <p:spPr>
            <a:xfrm flipH="1" flipV="1">
              <a:off x="3824286" y="3286124"/>
              <a:ext cx="571504" cy="642942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6"/>
            </a:lnRef>
            <a:fillRef idx="2">
              <a:schemeClr val="accent6"/>
            </a:fillRef>
            <a:effectRef idx="1">
              <a:schemeClr val="accent6"/>
            </a:effectRef>
            <a:fontRef idx="minor">
              <a:schemeClr val="dk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99" name="Скругленный прямоугольник 398"/>
            <p:cNvSpPr/>
            <p:nvPr/>
          </p:nvSpPr>
          <p:spPr>
            <a:xfrm>
              <a:off x="4357686" y="3071810"/>
              <a:ext cx="142876" cy="142876"/>
            </a:xfrm>
            <a:prstGeom prst="roundRect">
              <a:avLst>
                <a:gd name="adj" fmla="val 41111"/>
              </a:avLst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400" name="Полилиния 399">
              <a:hlinkClick r:id="" action="ppaction://hlinkshowjump?jump=previousslide"/>
            </p:cNvPr>
            <p:cNvSpPr/>
            <p:nvPr/>
          </p:nvSpPr>
          <p:spPr>
            <a:xfrm>
              <a:off x="4457696" y="2640017"/>
              <a:ext cx="865184" cy="888998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6"/>
            </a:lnRef>
            <a:fillRef idx="2">
              <a:schemeClr val="accent6"/>
            </a:fillRef>
            <a:effectRef idx="1">
              <a:schemeClr val="accent6"/>
            </a:effectRef>
            <a:fontRef idx="minor">
              <a:schemeClr val="dk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401" name="Полилиния 400">
              <a:hlinkClick r:id="" action="ppaction://hlinkshowjump?jump=previousslide"/>
            </p:cNvPr>
            <p:cNvSpPr/>
            <p:nvPr/>
          </p:nvSpPr>
          <p:spPr>
            <a:xfrm flipH="1">
              <a:off x="3533771" y="2647945"/>
              <a:ext cx="865184" cy="888998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6"/>
            </a:lnRef>
            <a:fillRef idx="2">
              <a:schemeClr val="accent6"/>
            </a:fillRef>
            <a:effectRef idx="1">
              <a:schemeClr val="accent6"/>
            </a:effectRef>
            <a:fontRef idx="minor">
              <a:schemeClr val="dk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</p:grpSp>
      <p:grpSp>
        <p:nvGrpSpPr>
          <p:cNvPr id="402" name="Группа 329"/>
          <p:cNvGrpSpPr/>
          <p:nvPr/>
        </p:nvGrpSpPr>
        <p:grpSpPr>
          <a:xfrm rot="5400000">
            <a:off x="7897733" y="6111791"/>
            <a:ext cx="635210" cy="571504"/>
            <a:chOff x="3533771" y="2640017"/>
            <a:chExt cx="1789109" cy="1289049"/>
          </a:xfrm>
          <a:effectLst>
            <a:outerShdw blurRad="76200" dist="63500" dir="2700000" algn="tl" rotWithShape="0">
              <a:prstClr val="black">
                <a:alpha val="64000"/>
              </a:prstClr>
            </a:outerShdw>
          </a:effectLst>
        </p:grpSpPr>
        <p:sp>
          <p:nvSpPr>
            <p:cNvPr id="403" name="Скругленный прямоугольник 402"/>
            <p:cNvSpPr/>
            <p:nvPr/>
          </p:nvSpPr>
          <p:spPr>
            <a:xfrm>
              <a:off x="4357686" y="3357562"/>
              <a:ext cx="142876" cy="357190"/>
            </a:xfrm>
            <a:prstGeom prst="roundRect">
              <a:avLst>
                <a:gd name="adj" fmla="val 50000"/>
              </a:avLst>
            </a:prstGeom>
            <a:solidFill>
              <a:schemeClr val="accent6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404" name="Скругленный прямоугольник 403"/>
            <p:cNvSpPr/>
            <p:nvPr/>
          </p:nvSpPr>
          <p:spPr>
            <a:xfrm>
              <a:off x="4357686" y="3143248"/>
              <a:ext cx="142876" cy="285752"/>
            </a:xfrm>
            <a:prstGeom prst="roundRect">
              <a:avLst>
                <a:gd name="adj" fmla="val 30000"/>
              </a:avLst>
            </a:prstGeom>
            <a:solidFill>
              <a:srgbClr val="00B05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405" name="Полилиния 404">
              <a:hlinkClick r:id="" action="ppaction://hlinkshowjump?jump=nextslide"/>
            </p:cNvPr>
            <p:cNvSpPr/>
            <p:nvPr/>
          </p:nvSpPr>
          <p:spPr>
            <a:xfrm flipV="1">
              <a:off x="4457695" y="3286124"/>
              <a:ext cx="571504" cy="642942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3"/>
            </a:lnRef>
            <a:fillRef idx="2">
              <a:schemeClr val="accent3"/>
            </a:fillRef>
            <a:effectRef idx="1">
              <a:schemeClr val="accent3"/>
            </a:effectRef>
            <a:fontRef idx="minor">
              <a:schemeClr val="dk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406" name="Полилиния 405">
              <a:hlinkClick r:id="" action="ppaction://hlinkshowjump?jump=nextslide"/>
            </p:cNvPr>
            <p:cNvSpPr/>
            <p:nvPr/>
          </p:nvSpPr>
          <p:spPr>
            <a:xfrm flipH="1" flipV="1">
              <a:off x="3824286" y="3286124"/>
              <a:ext cx="571504" cy="642942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3"/>
            </a:lnRef>
            <a:fillRef idx="2">
              <a:schemeClr val="accent3"/>
            </a:fillRef>
            <a:effectRef idx="1">
              <a:schemeClr val="accent3"/>
            </a:effectRef>
            <a:fontRef idx="minor">
              <a:schemeClr val="dk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407" name="Скругленный прямоугольник 406"/>
            <p:cNvSpPr/>
            <p:nvPr/>
          </p:nvSpPr>
          <p:spPr>
            <a:xfrm>
              <a:off x="4357686" y="3071810"/>
              <a:ext cx="142876" cy="142876"/>
            </a:xfrm>
            <a:prstGeom prst="roundRect">
              <a:avLst>
                <a:gd name="adj" fmla="val 41111"/>
              </a:avLst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408" name="Полилиния 407">
              <a:hlinkClick r:id="" action="ppaction://hlinkshowjump?jump=nextslide"/>
            </p:cNvPr>
            <p:cNvSpPr/>
            <p:nvPr/>
          </p:nvSpPr>
          <p:spPr>
            <a:xfrm>
              <a:off x="4457696" y="2640017"/>
              <a:ext cx="865184" cy="888998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3"/>
            </a:lnRef>
            <a:fillRef idx="2">
              <a:schemeClr val="accent3"/>
            </a:fillRef>
            <a:effectRef idx="1">
              <a:schemeClr val="accent3"/>
            </a:effectRef>
            <a:fontRef idx="minor">
              <a:schemeClr val="dk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409" name="Полилиния 408">
              <a:hlinkClick r:id="" action="ppaction://hlinkshowjump?jump=nextslide"/>
            </p:cNvPr>
            <p:cNvSpPr/>
            <p:nvPr/>
          </p:nvSpPr>
          <p:spPr>
            <a:xfrm flipH="1">
              <a:off x="3533771" y="2647945"/>
              <a:ext cx="865184" cy="888998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3"/>
            </a:lnRef>
            <a:fillRef idx="2">
              <a:schemeClr val="accent3"/>
            </a:fillRef>
            <a:effectRef idx="1">
              <a:schemeClr val="accent3"/>
            </a:effectRef>
            <a:fontRef idx="minor">
              <a:schemeClr val="dk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</p:grpSp>
      <p:grpSp>
        <p:nvGrpSpPr>
          <p:cNvPr id="46147" name="Группа 285"/>
          <p:cNvGrpSpPr>
            <a:grpSpLocks/>
          </p:cNvGrpSpPr>
          <p:nvPr/>
        </p:nvGrpSpPr>
        <p:grpSpPr bwMode="auto">
          <a:xfrm>
            <a:off x="1428750" y="5929313"/>
            <a:ext cx="1000125" cy="1017587"/>
            <a:chOff x="214282" y="5643578"/>
            <a:chExt cx="1285884" cy="1017585"/>
          </a:xfrm>
        </p:grpSpPr>
        <p:sp>
          <p:nvSpPr>
            <p:cNvPr id="287" name="Полилиния 286"/>
            <p:cNvSpPr/>
            <p:nvPr/>
          </p:nvSpPr>
          <p:spPr>
            <a:xfrm>
              <a:off x="785786" y="5715016"/>
              <a:ext cx="714380" cy="946147"/>
            </a:xfrm>
            <a:custGeom>
              <a:avLst/>
              <a:gdLst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60461 h 1160461"/>
                <a:gd name="connsiteX1" fmla="*/ 228600 w 1000125"/>
                <a:gd name="connsiteY1" fmla="*/ 574673 h 1160461"/>
                <a:gd name="connsiteX2" fmla="*/ 404812 w 1000125"/>
                <a:gd name="connsiteY2" fmla="*/ 574673 h 1160461"/>
                <a:gd name="connsiteX3" fmla="*/ 385762 w 1000125"/>
                <a:gd name="connsiteY3" fmla="*/ 384173 h 1160461"/>
                <a:gd name="connsiteX4" fmla="*/ 666750 w 1000125"/>
                <a:gd name="connsiteY4" fmla="*/ 350836 h 1160461"/>
                <a:gd name="connsiteX5" fmla="*/ 642937 w 1000125"/>
                <a:gd name="connsiteY5" fmla="*/ 150811 h 1160461"/>
                <a:gd name="connsiteX6" fmla="*/ 914400 w 1000125"/>
                <a:gd name="connsiteY6" fmla="*/ 12698 h 1160461"/>
                <a:gd name="connsiteX7" fmla="*/ 1000125 w 1000125"/>
                <a:gd name="connsiteY7" fmla="*/ 379411 h 1160461"/>
                <a:gd name="connsiteX8" fmla="*/ 828675 w 1000125"/>
                <a:gd name="connsiteY8" fmla="*/ 403223 h 1160461"/>
                <a:gd name="connsiteX9" fmla="*/ 852487 w 1000125"/>
                <a:gd name="connsiteY9" fmla="*/ 631823 h 1160461"/>
                <a:gd name="connsiteX10" fmla="*/ 638175 w 1000125"/>
                <a:gd name="connsiteY10" fmla="*/ 669923 h 1160461"/>
                <a:gd name="connsiteX11" fmla="*/ 638175 w 1000125"/>
                <a:gd name="connsiteY11" fmla="*/ 850898 h 1160461"/>
                <a:gd name="connsiteX12" fmla="*/ 0 w 1000125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76332" h="1160461">
                  <a:moveTo>
                    <a:pt x="0" y="1160461"/>
                  </a:moveTo>
                  <a:lnTo>
                    <a:pt x="228600" y="574673"/>
                  </a:lnTo>
                  <a:cubicBezTo>
                    <a:pt x="282586" y="474659"/>
                    <a:pt x="346075" y="574673"/>
                    <a:pt x="404812" y="574673"/>
                  </a:cubicBezTo>
                  <a:cubicBezTo>
                    <a:pt x="398462" y="511173"/>
                    <a:pt x="315923" y="481010"/>
                    <a:pt x="385762" y="384173"/>
                  </a:cubicBezTo>
                  <a:cubicBezTo>
                    <a:pt x="498486" y="268286"/>
                    <a:pt x="573087" y="361948"/>
                    <a:pt x="666750" y="350836"/>
                  </a:cubicBezTo>
                  <a:cubicBezTo>
                    <a:pt x="658812" y="284161"/>
                    <a:pt x="541347" y="212725"/>
                    <a:pt x="642937" y="150811"/>
                  </a:cubicBezTo>
                  <a:cubicBezTo>
                    <a:pt x="766771" y="0"/>
                    <a:pt x="823912" y="58736"/>
                    <a:pt x="914400" y="12698"/>
                  </a:cubicBezTo>
                  <a:cubicBezTo>
                    <a:pt x="942975" y="134936"/>
                    <a:pt x="1076332" y="180974"/>
                    <a:pt x="1000125" y="379411"/>
                  </a:cubicBezTo>
                  <a:cubicBezTo>
                    <a:pt x="919170" y="458786"/>
                    <a:pt x="885825" y="395286"/>
                    <a:pt x="828675" y="403223"/>
                  </a:cubicBezTo>
                  <a:cubicBezTo>
                    <a:pt x="836612" y="479423"/>
                    <a:pt x="982671" y="507997"/>
                    <a:pt x="852487" y="631823"/>
                  </a:cubicBezTo>
                  <a:cubicBezTo>
                    <a:pt x="766771" y="787396"/>
                    <a:pt x="709612" y="657223"/>
                    <a:pt x="638175" y="669923"/>
                  </a:cubicBezTo>
                  <a:cubicBezTo>
                    <a:pt x="638175" y="730248"/>
                    <a:pt x="719147" y="790570"/>
                    <a:pt x="638175" y="850898"/>
                  </a:cubicBezTo>
                  <a:lnTo>
                    <a:pt x="0" y="116046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>
                <a:rot lat="20566233" lon="4218831" rev="19705992"/>
              </a:camera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88" name="Полилиния 287"/>
            <p:cNvSpPr/>
            <p:nvPr/>
          </p:nvSpPr>
          <p:spPr>
            <a:xfrm flipH="1">
              <a:off x="214282" y="5715016"/>
              <a:ext cx="714380" cy="946147"/>
            </a:xfrm>
            <a:custGeom>
              <a:avLst/>
              <a:gdLst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60461 h 1160461"/>
                <a:gd name="connsiteX1" fmla="*/ 228600 w 1000125"/>
                <a:gd name="connsiteY1" fmla="*/ 574673 h 1160461"/>
                <a:gd name="connsiteX2" fmla="*/ 404812 w 1000125"/>
                <a:gd name="connsiteY2" fmla="*/ 574673 h 1160461"/>
                <a:gd name="connsiteX3" fmla="*/ 385762 w 1000125"/>
                <a:gd name="connsiteY3" fmla="*/ 384173 h 1160461"/>
                <a:gd name="connsiteX4" fmla="*/ 666750 w 1000125"/>
                <a:gd name="connsiteY4" fmla="*/ 350836 h 1160461"/>
                <a:gd name="connsiteX5" fmla="*/ 642937 w 1000125"/>
                <a:gd name="connsiteY5" fmla="*/ 150811 h 1160461"/>
                <a:gd name="connsiteX6" fmla="*/ 914400 w 1000125"/>
                <a:gd name="connsiteY6" fmla="*/ 12698 h 1160461"/>
                <a:gd name="connsiteX7" fmla="*/ 1000125 w 1000125"/>
                <a:gd name="connsiteY7" fmla="*/ 379411 h 1160461"/>
                <a:gd name="connsiteX8" fmla="*/ 828675 w 1000125"/>
                <a:gd name="connsiteY8" fmla="*/ 403223 h 1160461"/>
                <a:gd name="connsiteX9" fmla="*/ 852487 w 1000125"/>
                <a:gd name="connsiteY9" fmla="*/ 631823 h 1160461"/>
                <a:gd name="connsiteX10" fmla="*/ 638175 w 1000125"/>
                <a:gd name="connsiteY10" fmla="*/ 669923 h 1160461"/>
                <a:gd name="connsiteX11" fmla="*/ 638175 w 1000125"/>
                <a:gd name="connsiteY11" fmla="*/ 850898 h 1160461"/>
                <a:gd name="connsiteX12" fmla="*/ 0 w 1000125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76332" h="1160461">
                  <a:moveTo>
                    <a:pt x="0" y="1160461"/>
                  </a:moveTo>
                  <a:lnTo>
                    <a:pt x="228600" y="574673"/>
                  </a:lnTo>
                  <a:cubicBezTo>
                    <a:pt x="282586" y="474659"/>
                    <a:pt x="346075" y="574673"/>
                    <a:pt x="404812" y="574673"/>
                  </a:cubicBezTo>
                  <a:cubicBezTo>
                    <a:pt x="398462" y="511173"/>
                    <a:pt x="315923" y="481010"/>
                    <a:pt x="385762" y="384173"/>
                  </a:cubicBezTo>
                  <a:cubicBezTo>
                    <a:pt x="498486" y="268286"/>
                    <a:pt x="573087" y="361948"/>
                    <a:pt x="666750" y="350836"/>
                  </a:cubicBezTo>
                  <a:cubicBezTo>
                    <a:pt x="658812" y="284161"/>
                    <a:pt x="541347" y="212725"/>
                    <a:pt x="642937" y="150811"/>
                  </a:cubicBezTo>
                  <a:cubicBezTo>
                    <a:pt x="766771" y="0"/>
                    <a:pt x="823912" y="58736"/>
                    <a:pt x="914400" y="12698"/>
                  </a:cubicBezTo>
                  <a:cubicBezTo>
                    <a:pt x="942975" y="134936"/>
                    <a:pt x="1076332" y="180974"/>
                    <a:pt x="1000125" y="379411"/>
                  </a:cubicBezTo>
                  <a:cubicBezTo>
                    <a:pt x="919170" y="458786"/>
                    <a:pt x="885825" y="395286"/>
                    <a:pt x="828675" y="403223"/>
                  </a:cubicBezTo>
                  <a:cubicBezTo>
                    <a:pt x="836612" y="479423"/>
                    <a:pt x="982671" y="507997"/>
                    <a:pt x="852487" y="631823"/>
                  </a:cubicBezTo>
                  <a:cubicBezTo>
                    <a:pt x="766771" y="787396"/>
                    <a:pt x="709612" y="657223"/>
                    <a:pt x="638175" y="669923"/>
                  </a:cubicBezTo>
                  <a:cubicBezTo>
                    <a:pt x="638175" y="730248"/>
                    <a:pt x="719147" y="790570"/>
                    <a:pt x="638175" y="850898"/>
                  </a:cubicBezTo>
                  <a:lnTo>
                    <a:pt x="0" y="116046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>
                <a:rot lat="18000000" lon="0" rev="20099999"/>
              </a:camera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89" name="Полилиния 288"/>
            <p:cNvSpPr/>
            <p:nvPr/>
          </p:nvSpPr>
          <p:spPr>
            <a:xfrm rot="1839986">
              <a:off x="523281" y="5784561"/>
              <a:ext cx="488006" cy="785225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90" name="24-конечная звезда 289"/>
            <p:cNvSpPr/>
            <p:nvPr/>
          </p:nvSpPr>
          <p:spPr>
            <a:xfrm>
              <a:off x="571472" y="5643578"/>
              <a:ext cx="357190" cy="285752"/>
            </a:xfrm>
            <a:prstGeom prst="star24">
              <a:avLst>
                <a:gd name="adj" fmla="val 43333"/>
              </a:avLst>
            </a:prstGeom>
            <a:solidFill>
              <a:srgbClr val="FFFF00"/>
            </a:solidFill>
            <a:ln>
              <a:noFill/>
            </a:ln>
            <a:scene3d>
              <a:camera prst="orthographicFront"/>
              <a:lightRig rig="threePt" dir="t"/>
            </a:scene3d>
            <a:sp3d>
              <a:bevelT h="38100" prst="relaxedInse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</p:grpSp>
      <p:grpSp>
        <p:nvGrpSpPr>
          <p:cNvPr id="46148" name="Группа 356"/>
          <p:cNvGrpSpPr>
            <a:grpSpLocks/>
          </p:cNvGrpSpPr>
          <p:nvPr/>
        </p:nvGrpSpPr>
        <p:grpSpPr bwMode="auto">
          <a:xfrm rot="-1531300">
            <a:off x="1657350" y="6384925"/>
            <a:ext cx="250825" cy="339725"/>
            <a:chOff x="2857488" y="4883951"/>
            <a:chExt cx="571504" cy="903297"/>
          </a:xfrm>
        </p:grpSpPr>
        <p:sp>
          <p:nvSpPr>
            <p:cNvPr id="358" name="Овал 357"/>
            <p:cNvSpPr/>
            <p:nvPr/>
          </p:nvSpPr>
          <p:spPr>
            <a:xfrm>
              <a:off x="2999959" y="4926842"/>
              <a:ext cx="285751" cy="143514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59" name="Овал 358"/>
            <p:cNvSpPr/>
            <p:nvPr/>
          </p:nvSpPr>
          <p:spPr>
            <a:xfrm>
              <a:off x="2857488" y="5000636"/>
              <a:ext cx="571504" cy="785818"/>
            </a:xfrm>
            <a:prstGeom prst="ellipse">
              <a:avLst/>
            </a:prstGeom>
            <a:solidFill>
              <a:srgbClr val="A50021"/>
            </a:solidFill>
            <a:ln w="6350">
              <a:solidFill>
                <a:schemeClr val="tx1"/>
              </a:solidFill>
            </a:ln>
            <a:scene3d>
              <a:camera prst="orthographicFront"/>
              <a:lightRig rig="threePt" dir="t"/>
            </a:scene3d>
            <a:sp3d prstMaterial="plastic">
              <a:bevelT w="260350" h="1270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cxnSp>
          <p:nvCxnSpPr>
            <p:cNvPr id="360" name="Прямая соединительная линия 359"/>
            <p:cNvCxnSpPr>
              <a:stCxn id="0" idx="0"/>
              <a:endCxn id="0" idx="4"/>
            </p:cNvCxnSpPr>
            <p:nvPr/>
          </p:nvCxnSpPr>
          <p:spPr>
            <a:xfrm rot="16200000" flipH="1">
              <a:off x="2751569" y="5392222"/>
              <a:ext cx="785109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61" name="Овал 360"/>
            <p:cNvSpPr/>
            <p:nvPr/>
          </p:nvSpPr>
          <p:spPr>
            <a:xfrm>
              <a:off x="3070195" y="4879694"/>
              <a:ext cx="141069" cy="71756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62" name="Овал 361"/>
            <p:cNvSpPr/>
            <p:nvPr/>
          </p:nvSpPr>
          <p:spPr>
            <a:xfrm>
              <a:off x="3000392" y="5138715"/>
              <a:ext cx="68726" cy="71756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63" name="Овал 362"/>
            <p:cNvSpPr/>
            <p:nvPr/>
          </p:nvSpPr>
          <p:spPr>
            <a:xfrm>
              <a:off x="2929645" y="5282724"/>
              <a:ext cx="72342" cy="71759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64" name="Овал 363"/>
            <p:cNvSpPr/>
            <p:nvPr/>
          </p:nvSpPr>
          <p:spPr>
            <a:xfrm>
              <a:off x="2930295" y="5428088"/>
              <a:ext cx="72342" cy="71756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65" name="Овал 364"/>
            <p:cNvSpPr/>
            <p:nvPr/>
          </p:nvSpPr>
          <p:spPr>
            <a:xfrm>
              <a:off x="3000639" y="5569176"/>
              <a:ext cx="68726" cy="71756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66" name="Овал 365"/>
            <p:cNvSpPr/>
            <p:nvPr/>
          </p:nvSpPr>
          <p:spPr>
            <a:xfrm>
              <a:off x="3217000" y="5138793"/>
              <a:ext cx="72342" cy="71756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67" name="Овал 366"/>
            <p:cNvSpPr/>
            <p:nvPr/>
          </p:nvSpPr>
          <p:spPr>
            <a:xfrm>
              <a:off x="3287344" y="5279881"/>
              <a:ext cx="68726" cy="71756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68" name="Овал 367"/>
            <p:cNvSpPr/>
            <p:nvPr/>
          </p:nvSpPr>
          <p:spPr>
            <a:xfrm>
              <a:off x="3287996" y="5425243"/>
              <a:ext cx="68724" cy="71759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69" name="Овал 368"/>
            <p:cNvSpPr/>
            <p:nvPr/>
          </p:nvSpPr>
          <p:spPr>
            <a:xfrm>
              <a:off x="3217247" y="5569254"/>
              <a:ext cx="72342" cy="71756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</p:grpSp>
      <p:grpSp>
        <p:nvGrpSpPr>
          <p:cNvPr id="46149" name="Группа 300"/>
          <p:cNvGrpSpPr>
            <a:grpSpLocks/>
          </p:cNvGrpSpPr>
          <p:nvPr/>
        </p:nvGrpSpPr>
        <p:grpSpPr bwMode="auto">
          <a:xfrm>
            <a:off x="6000750" y="5929313"/>
            <a:ext cx="1000125" cy="928687"/>
            <a:chOff x="214282" y="5643578"/>
            <a:chExt cx="1285884" cy="1017585"/>
          </a:xfrm>
        </p:grpSpPr>
        <p:sp>
          <p:nvSpPr>
            <p:cNvPr id="302" name="Полилиния 301"/>
            <p:cNvSpPr/>
            <p:nvPr/>
          </p:nvSpPr>
          <p:spPr>
            <a:xfrm>
              <a:off x="785786" y="5715016"/>
              <a:ext cx="714380" cy="946147"/>
            </a:xfrm>
            <a:custGeom>
              <a:avLst/>
              <a:gdLst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60461 h 1160461"/>
                <a:gd name="connsiteX1" fmla="*/ 228600 w 1000125"/>
                <a:gd name="connsiteY1" fmla="*/ 574673 h 1160461"/>
                <a:gd name="connsiteX2" fmla="*/ 404812 w 1000125"/>
                <a:gd name="connsiteY2" fmla="*/ 574673 h 1160461"/>
                <a:gd name="connsiteX3" fmla="*/ 385762 w 1000125"/>
                <a:gd name="connsiteY3" fmla="*/ 384173 h 1160461"/>
                <a:gd name="connsiteX4" fmla="*/ 666750 w 1000125"/>
                <a:gd name="connsiteY4" fmla="*/ 350836 h 1160461"/>
                <a:gd name="connsiteX5" fmla="*/ 642937 w 1000125"/>
                <a:gd name="connsiteY5" fmla="*/ 150811 h 1160461"/>
                <a:gd name="connsiteX6" fmla="*/ 914400 w 1000125"/>
                <a:gd name="connsiteY6" fmla="*/ 12698 h 1160461"/>
                <a:gd name="connsiteX7" fmla="*/ 1000125 w 1000125"/>
                <a:gd name="connsiteY7" fmla="*/ 379411 h 1160461"/>
                <a:gd name="connsiteX8" fmla="*/ 828675 w 1000125"/>
                <a:gd name="connsiteY8" fmla="*/ 403223 h 1160461"/>
                <a:gd name="connsiteX9" fmla="*/ 852487 w 1000125"/>
                <a:gd name="connsiteY9" fmla="*/ 631823 h 1160461"/>
                <a:gd name="connsiteX10" fmla="*/ 638175 w 1000125"/>
                <a:gd name="connsiteY10" fmla="*/ 669923 h 1160461"/>
                <a:gd name="connsiteX11" fmla="*/ 638175 w 1000125"/>
                <a:gd name="connsiteY11" fmla="*/ 850898 h 1160461"/>
                <a:gd name="connsiteX12" fmla="*/ 0 w 1000125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76332" h="1160461">
                  <a:moveTo>
                    <a:pt x="0" y="1160461"/>
                  </a:moveTo>
                  <a:lnTo>
                    <a:pt x="228600" y="574673"/>
                  </a:lnTo>
                  <a:cubicBezTo>
                    <a:pt x="282586" y="474659"/>
                    <a:pt x="346075" y="574673"/>
                    <a:pt x="404812" y="574673"/>
                  </a:cubicBezTo>
                  <a:cubicBezTo>
                    <a:pt x="398462" y="511173"/>
                    <a:pt x="315923" y="481010"/>
                    <a:pt x="385762" y="384173"/>
                  </a:cubicBezTo>
                  <a:cubicBezTo>
                    <a:pt x="498486" y="268286"/>
                    <a:pt x="573087" y="361948"/>
                    <a:pt x="666750" y="350836"/>
                  </a:cubicBezTo>
                  <a:cubicBezTo>
                    <a:pt x="658812" y="284161"/>
                    <a:pt x="541347" y="212725"/>
                    <a:pt x="642937" y="150811"/>
                  </a:cubicBezTo>
                  <a:cubicBezTo>
                    <a:pt x="766771" y="0"/>
                    <a:pt x="823912" y="58736"/>
                    <a:pt x="914400" y="12698"/>
                  </a:cubicBezTo>
                  <a:cubicBezTo>
                    <a:pt x="942975" y="134936"/>
                    <a:pt x="1076332" y="180974"/>
                    <a:pt x="1000125" y="379411"/>
                  </a:cubicBezTo>
                  <a:cubicBezTo>
                    <a:pt x="919170" y="458786"/>
                    <a:pt x="885825" y="395286"/>
                    <a:pt x="828675" y="403223"/>
                  </a:cubicBezTo>
                  <a:cubicBezTo>
                    <a:pt x="836612" y="479423"/>
                    <a:pt x="982671" y="507997"/>
                    <a:pt x="852487" y="631823"/>
                  </a:cubicBezTo>
                  <a:cubicBezTo>
                    <a:pt x="766771" y="787396"/>
                    <a:pt x="709612" y="657223"/>
                    <a:pt x="638175" y="669923"/>
                  </a:cubicBezTo>
                  <a:cubicBezTo>
                    <a:pt x="638175" y="730248"/>
                    <a:pt x="719147" y="790570"/>
                    <a:pt x="638175" y="850898"/>
                  </a:cubicBezTo>
                  <a:lnTo>
                    <a:pt x="0" y="116046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>
                <a:rot lat="20566233" lon="4218831" rev="19705992"/>
              </a:camera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03" name="Полилиния 302"/>
            <p:cNvSpPr/>
            <p:nvPr/>
          </p:nvSpPr>
          <p:spPr>
            <a:xfrm flipH="1">
              <a:off x="214282" y="5715016"/>
              <a:ext cx="714380" cy="946147"/>
            </a:xfrm>
            <a:custGeom>
              <a:avLst/>
              <a:gdLst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60461 h 1160461"/>
                <a:gd name="connsiteX1" fmla="*/ 228600 w 1000125"/>
                <a:gd name="connsiteY1" fmla="*/ 574673 h 1160461"/>
                <a:gd name="connsiteX2" fmla="*/ 404812 w 1000125"/>
                <a:gd name="connsiteY2" fmla="*/ 574673 h 1160461"/>
                <a:gd name="connsiteX3" fmla="*/ 385762 w 1000125"/>
                <a:gd name="connsiteY3" fmla="*/ 384173 h 1160461"/>
                <a:gd name="connsiteX4" fmla="*/ 666750 w 1000125"/>
                <a:gd name="connsiteY4" fmla="*/ 350836 h 1160461"/>
                <a:gd name="connsiteX5" fmla="*/ 642937 w 1000125"/>
                <a:gd name="connsiteY5" fmla="*/ 150811 h 1160461"/>
                <a:gd name="connsiteX6" fmla="*/ 914400 w 1000125"/>
                <a:gd name="connsiteY6" fmla="*/ 12698 h 1160461"/>
                <a:gd name="connsiteX7" fmla="*/ 1000125 w 1000125"/>
                <a:gd name="connsiteY7" fmla="*/ 379411 h 1160461"/>
                <a:gd name="connsiteX8" fmla="*/ 828675 w 1000125"/>
                <a:gd name="connsiteY8" fmla="*/ 403223 h 1160461"/>
                <a:gd name="connsiteX9" fmla="*/ 852487 w 1000125"/>
                <a:gd name="connsiteY9" fmla="*/ 631823 h 1160461"/>
                <a:gd name="connsiteX10" fmla="*/ 638175 w 1000125"/>
                <a:gd name="connsiteY10" fmla="*/ 669923 h 1160461"/>
                <a:gd name="connsiteX11" fmla="*/ 638175 w 1000125"/>
                <a:gd name="connsiteY11" fmla="*/ 850898 h 1160461"/>
                <a:gd name="connsiteX12" fmla="*/ 0 w 1000125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76332" h="1160461">
                  <a:moveTo>
                    <a:pt x="0" y="1160461"/>
                  </a:moveTo>
                  <a:lnTo>
                    <a:pt x="228600" y="574673"/>
                  </a:lnTo>
                  <a:cubicBezTo>
                    <a:pt x="282586" y="474659"/>
                    <a:pt x="346075" y="574673"/>
                    <a:pt x="404812" y="574673"/>
                  </a:cubicBezTo>
                  <a:cubicBezTo>
                    <a:pt x="398462" y="511173"/>
                    <a:pt x="315923" y="481010"/>
                    <a:pt x="385762" y="384173"/>
                  </a:cubicBezTo>
                  <a:cubicBezTo>
                    <a:pt x="498486" y="268286"/>
                    <a:pt x="573087" y="361948"/>
                    <a:pt x="666750" y="350836"/>
                  </a:cubicBezTo>
                  <a:cubicBezTo>
                    <a:pt x="658812" y="284161"/>
                    <a:pt x="541347" y="212725"/>
                    <a:pt x="642937" y="150811"/>
                  </a:cubicBezTo>
                  <a:cubicBezTo>
                    <a:pt x="766771" y="0"/>
                    <a:pt x="823912" y="58736"/>
                    <a:pt x="914400" y="12698"/>
                  </a:cubicBezTo>
                  <a:cubicBezTo>
                    <a:pt x="942975" y="134936"/>
                    <a:pt x="1076332" y="180974"/>
                    <a:pt x="1000125" y="379411"/>
                  </a:cubicBezTo>
                  <a:cubicBezTo>
                    <a:pt x="919170" y="458786"/>
                    <a:pt x="885825" y="395286"/>
                    <a:pt x="828675" y="403223"/>
                  </a:cubicBezTo>
                  <a:cubicBezTo>
                    <a:pt x="836612" y="479423"/>
                    <a:pt x="982671" y="507997"/>
                    <a:pt x="852487" y="631823"/>
                  </a:cubicBezTo>
                  <a:cubicBezTo>
                    <a:pt x="766771" y="787396"/>
                    <a:pt x="709612" y="657223"/>
                    <a:pt x="638175" y="669923"/>
                  </a:cubicBezTo>
                  <a:cubicBezTo>
                    <a:pt x="638175" y="730248"/>
                    <a:pt x="719147" y="790570"/>
                    <a:pt x="638175" y="850898"/>
                  </a:cubicBezTo>
                  <a:lnTo>
                    <a:pt x="0" y="116046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>
                <a:rot lat="18000000" lon="0" rev="20099999"/>
              </a:camera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04" name="Полилиния 303"/>
            <p:cNvSpPr/>
            <p:nvPr/>
          </p:nvSpPr>
          <p:spPr>
            <a:xfrm rot="1839986">
              <a:off x="523281" y="5784561"/>
              <a:ext cx="488006" cy="785225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05" name="24-конечная звезда 304"/>
            <p:cNvSpPr/>
            <p:nvPr/>
          </p:nvSpPr>
          <p:spPr>
            <a:xfrm>
              <a:off x="571472" y="5643578"/>
              <a:ext cx="357190" cy="285752"/>
            </a:xfrm>
            <a:prstGeom prst="star24">
              <a:avLst>
                <a:gd name="adj" fmla="val 43333"/>
              </a:avLst>
            </a:prstGeom>
            <a:solidFill>
              <a:srgbClr val="FFFF00"/>
            </a:solidFill>
            <a:ln>
              <a:noFill/>
            </a:ln>
            <a:scene3d>
              <a:camera prst="orthographicFront"/>
              <a:lightRig rig="threePt" dir="t"/>
            </a:scene3d>
            <a:sp3d>
              <a:bevelT h="38100" prst="relaxedInse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</p:grpSp>
      <p:pic>
        <p:nvPicPr>
          <p:cNvPr id="46150" name="Picture 4" descr="водопад"/>
          <p:cNvPicPr>
            <a:picLocks noGrp="1" noChangeAspect="1" noChangeArrowheads="1" noCrop="1"/>
          </p:cNvPicPr>
          <p:nvPr>
            <p:ph idx="1"/>
          </p:nvPr>
        </p:nvPicPr>
        <p:blipFill>
          <a:blip r:embed="rId4" cstate="print"/>
          <a:srcRect/>
          <a:stretch>
            <a:fillRect/>
          </a:stretch>
        </p:blipFill>
        <p:spPr>
          <a:xfrm>
            <a:off x="601663" y="1416050"/>
            <a:ext cx="5507037" cy="4573588"/>
          </a:xfrm>
        </p:spPr>
      </p:pic>
      <p:sp>
        <p:nvSpPr>
          <p:cNvPr id="46151" name="TextBox 226"/>
          <p:cNvSpPr txBox="1">
            <a:spLocks noChangeArrowheads="1"/>
          </p:cNvSpPr>
          <p:nvPr/>
        </p:nvSpPr>
        <p:spPr bwMode="auto">
          <a:xfrm>
            <a:off x="6465888" y="3248025"/>
            <a:ext cx="2459037" cy="12001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r>
              <a:rPr lang="ru-RU" b="1">
                <a:solidFill>
                  <a:srgbClr val="C00000"/>
                </a:solidFill>
                <a:latin typeface="Calibri" pitchFamily="34" charset="0"/>
              </a:rPr>
              <a:t>Творческое задание</a:t>
            </a:r>
          </a:p>
          <a:p>
            <a:r>
              <a:rPr lang="ru-RU">
                <a:latin typeface="Calibri" pitchFamily="34" charset="0"/>
              </a:rPr>
              <a:t>Попробуйте сочинить </a:t>
            </a:r>
          </a:p>
          <a:p>
            <a:r>
              <a:rPr lang="ru-RU">
                <a:latin typeface="Calibri" pitchFamily="34" charset="0"/>
              </a:rPr>
              <a:t>несколько поэтических</a:t>
            </a:r>
          </a:p>
          <a:p>
            <a:r>
              <a:rPr lang="ru-RU">
                <a:latin typeface="Calibri" pitchFamily="34" charset="0"/>
              </a:rPr>
              <a:t>строк к этой картине.</a:t>
            </a: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9" name="Овал 108"/>
          <p:cNvSpPr/>
          <p:nvPr/>
        </p:nvSpPr>
        <p:spPr>
          <a:xfrm>
            <a:off x="163482" y="387328"/>
            <a:ext cx="1053703" cy="1006623"/>
          </a:xfrm>
          <a:prstGeom prst="ellipse">
            <a:avLst/>
          </a:prstGeom>
          <a:gradFill flip="none" rotWithShape="1">
            <a:gsLst>
              <a:gs pos="100000">
                <a:schemeClr val="bg1">
                  <a:alpha val="0"/>
                </a:schemeClr>
              </a:gs>
              <a:gs pos="46000">
                <a:schemeClr val="bg1"/>
              </a:gs>
            </a:gsLst>
            <a:path path="circle">
              <a:fillToRect l="50000" t="50000" r="50000" b="50000"/>
            </a:path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/>
          </a:p>
        </p:txBody>
      </p:sp>
      <p:grpSp>
        <p:nvGrpSpPr>
          <p:cNvPr id="48132" name="Группа 387"/>
          <p:cNvGrpSpPr>
            <a:grpSpLocks/>
          </p:cNvGrpSpPr>
          <p:nvPr/>
        </p:nvGrpSpPr>
        <p:grpSpPr bwMode="auto">
          <a:xfrm>
            <a:off x="-679450" y="1790700"/>
            <a:ext cx="6650038" cy="5227638"/>
            <a:chOff x="-836391" y="302553"/>
            <a:chExt cx="9285264" cy="7124638"/>
          </a:xfrm>
        </p:grpSpPr>
        <p:sp>
          <p:nvSpPr>
            <p:cNvPr id="383" name="Полилиния 382"/>
            <p:cNvSpPr/>
            <p:nvPr/>
          </p:nvSpPr>
          <p:spPr>
            <a:xfrm rot="1219034">
              <a:off x="208762" y="2054135"/>
              <a:ext cx="8240111" cy="621713"/>
            </a:xfrm>
            <a:custGeom>
              <a:avLst/>
              <a:gdLst>
                <a:gd name="connsiteX0" fmla="*/ 63062 w 8240111"/>
                <a:gd name="connsiteY0" fmla="*/ 0 h 809297"/>
                <a:gd name="connsiteX1" fmla="*/ 8240111 w 8240111"/>
                <a:gd name="connsiteY1" fmla="*/ 42041 h 809297"/>
                <a:gd name="connsiteX2" fmla="*/ 8219090 w 8240111"/>
                <a:gd name="connsiteY2" fmla="*/ 809297 h 809297"/>
                <a:gd name="connsiteX3" fmla="*/ 0 w 8240111"/>
                <a:gd name="connsiteY3" fmla="*/ 315310 h 809297"/>
                <a:gd name="connsiteX4" fmla="*/ 63062 w 8240111"/>
                <a:gd name="connsiteY4" fmla="*/ 0 h 809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40111" h="809297">
                  <a:moveTo>
                    <a:pt x="63062" y="0"/>
                  </a:moveTo>
                  <a:lnTo>
                    <a:pt x="8240111" y="42041"/>
                  </a:lnTo>
                  <a:lnTo>
                    <a:pt x="8219090" y="809297"/>
                  </a:lnTo>
                  <a:lnTo>
                    <a:pt x="0" y="315310"/>
                  </a:lnTo>
                  <a:lnTo>
                    <a:pt x="63062" y="0"/>
                  </a:lnTo>
                  <a:close/>
                </a:path>
              </a:pathLst>
            </a:custGeom>
            <a:gradFill flip="none" rotWithShape="1">
              <a:gsLst>
                <a:gs pos="100000">
                  <a:schemeClr val="bg1">
                    <a:alpha val="54000"/>
                  </a:schemeClr>
                </a:gs>
                <a:gs pos="0">
                  <a:schemeClr val="bg1">
                    <a:alpha val="0"/>
                  </a:schemeClr>
                </a:gs>
              </a:gsLst>
              <a:lin ang="9000000" scaled="0"/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84" name="Полилиния 383"/>
            <p:cNvSpPr/>
            <p:nvPr/>
          </p:nvSpPr>
          <p:spPr>
            <a:xfrm rot="1635534">
              <a:off x="184862" y="2709745"/>
              <a:ext cx="8240111" cy="621713"/>
            </a:xfrm>
            <a:custGeom>
              <a:avLst/>
              <a:gdLst>
                <a:gd name="connsiteX0" fmla="*/ 63062 w 8240111"/>
                <a:gd name="connsiteY0" fmla="*/ 0 h 809297"/>
                <a:gd name="connsiteX1" fmla="*/ 8240111 w 8240111"/>
                <a:gd name="connsiteY1" fmla="*/ 42041 h 809297"/>
                <a:gd name="connsiteX2" fmla="*/ 8219090 w 8240111"/>
                <a:gd name="connsiteY2" fmla="*/ 809297 h 809297"/>
                <a:gd name="connsiteX3" fmla="*/ 0 w 8240111"/>
                <a:gd name="connsiteY3" fmla="*/ 315310 h 809297"/>
                <a:gd name="connsiteX4" fmla="*/ 63062 w 8240111"/>
                <a:gd name="connsiteY4" fmla="*/ 0 h 809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40111" h="809297">
                  <a:moveTo>
                    <a:pt x="63062" y="0"/>
                  </a:moveTo>
                  <a:lnTo>
                    <a:pt x="8240111" y="42041"/>
                  </a:lnTo>
                  <a:lnTo>
                    <a:pt x="8219090" y="809297"/>
                  </a:lnTo>
                  <a:lnTo>
                    <a:pt x="0" y="315310"/>
                  </a:lnTo>
                  <a:lnTo>
                    <a:pt x="63062" y="0"/>
                  </a:lnTo>
                  <a:close/>
                </a:path>
              </a:pathLst>
            </a:custGeom>
            <a:gradFill flip="none" rotWithShape="1">
              <a:gsLst>
                <a:gs pos="100000">
                  <a:schemeClr val="bg1">
                    <a:alpha val="54000"/>
                  </a:schemeClr>
                </a:gs>
                <a:gs pos="0">
                  <a:schemeClr val="bg1">
                    <a:alpha val="0"/>
                  </a:schemeClr>
                </a:gs>
              </a:gsLst>
              <a:lin ang="9000000" scaled="0"/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85" name="Полилиния 384"/>
            <p:cNvSpPr/>
            <p:nvPr/>
          </p:nvSpPr>
          <p:spPr>
            <a:xfrm rot="2120141">
              <a:off x="-7745" y="3397179"/>
              <a:ext cx="8240111" cy="621713"/>
            </a:xfrm>
            <a:custGeom>
              <a:avLst/>
              <a:gdLst>
                <a:gd name="connsiteX0" fmla="*/ 63062 w 8240111"/>
                <a:gd name="connsiteY0" fmla="*/ 0 h 809297"/>
                <a:gd name="connsiteX1" fmla="*/ 8240111 w 8240111"/>
                <a:gd name="connsiteY1" fmla="*/ 42041 h 809297"/>
                <a:gd name="connsiteX2" fmla="*/ 8219090 w 8240111"/>
                <a:gd name="connsiteY2" fmla="*/ 809297 h 809297"/>
                <a:gd name="connsiteX3" fmla="*/ 0 w 8240111"/>
                <a:gd name="connsiteY3" fmla="*/ 315310 h 809297"/>
                <a:gd name="connsiteX4" fmla="*/ 63062 w 8240111"/>
                <a:gd name="connsiteY4" fmla="*/ 0 h 809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40111" h="809297">
                  <a:moveTo>
                    <a:pt x="63062" y="0"/>
                  </a:moveTo>
                  <a:lnTo>
                    <a:pt x="8240111" y="42041"/>
                  </a:lnTo>
                  <a:lnTo>
                    <a:pt x="8219090" y="809297"/>
                  </a:lnTo>
                  <a:lnTo>
                    <a:pt x="0" y="315310"/>
                  </a:lnTo>
                  <a:lnTo>
                    <a:pt x="63062" y="0"/>
                  </a:lnTo>
                  <a:close/>
                </a:path>
              </a:pathLst>
            </a:custGeom>
            <a:gradFill flip="none" rotWithShape="1">
              <a:gsLst>
                <a:gs pos="100000">
                  <a:schemeClr val="bg1">
                    <a:alpha val="54000"/>
                  </a:schemeClr>
                </a:gs>
                <a:gs pos="0">
                  <a:schemeClr val="bg1">
                    <a:alpha val="0"/>
                  </a:schemeClr>
                </a:gs>
              </a:gsLst>
              <a:lin ang="9000000" scaled="0"/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86" name="Полилиния 385"/>
            <p:cNvSpPr/>
            <p:nvPr/>
          </p:nvSpPr>
          <p:spPr>
            <a:xfrm rot="2683881">
              <a:off x="-836391" y="3656663"/>
              <a:ext cx="8240111" cy="621713"/>
            </a:xfrm>
            <a:custGeom>
              <a:avLst/>
              <a:gdLst>
                <a:gd name="connsiteX0" fmla="*/ 63062 w 8240111"/>
                <a:gd name="connsiteY0" fmla="*/ 0 h 809297"/>
                <a:gd name="connsiteX1" fmla="*/ 8240111 w 8240111"/>
                <a:gd name="connsiteY1" fmla="*/ 42041 h 809297"/>
                <a:gd name="connsiteX2" fmla="*/ 8219090 w 8240111"/>
                <a:gd name="connsiteY2" fmla="*/ 809297 h 809297"/>
                <a:gd name="connsiteX3" fmla="*/ 0 w 8240111"/>
                <a:gd name="connsiteY3" fmla="*/ 315310 h 809297"/>
                <a:gd name="connsiteX4" fmla="*/ 63062 w 8240111"/>
                <a:gd name="connsiteY4" fmla="*/ 0 h 809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40111" h="809297">
                  <a:moveTo>
                    <a:pt x="63062" y="0"/>
                  </a:moveTo>
                  <a:lnTo>
                    <a:pt x="8240111" y="42041"/>
                  </a:lnTo>
                  <a:lnTo>
                    <a:pt x="8219090" y="809297"/>
                  </a:lnTo>
                  <a:lnTo>
                    <a:pt x="0" y="315310"/>
                  </a:lnTo>
                  <a:lnTo>
                    <a:pt x="63062" y="0"/>
                  </a:lnTo>
                  <a:close/>
                </a:path>
              </a:pathLst>
            </a:custGeom>
            <a:gradFill flip="none" rotWithShape="1">
              <a:gsLst>
                <a:gs pos="100000">
                  <a:schemeClr val="bg1">
                    <a:alpha val="54000"/>
                  </a:schemeClr>
                </a:gs>
                <a:gs pos="0">
                  <a:schemeClr val="bg1">
                    <a:alpha val="0"/>
                  </a:schemeClr>
                </a:gs>
              </a:gsLst>
              <a:lin ang="9000000" scaled="0"/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87" name="Полилиния 386"/>
            <p:cNvSpPr/>
            <p:nvPr/>
          </p:nvSpPr>
          <p:spPr>
            <a:xfrm rot="3406944">
              <a:off x="-1350748" y="3554015"/>
              <a:ext cx="7124638" cy="621713"/>
            </a:xfrm>
            <a:custGeom>
              <a:avLst/>
              <a:gdLst>
                <a:gd name="connsiteX0" fmla="*/ 63062 w 8240111"/>
                <a:gd name="connsiteY0" fmla="*/ 0 h 809297"/>
                <a:gd name="connsiteX1" fmla="*/ 8240111 w 8240111"/>
                <a:gd name="connsiteY1" fmla="*/ 42041 h 809297"/>
                <a:gd name="connsiteX2" fmla="*/ 8219090 w 8240111"/>
                <a:gd name="connsiteY2" fmla="*/ 809297 h 809297"/>
                <a:gd name="connsiteX3" fmla="*/ 0 w 8240111"/>
                <a:gd name="connsiteY3" fmla="*/ 315310 h 809297"/>
                <a:gd name="connsiteX4" fmla="*/ 63062 w 8240111"/>
                <a:gd name="connsiteY4" fmla="*/ 0 h 809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40111" h="809297">
                  <a:moveTo>
                    <a:pt x="63062" y="0"/>
                  </a:moveTo>
                  <a:lnTo>
                    <a:pt x="8240111" y="42041"/>
                  </a:lnTo>
                  <a:lnTo>
                    <a:pt x="8219090" y="809297"/>
                  </a:lnTo>
                  <a:lnTo>
                    <a:pt x="0" y="315310"/>
                  </a:lnTo>
                  <a:lnTo>
                    <a:pt x="63062" y="0"/>
                  </a:lnTo>
                  <a:close/>
                </a:path>
              </a:pathLst>
            </a:custGeom>
            <a:gradFill flip="none" rotWithShape="1">
              <a:gsLst>
                <a:gs pos="100000">
                  <a:schemeClr val="bg1">
                    <a:alpha val="54000"/>
                  </a:schemeClr>
                </a:gs>
                <a:gs pos="0">
                  <a:schemeClr val="bg1">
                    <a:alpha val="0"/>
                  </a:schemeClr>
                </a:gs>
              </a:gsLst>
              <a:lin ang="9000000" scaled="0"/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</p:grpSp>
      <p:sp>
        <p:nvSpPr>
          <p:cNvPr id="107" name="Облако 106"/>
          <p:cNvSpPr/>
          <p:nvPr/>
        </p:nvSpPr>
        <p:spPr>
          <a:xfrm>
            <a:off x="2571736" y="571480"/>
            <a:ext cx="5000660" cy="857256"/>
          </a:xfrm>
          <a:prstGeom prst="cloud">
            <a:avLst/>
          </a:prstGeom>
          <a:gradFill flip="none" rotWithShape="1">
            <a:gsLst>
              <a:gs pos="0">
                <a:srgbClr val="AAE1F4"/>
              </a:gs>
              <a:gs pos="100000">
                <a:schemeClr val="accent1">
                  <a:lumMod val="20000"/>
                  <a:lumOff val="80000"/>
                </a:schemeClr>
              </a:gs>
            </a:gsLst>
            <a:lin ang="10200000" scaled="0"/>
            <a:tileRect/>
          </a:gradFill>
          <a:ln>
            <a:noFill/>
          </a:ln>
          <a:scene3d>
            <a:camera prst="orthographicFront"/>
            <a:lightRig rig="threePt" dir="t"/>
          </a:scene3d>
          <a:sp3d>
            <a:bevelT w="18415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/>
          </a:p>
        </p:txBody>
      </p:sp>
      <p:sp>
        <p:nvSpPr>
          <p:cNvPr id="108" name="Облако 107"/>
          <p:cNvSpPr/>
          <p:nvPr/>
        </p:nvSpPr>
        <p:spPr>
          <a:xfrm>
            <a:off x="5429256" y="1928802"/>
            <a:ext cx="3429024" cy="714380"/>
          </a:xfrm>
          <a:prstGeom prst="cloud">
            <a:avLst/>
          </a:prstGeom>
          <a:gradFill flip="none" rotWithShape="1">
            <a:gsLst>
              <a:gs pos="0">
                <a:srgbClr val="AAE1F4"/>
              </a:gs>
              <a:gs pos="100000">
                <a:schemeClr val="accent1">
                  <a:lumMod val="20000"/>
                  <a:lumOff val="80000"/>
                </a:schemeClr>
              </a:gs>
            </a:gsLst>
            <a:lin ang="10200000" scaled="0"/>
            <a:tileRect/>
          </a:gradFill>
          <a:ln>
            <a:noFill/>
          </a:ln>
          <a:scene3d>
            <a:camera prst="orthographicFront"/>
            <a:lightRig rig="threePt" dir="t"/>
          </a:scene3d>
          <a:sp3d>
            <a:bevelT w="18415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/>
          </a:p>
        </p:txBody>
      </p:sp>
      <p:grpSp>
        <p:nvGrpSpPr>
          <p:cNvPr id="48139" name="Группа 56"/>
          <p:cNvGrpSpPr>
            <a:grpSpLocks/>
          </p:cNvGrpSpPr>
          <p:nvPr/>
        </p:nvGrpSpPr>
        <p:grpSpPr bwMode="auto">
          <a:xfrm>
            <a:off x="5072063" y="0"/>
            <a:ext cx="4762500" cy="3000375"/>
            <a:chOff x="5214942" y="-71462"/>
            <a:chExt cx="4191236" cy="2724650"/>
          </a:xfrm>
        </p:grpSpPr>
        <p:sp>
          <p:nvSpPr>
            <p:cNvPr id="4" name="Полилиния 3"/>
            <p:cNvSpPr/>
            <p:nvPr/>
          </p:nvSpPr>
          <p:spPr>
            <a:xfrm>
              <a:off x="5318235" y="785794"/>
              <a:ext cx="3825765" cy="1734207"/>
            </a:xfrm>
            <a:custGeom>
              <a:avLst/>
              <a:gdLst>
                <a:gd name="connsiteX0" fmla="*/ 3825765 w 3825765"/>
                <a:gd name="connsiteY0" fmla="*/ 546538 h 1734207"/>
                <a:gd name="connsiteX1" fmla="*/ 2816772 w 3825765"/>
                <a:gd name="connsiteY1" fmla="*/ 714703 h 1734207"/>
                <a:gd name="connsiteX2" fmla="*/ 2028496 w 3825765"/>
                <a:gd name="connsiteY2" fmla="*/ 767255 h 1734207"/>
                <a:gd name="connsiteX3" fmla="*/ 1334813 w 3825765"/>
                <a:gd name="connsiteY3" fmla="*/ 31531 h 1734207"/>
                <a:gd name="connsiteX4" fmla="*/ 1902372 w 3825765"/>
                <a:gd name="connsiteY4" fmla="*/ 767255 h 1734207"/>
                <a:gd name="connsiteX5" fmla="*/ 935420 w 3825765"/>
                <a:gd name="connsiteY5" fmla="*/ 567559 h 1734207"/>
                <a:gd name="connsiteX6" fmla="*/ 945931 w 3825765"/>
                <a:gd name="connsiteY6" fmla="*/ 0 h 1734207"/>
                <a:gd name="connsiteX7" fmla="*/ 819806 w 3825765"/>
                <a:gd name="connsiteY7" fmla="*/ 536028 h 1734207"/>
                <a:gd name="connsiteX8" fmla="*/ 0 w 3825765"/>
                <a:gd name="connsiteY8" fmla="*/ 430924 h 1734207"/>
                <a:gd name="connsiteX9" fmla="*/ 746234 w 3825765"/>
                <a:gd name="connsiteY9" fmla="*/ 630621 h 1734207"/>
                <a:gd name="connsiteX10" fmla="*/ 262758 w 3825765"/>
                <a:gd name="connsiteY10" fmla="*/ 893379 h 1734207"/>
                <a:gd name="connsiteX11" fmla="*/ 914400 w 3825765"/>
                <a:gd name="connsiteY11" fmla="*/ 683172 h 1734207"/>
                <a:gd name="connsiteX12" fmla="*/ 1965434 w 3825765"/>
                <a:gd name="connsiteY12" fmla="*/ 956441 h 1734207"/>
                <a:gd name="connsiteX13" fmla="*/ 1566041 w 3825765"/>
                <a:gd name="connsiteY13" fmla="*/ 1303283 h 1734207"/>
                <a:gd name="connsiteX14" fmla="*/ 882868 w 3825765"/>
                <a:gd name="connsiteY14" fmla="*/ 1208690 h 1734207"/>
                <a:gd name="connsiteX15" fmla="*/ 1492468 w 3825765"/>
                <a:gd name="connsiteY15" fmla="*/ 1355834 h 1734207"/>
                <a:gd name="connsiteX16" fmla="*/ 998482 w 3825765"/>
                <a:gd name="connsiteY16" fmla="*/ 1692166 h 1734207"/>
                <a:gd name="connsiteX17" fmla="*/ 1597572 w 3825765"/>
                <a:gd name="connsiteY17" fmla="*/ 1429407 h 1734207"/>
                <a:gd name="connsiteX18" fmla="*/ 2028496 w 3825765"/>
                <a:gd name="connsiteY18" fmla="*/ 1734207 h 1734207"/>
                <a:gd name="connsiteX19" fmla="*/ 1713186 w 3825765"/>
                <a:gd name="connsiteY19" fmla="*/ 1366345 h 1734207"/>
                <a:gd name="connsiteX20" fmla="*/ 2133600 w 3825765"/>
                <a:gd name="connsiteY20" fmla="*/ 966952 h 1734207"/>
                <a:gd name="connsiteX21" fmla="*/ 2900855 w 3825765"/>
                <a:gd name="connsiteY21" fmla="*/ 935421 h 1734207"/>
                <a:gd name="connsiteX22" fmla="*/ 3815255 w 3825765"/>
                <a:gd name="connsiteY22" fmla="*/ 809297 h 1734207"/>
                <a:gd name="connsiteX23" fmla="*/ 3825765 w 3825765"/>
                <a:gd name="connsiteY23" fmla="*/ 546538 h 17342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3825765" h="1734207">
                  <a:moveTo>
                    <a:pt x="3825765" y="546538"/>
                  </a:moveTo>
                  <a:lnTo>
                    <a:pt x="2816772" y="714703"/>
                  </a:lnTo>
                  <a:lnTo>
                    <a:pt x="2028496" y="767255"/>
                  </a:lnTo>
                  <a:lnTo>
                    <a:pt x="1334813" y="31531"/>
                  </a:lnTo>
                  <a:lnTo>
                    <a:pt x="1902372" y="767255"/>
                  </a:lnTo>
                  <a:lnTo>
                    <a:pt x="935420" y="567559"/>
                  </a:lnTo>
                  <a:lnTo>
                    <a:pt x="945931" y="0"/>
                  </a:lnTo>
                  <a:lnTo>
                    <a:pt x="819806" y="536028"/>
                  </a:lnTo>
                  <a:lnTo>
                    <a:pt x="0" y="430924"/>
                  </a:lnTo>
                  <a:lnTo>
                    <a:pt x="746234" y="630621"/>
                  </a:lnTo>
                  <a:lnTo>
                    <a:pt x="262758" y="893379"/>
                  </a:lnTo>
                  <a:lnTo>
                    <a:pt x="914400" y="683172"/>
                  </a:lnTo>
                  <a:lnTo>
                    <a:pt x="1965434" y="956441"/>
                  </a:lnTo>
                  <a:lnTo>
                    <a:pt x="1566041" y="1303283"/>
                  </a:lnTo>
                  <a:lnTo>
                    <a:pt x="882868" y="1208690"/>
                  </a:lnTo>
                  <a:lnTo>
                    <a:pt x="1492468" y="1355834"/>
                  </a:lnTo>
                  <a:lnTo>
                    <a:pt x="998482" y="1692166"/>
                  </a:lnTo>
                  <a:lnTo>
                    <a:pt x="1597572" y="1429407"/>
                  </a:lnTo>
                  <a:lnTo>
                    <a:pt x="2028496" y="1734207"/>
                  </a:lnTo>
                  <a:lnTo>
                    <a:pt x="1713186" y="1366345"/>
                  </a:lnTo>
                  <a:lnTo>
                    <a:pt x="2133600" y="966952"/>
                  </a:lnTo>
                  <a:cubicBezTo>
                    <a:pt x="2389346" y="956296"/>
                    <a:pt x="2644887" y="935421"/>
                    <a:pt x="2900855" y="935421"/>
                  </a:cubicBezTo>
                  <a:lnTo>
                    <a:pt x="3815255" y="809297"/>
                  </a:lnTo>
                  <a:lnTo>
                    <a:pt x="3825765" y="546538"/>
                  </a:lnTo>
                  <a:close/>
                </a:path>
              </a:pathLst>
            </a:custGeom>
            <a:blipFill>
              <a:blip r:embed="rId3" cstate="print"/>
              <a:tile tx="0" ty="0" sx="100000" sy="100000" flip="none" algn="tl"/>
            </a:blipFill>
            <a:ln>
              <a:noFill/>
            </a:ln>
            <a:scene3d>
              <a:camera prst="orthographicFront"/>
              <a:lightRig rig="threePt" dir="t"/>
            </a:scene3d>
            <a:sp3d>
              <a:bevelT w="133350" h="444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11" name="Полилиния 10"/>
            <p:cNvSpPr/>
            <p:nvPr/>
          </p:nvSpPr>
          <p:spPr>
            <a:xfrm rot="860733" flipV="1">
              <a:off x="6909393" y="3183"/>
              <a:ext cx="2496785" cy="1305578"/>
            </a:xfrm>
            <a:custGeom>
              <a:avLst/>
              <a:gdLst>
                <a:gd name="connsiteX0" fmla="*/ 3825765 w 3825765"/>
                <a:gd name="connsiteY0" fmla="*/ 546538 h 1734207"/>
                <a:gd name="connsiteX1" fmla="*/ 2816772 w 3825765"/>
                <a:gd name="connsiteY1" fmla="*/ 714703 h 1734207"/>
                <a:gd name="connsiteX2" fmla="*/ 2028496 w 3825765"/>
                <a:gd name="connsiteY2" fmla="*/ 767255 h 1734207"/>
                <a:gd name="connsiteX3" fmla="*/ 1334813 w 3825765"/>
                <a:gd name="connsiteY3" fmla="*/ 31531 h 1734207"/>
                <a:gd name="connsiteX4" fmla="*/ 1902372 w 3825765"/>
                <a:gd name="connsiteY4" fmla="*/ 767255 h 1734207"/>
                <a:gd name="connsiteX5" fmla="*/ 935420 w 3825765"/>
                <a:gd name="connsiteY5" fmla="*/ 567559 h 1734207"/>
                <a:gd name="connsiteX6" fmla="*/ 945931 w 3825765"/>
                <a:gd name="connsiteY6" fmla="*/ 0 h 1734207"/>
                <a:gd name="connsiteX7" fmla="*/ 819806 w 3825765"/>
                <a:gd name="connsiteY7" fmla="*/ 536028 h 1734207"/>
                <a:gd name="connsiteX8" fmla="*/ 0 w 3825765"/>
                <a:gd name="connsiteY8" fmla="*/ 430924 h 1734207"/>
                <a:gd name="connsiteX9" fmla="*/ 746234 w 3825765"/>
                <a:gd name="connsiteY9" fmla="*/ 630621 h 1734207"/>
                <a:gd name="connsiteX10" fmla="*/ 262758 w 3825765"/>
                <a:gd name="connsiteY10" fmla="*/ 893379 h 1734207"/>
                <a:gd name="connsiteX11" fmla="*/ 914400 w 3825765"/>
                <a:gd name="connsiteY11" fmla="*/ 683172 h 1734207"/>
                <a:gd name="connsiteX12" fmla="*/ 1965434 w 3825765"/>
                <a:gd name="connsiteY12" fmla="*/ 956441 h 1734207"/>
                <a:gd name="connsiteX13" fmla="*/ 1566041 w 3825765"/>
                <a:gd name="connsiteY13" fmla="*/ 1303283 h 1734207"/>
                <a:gd name="connsiteX14" fmla="*/ 882868 w 3825765"/>
                <a:gd name="connsiteY14" fmla="*/ 1208690 h 1734207"/>
                <a:gd name="connsiteX15" fmla="*/ 1492468 w 3825765"/>
                <a:gd name="connsiteY15" fmla="*/ 1355834 h 1734207"/>
                <a:gd name="connsiteX16" fmla="*/ 998482 w 3825765"/>
                <a:gd name="connsiteY16" fmla="*/ 1692166 h 1734207"/>
                <a:gd name="connsiteX17" fmla="*/ 1597572 w 3825765"/>
                <a:gd name="connsiteY17" fmla="*/ 1429407 h 1734207"/>
                <a:gd name="connsiteX18" fmla="*/ 2028496 w 3825765"/>
                <a:gd name="connsiteY18" fmla="*/ 1734207 h 1734207"/>
                <a:gd name="connsiteX19" fmla="*/ 1713186 w 3825765"/>
                <a:gd name="connsiteY19" fmla="*/ 1366345 h 1734207"/>
                <a:gd name="connsiteX20" fmla="*/ 2133600 w 3825765"/>
                <a:gd name="connsiteY20" fmla="*/ 966952 h 1734207"/>
                <a:gd name="connsiteX21" fmla="*/ 2900855 w 3825765"/>
                <a:gd name="connsiteY21" fmla="*/ 935421 h 1734207"/>
                <a:gd name="connsiteX22" fmla="*/ 3815255 w 3825765"/>
                <a:gd name="connsiteY22" fmla="*/ 809297 h 1734207"/>
                <a:gd name="connsiteX23" fmla="*/ 3825765 w 3825765"/>
                <a:gd name="connsiteY23" fmla="*/ 546538 h 17342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3825765" h="1734207">
                  <a:moveTo>
                    <a:pt x="3825765" y="546538"/>
                  </a:moveTo>
                  <a:lnTo>
                    <a:pt x="2816772" y="714703"/>
                  </a:lnTo>
                  <a:lnTo>
                    <a:pt x="2028496" y="767255"/>
                  </a:lnTo>
                  <a:lnTo>
                    <a:pt x="1334813" y="31531"/>
                  </a:lnTo>
                  <a:lnTo>
                    <a:pt x="1902372" y="767255"/>
                  </a:lnTo>
                  <a:lnTo>
                    <a:pt x="935420" y="567559"/>
                  </a:lnTo>
                  <a:lnTo>
                    <a:pt x="945931" y="0"/>
                  </a:lnTo>
                  <a:lnTo>
                    <a:pt x="819806" y="536028"/>
                  </a:lnTo>
                  <a:lnTo>
                    <a:pt x="0" y="430924"/>
                  </a:lnTo>
                  <a:lnTo>
                    <a:pt x="746234" y="630621"/>
                  </a:lnTo>
                  <a:lnTo>
                    <a:pt x="262758" y="893379"/>
                  </a:lnTo>
                  <a:lnTo>
                    <a:pt x="914400" y="683172"/>
                  </a:lnTo>
                  <a:lnTo>
                    <a:pt x="1965434" y="956441"/>
                  </a:lnTo>
                  <a:lnTo>
                    <a:pt x="1566041" y="1303283"/>
                  </a:lnTo>
                  <a:lnTo>
                    <a:pt x="882868" y="1208690"/>
                  </a:lnTo>
                  <a:lnTo>
                    <a:pt x="1492468" y="1355834"/>
                  </a:lnTo>
                  <a:lnTo>
                    <a:pt x="998482" y="1692166"/>
                  </a:lnTo>
                  <a:lnTo>
                    <a:pt x="1597572" y="1429407"/>
                  </a:lnTo>
                  <a:lnTo>
                    <a:pt x="2028496" y="1734207"/>
                  </a:lnTo>
                  <a:lnTo>
                    <a:pt x="1713186" y="1366345"/>
                  </a:lnTo>
                  <a:lnTo>
                    <a:pt x="2133600" y="966952"/>
                  </a:lnTo>
                  <a:cubicBezTo>
                    <a:pt x="2389346" y="956296"/>
                    <a:pt x="2644887" y="935421"/>
                    <a:pt x="2900855" y="935421"/>
                  </a:cubicBezTo>
                  <a:lnTo>
                    <a:pt x="3815255" y="809297"/>
                  </a:lnTo>
                  <a:lnTo>
                    <a:pt x="3825765" y="546538"/>
                  </a:lnTo>
                  <a:close/>
                </a:path>
              </a:pathLst>
            </a:custGeom>
            <a:blipFill>
              <a:blip r:embed="rId3" cstate="print"/>
              <a:tile tx="0" ty="0" sx="100000" sy="100000" flip="none" algn="tl"/>
            </a:blipFill>
            <a:ln>
              <a:noFill/>
            </a:ln>
            <a:scene3d>
              <a:camera prst="orthographicFront"/>
              <a:lightRig rig="threePt" dir="t"/>
            </a:scene3d>
            <a:sp3d>
              <a:bevelT w="133350" h="444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10" name="Полилиния 9"/>
            <p:cNvSpPr/>
            <p:nvPr/>
          </p:nvSpPr>
          <p:spPr>
            <a:xfrm>
              <a:off x="7000892" y="214290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12" name="Полилиния 11"/>
            <p:cNvSpPr/>
            <p:nvPr/>
          </p:nvSpPr>
          <p:spPr>
            <a:xfrm rot="19708205">
              <a:off x="7500958" y="71414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13" name="Полилиния 12"/>
            <p:cNvSpPr/>
            <p:nvPr/>
          </p:nvSpPr>
          <p:spPr>
            <a:xfrm>
              <a:off x="8143900" y="-71462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14" name="Полилиния 13"/>
            <p:cNvSpPr/>
            <p:nvPr/>
          </p:nvSpPr>
          <p:spPr>
            <a:xfrm>
              <a:off x="7786710" y="-71462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15" name="Полилиния 14"/>
            <p:cNvSpPr/>
            <p:nvPr/>
          </p:nvSpPr>
          <p:spPr>
            <a:xfrm>
              <a:off x="7358082" y="428604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16" name="Полилиния 15"/>
            <p:cNvSpPr/>
            <p:nvPr/>
          </p:nvSpPr>
          <p:spPr>
            <a:xfrm>
              <a:off x="6715140" y="500042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17" name="Полилиния 16"/>
            <p:cNvSpPr/>
            <p:nvPr/>
          </p:nvSpPr>
          <p:spPr>
            <a:xfrm>
              <a:off x="7286644" y="928670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18" name="Полилиния 17"/>
            <p:cNvSpPr/>
            <p:nvPr/>
          </p:nvSpPr>
          <p:spPr>
            <a:xfrm>
              <a:off x="7215206" y="642918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19" name="Полилиния 18"/>
            <p:cNvSpPr/>
            <p:nvPr/>
          </p:nvSpPr>
          <p:spPr>
            <a:xfrm>
              <a:off x="7572396" y="1000108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0" name="Полилиния 19"/>
            <p:cNvSpPr/>
            <p:nvPr/>
          </p:nvSpPr>
          <p:spPr>
            <a:xfrm rot="1969772">
              <a:off x="7844062" y="911072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1" name="Полилиния 20"/>
            <p:cNvSpPr/>
            <p:nvPr/>
          </p:nvSpPr>
          <p:spPr>
            <a:xfrm>
              <a:off x="7786710" y="428604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2" name="Полилиния 21"/>
            <p:cNvSpPr/>
            <p:nvPr/>
          </p:nvSpPr>
          <p:spPr>
            <a:xfrm>
              <a:off x="8286776" y="500042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3" name="Полилиния 22"/>
            <p:cNvSpPr/>
            <p:nvPr/>
          </p:nvSpPr>
          <p:spPr>
            <a:xfrm>
              <a:off x="6572264" y="785794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4" name="Полилиния 23"/>
            <p:cNvSpPr/>
            <p:nvPr/>
          </p:nvSpPr>
          <p:spPr>
            <a:xfrm rot="20410928">
              <a:off x="6072198" y="714356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5" name="Полилиния 24"/>
            <p:cNvSpPr/>
            <p:nvPr/>
          </p:nvSpPr>
          <p:spPr>
            <a:xfrm rot="587691">
              <a:off x="5214942" y="1071546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6" name="Полилиния 25"/>
            <p:cNvSpPr/>
            <p:nvPr/>
          </p:nvSpPr>
          <p:spPr>
            <a:xfrm rot="20411730">
              <a:off x="5429256" y="1500174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7" name="Полилиния 26"/>
            <p:cNvSpPr/>
            <p:nvPr/>
          </p:nvSpPr>
          <p:spPr>
            <a:xfrm rot="1771934">
              <a:off x="6072198" y="1857364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8" name="Полилиния 27"/>
            <p:cNvSpPr/>
            <p:nvPr/>
          </p:nvSpPr>
          <p:spPr>
            <a:xfrm rot="1666315">
              <a:off x="6215074" y="2285992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9" name="Полилиния 28"/>
            <p:cNvSpPr/>
            <p:nvPr/>
          </p:nvSpPr>
          <p:spPr>
            <a:xfrm>
              <a:off x="7143768" y="2357430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0" name="Полилиния 29"/>
            <p:cNvSpPr/>
            <p:nvPr/>
          </p:nvSpPr>
          <p:spPr>
            <a:xfrm>
              <a:off x="7215206" y="1785926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1" name="Полилиния 30"/>
            <p:cNvSpPr/>
            <p:nvPr/>
          </p:nvSpPr>
          <p:spPr>
            <a:xfrm>
              <a:off x="6072198" y="1071546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2" name="Полилиния 31"/>
            <p:cNvSpPr/>
            <p:nvPr/>
          </p:nvSpPr>
          <p:spPr>
            <a:xfrm rot="1065905">
              <a:off x="5500694" y="1000108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3" name="Полилиния 32"/>
            <p:cNvSpPr/>
            <p:nvPr/>
          </p:nvSpPr>
          <p:spPr>
            <a:xfrm rot="19191918">
              <a:off x="5715008" y="1500174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4" name="Полилиния 33"/>
            <p:cNvSpPr/>
            <p:nvPr/>
          </p:nvSpPr>
          <p:spPr>
            <a:xfrm rot="1361292">
              <a:off x="5857884" y="1214422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5" name="Полилиния 34"/>
            <p:cNvSpPr/>
            <p:nvPr/>
          </p:nvSpPr>
          <p:spPr>
            <a:xfrm rot="1099206">
              <a:off x="6000760" y="1428736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6" name="Полилиния 35"/>
            <p:cNvSpPr/>
            <p:nvPr/>
          </p:nvSpPr>
          <p:spPr>
            <a:xfrm rot="20247737">
              <a:off x="6689470" y="1043576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7" name="Полилиния 36"/>
            <p:cNvSpPr/>
            <p:nvPr/>
          </p:nvSpPr>
          <p:spPr>
            <a:xfrm>
              <a:off x="6929454" y="1000108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8" name="Полилиния 37"/>
            <p:cNvSpPr/>
            <p:nvPr/>
          </p:nvSpPr>
          <p:spPr>
            <a:xfrm>
              <a:off x="6858016" y="1357298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9" name="Полилиния 38"/>
            <p:cNvSpPr/>
            <p:nvPr/>
          </p:nvSpPr>
          <p:spPr>
            <a:xfrm>
              <a:off x="7215206" y="1285860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40" name="Полилиния 39"/>
            <p:cNvSpPr/>
            <p:nvPr/>
          </p:nvSpPr>
          <p:spPr>
            <a:xfrm>
              <a:off x="5643570" y="1214422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41" name="Полилиния 40"/>
            <p:cNvSpPr/>
            <p:nvPr/>
          </p:nvSpPr>
          <p:spPr>
            <a:xfrm rot="20716111">
              <a:off x="6286512" y="1285860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42" name="Полилиния 41"/>
            <p:cNvSpPr/>
            <p:nvPr/>
          </p:nvSpPr>
          <p:spPr>
            <a:xfrm>
              <a:off x="5857884" y="1000108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43" name="Полилиния 42"/>
            <p:cNvSpPr/>
            <p:nvPr/>
          </p:nvSpPr>
          <p:spPr>
            <a:xfrm>
              <a:off x="6286512" y="1714488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44" name="Полилиния 43"/>
            <p:cNvSpPr/>
            <p:nvPr/>
          </p:nvSpPr>
          <p:spPr>
            <a:xfrm rot="1666315">
              <a:off x="6410397" y="1978341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45" name="Полилиния 44"/>
            <p:cNvSpPr/>
            <p:nvPr/>
          </p:nvSpPr>
          <p:spPr>
            <a:xfrm>
              <a:off x="6500826" y="2214554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46" name="Полилиния 45"/>
            <p:cNvSpPr/>
            <p:nvPr/>
          </p:nvSpPr>
          <p:spPr>
            <a:xfrm>
              <a:off x="6572264" y="1785926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47" name="Полилиния 46"/>
            <p:cNvSpPr/>
            <p:nvPr/>
          </p:nvSpPr>
          <p:spPr>
            <a:xfrm rot="1771934">
              <a:off x="6698031" y="2051454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48" name="Полилиния 47"/>
            <p:cNvSpPr/>
            <p:nvPr/>
          </p:nvSpPr>
          <p:spPr>
            <a:xfrm rot="1771934">
              <a:off x="7055221" y="2051454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49" name="Полилиния 48"/>
            <p:cNvSpPr/>
            <p:nvPr/>
          </p:nvSpPr>
          <p:spPr>
            <a:xfrm>
              <a:off x="6858016" y="1785926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50" name="Полилиния 49"/>
            <p:cNvSpPr/>
            <p:nvPr/>
          </p:nvSpPr>
          <p:spPr>
            <a:xfrm rot="1874304">
              <a:off x="7556933" y="552698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51" name="Полилиния 50"/>
            <p:cNvSpPr/>
            <p:nvPr/>
          </p:nvSpPr>
          <p:spPr>
            <a:xfrm rot="1874304">
              <a:off x="6985430" y="481260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52" name="Полилиния 51"/>
            <p:cNvSpPr/>
            <p:nvPr/>
          </p:nvSpPr>
          <p:spPr>
            <a:xfrm>
              <a:off x="7929586" y="142852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53" name="Полилиния 52"/>
            <p:cNvSpPr/>
            <p:nvPr/>
          </p:nvSpPr>
          <p:spPr>
            <a:xfrm>
              <a:off x="7643834" y="214290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54" name="Полилиния 53"/>
            <p:cNvSpPr/>
            <p:nvPr/>
          </p:nvSpPr>
          <p:spPr>
            <a:xfrm>
              <a:off x="7929586" y="642918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55" name="Полилиния 54"/>
            <p:cNvSpPr/>
            <p:nvPr/>
          </p:nvSpPr>
          <p:spPr>
            <a:xfrm rot="1874304">
              <a:off x="8056999" y="409823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56" name="Полилиния 55"/>
            <p:cNvSpPr/>
            <p:nvPr/>
          </p:nvSpPr>
          <p:spPr>
            <a:xfrm>
              <a:off x="6572264" y="1357298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</p:grpSp>
      <p:grpSp>
        <p:nvGrpSpPr>
          <p:cNvPr id="48140" name="Группа 218"/>
          <p:cNvGrpSpPr>
            <a:grpSpLocks/>
          </p:cNvGrpSpPr>
          <p:nvPr/>
        </p:nvGrpSpPr>
        <p:grpSpPr bwMode="auto">
          <a:xfrm>
            <a:off x="-55563" y="3786188"/>
            <a:ext cx="9248776" cy="3082925"/>
            <a:chOff x="-65581" y="3302758"/>
            <a:chExt cx="9247681" cy="3555242"/>
          </a:xfrm>
        </p:grpSpPr>
        <p:sp>
          <p:nvSpPr>
            <p:cNvPr id="117" name="Полилиния 116"/>
            <p:cNvSpPr/>
            <p:nvPr/>
          </p:nvSpPr>
          <p:spPr>
            <a:xfrm>
              <a:off x="-12700" y="5146130"/>
              <a:ext cx="9156700" cy="1711869"/>
            </a:xfrm>
            <a:custGeom>
              <a:avLst/>
              <a:gdLst>
                <a:gd name="connsiteX0" fmla="*/ 0 w 7531100"/>
                <a:gd name="connsiteY0" fmla="*/ 0 h 1384300"/>
                <a:gd name="connsiteX1" fmla="*/ 3200400 w 7531100"/>
                <a:gd name="connsiteY1" fmla="*/ 12700 h 1384300"/>
                <a:gd name="connsiteX2" fmla="*/ 6070600 w 7531100"/>
                <a:gd name="connsiteY2" fmla="*/ 241300 h 1384300"/>
                <a:gd name="connsiteX3" fmla="*/ 7531100 w 7531100"/>
                <a:gd name="connsiteY3" fmla="*/ 1371600 h 1384300"/>
                <a:gd name="connsiteX4" fmla="*/ 0 w 7531100"/>
                <a:gd name="connsiteY4" fmla="*/ 1384300 h 1384300"/>
                <a:gd name="connsiteX5" fmla="*/ 0 w 7531100"/>
                <a:gd name="connsiteY5" fmla="*/ 0 h 1384300"/>
                <a:gd name="connsiteX0" fmla="*/ 0 w 7531100"/>
                <a:gd name="connsiteY0" fmla="*/ 327569 h 1711869"/>
                <a:gd name="connsiteX1" fmla="*/ 3200400 w 7531100"/>
                <a:gd name="connsiteY1" fmla="*/ 340269 h 1711869"/>
                <a:gd name="connsiteX2" fmla="*/ 6070600 w 7531100"/>
                <a:gd name="connsiteY2" fmla="*/ 568869 h 1711869"/>
                <a:gd name="connsiteX3" fmla="*/ 7531100 w 7531100"/>
                <a:gd name="connsiteY3" fmla="*/ 1699169 h 1711869"/>
                <a:gd name="connsiteX4" fmla="*/ 0 w 7531100"/>
                <a:gd name="connsiteY4" fmla="*/ 1711869 h 1711869"/>
                <a:gd name="connsiteX5" fmla="*/ 0 w 7531100"/>
                <a:gd name="connsiteY5" fmla="*/ 327569 h 1711869"/>
                <a:gd name="connsiteX0" fmla="*/ 0 w 7531100"/>
                <a:gd name="connsiteY0" fmla="*/ 327569 h 1711869"/>
                <a:gd name="connsiteX1" fmla="*/ 3200400 w 7531100"/>
                <a:gd name="connsiteY1" fmla="*/ 340269 h 1711869"/>
                <a:gd name="connsiteX2" fmla="*/ 6070600 w 7531100"/>
                <a:gd name="connsiteY2" fmla="*/ 568869 h 1711869"/>
                <a:gd name="connsiteX3" fmla="*/ 7531100 w 7531100"/>
                <a:gd name="connsiteY3" fmla="*/ 1699169 h 1711869"/>
                <a:gd name="connsiteX4" fmla="*/ 0 w 7531100"/>
                <a:gd name="connsiteY4" fmla="*/ 1711869 h 1711869"/>
                <a:gd name="connsiteX5" fmla="*/ 0 w 7531100"/>
                <a:gd name="connsiteY5" fmla="*/ 327569 h 1711869"/>
                <a:gd name="connsiteX0" fmla="*/ 0 w 7531100"/>
                <a:gd name="connsiteY0" fmla="*/ 327569 h 1711869"/>
                <a:gd name="connsiteX1" fmla="*/ 3200400 w 7531100"/>
                <a:gd name="connsiteY1" fmla="*/ 340269 h 1711869"/>
                <a:gd name="connsiteX2" fmla="*/ 6070600 w 7531100"/>
                <a:gd name="connsiteY2" fmla="*/ 568869 h 1711869"/>
                <a:gd name="connsiteX3" fmla="*/ 7531100 w 7531100"/>
                <a:gd name="connsiteY3" fmla="*/ 1699169 h 1711869"/>
                <a:gd name="connsiteX4" fmla="*/ 0 w 7531100"/>
                <a:gd name="connsiteY4" fmla="*/ 1711869 h 1711869"/>
                <a:gd name="connsiteX5" fmla="*/ 0 w 7531100"/>
                <a:gd name="connsiteY5" fmla="*/ 327569 h 1711869"/>
                <a:gd name="connsiteX0" fmla="*/ 0 w 7531100"/>
                <a:gd name="connsiteY0" fmla="*/ 327569 h 1711869"/>
                <a:gd name="connsiteX1" fmla="*/ 3200400 w 7531100"/>
                <a:gd name="connsiteY1" fmla="*/ 340269 h 1711869"/>
                <a:gd name="connsiteX2" fmla="*/ 6070600 w 7531100"/>
                <a:gd name="connsiteY2" fmla="*/ 568869 h 1711869"/>
                <a:gd name="connsiteX3" fmla="*/ 7531100 w 7531100"/>
                <a:gd name="connsiteY3" fmla="*/ 1699169 h 1711869"/>
                <a:gd name="connsiteX4" fmla="*/ 0 w 7531100"/>
                <a:gd name="connsiteY4" fmla="*/ 1711869 h 1711869"/>
                <a:gd name="connsiteX5" fmla="*/ 0 w 7531100"/>
                <a:gd name="connsiteY5" fmla="*/ 327569 h 1711869"/>
                <a:gd name="connsiteX0" fmla="*/ 0 w 7531100"/>
                <a:gd name="connsiteY0" fmla="*/ 327569 h 1711869"/>
                <a:gd name="connsiteX1" fmla="*/ 3200400 w 7531100"/>
                <a:gd name="connsiteY1" fmla="*/ 340269 h 1711869"/>
                <a:gd name="connsiteX2" fmla="*/ 6070600 w 7531100"/>
                <a:gd name="connsiteY2" fmla="*/ 568869 h 1711869"/>
                <a:gd name="connsiteX3" fmla="*/ 7518023 w 7531100"/>
                <a:gd name="connsiteY3" fmla="*/ 311666 h 1711869"/>
                <a:gd name="connsiteX4" fmla="*/ 7531100 w 7531100"/>
                <a:gd name="connsiteY4" fmla="*/ 1699169 h 1711869"/>
                <a:gd name="connsiteX5" fmla="*/ 0 w 7531100"/>
                <a:gd name="connsiteY5" fmla="*/ 1711869 h 1711869"/>
                <a:gd name="connsiteX6" fmla="*/ 0 w 7531100"/>
                <a:gd name="connsiteY6" fmla="*/ 327569 h 1711869"/>
                <a:gd name="connsiteX0" fmla="*/ 0 w 7531100"/>
                <a:gd name="connsiteY0" fmla="*/ 327569 h 1711869"/>
                <a:gd name="connsiteX1" fmla="*/ 3200400 w 7531100"/>
                <a:gd name="connsiteY1" fmla="*/ 340269 h 1711869"/>
                <a:gd name="connsiteX2" fmla="*/ 6070600 w 7531100"/>
                <a:gd name="connsiteY2" fmla="*/ 568869 h 1711869"/>
                <a:gd name="connsiteX3" fmla="*/ 7518023 w 7531100"/>
                <a:gd name="connsiteY3" fmla="*/ 311666 h 1711869"/>
                <a:gd name="connsiteX4" fmla="*/ 7531100 w 7531100"/>
                <a:gd name="connsiteY4" fmla="*/ 1699169 h 1711869"/>
                <a:gd name="connsiteX5" fmla="*/ 0 w 7531100"/>
                <a:gd name="connsiteY5" fmla="*/ 1711869 h 1711869"/>
                <a:gd name="connsiteX6" fmla="*/ 0 w 7531100"/>
                <a:gd name="connsiteY6" fmla="*/ 327569 h 1711869"/>
                <a:gd name="connsiteX0" fmla="*/ 0 w 7531100"/>
                <a:gd name="connsiteY0" fmla="*/ 327569 h 1711869"/>
                <a:gd name="connsiteX1" fmla="*/ 3200400 w 7531100"/>
                <a:gd name="connsiteY1" fmla="*/ 340269 h 1711869"/>
                <a:gd name="connsiteX2" fmla="*/ 6070600 w 7531100"/>
                <a:gd name="connsiteY2" fmla="*/ 568869 h 1711869"/>
                <a:gd name="connsiteX3" fmla="*/ 7518023 w 7531100"/>
                <a:gd name="connsiteY3" fmla="*/ 311666 h 1711869"/>
                <a:gd name="connsiteX4" fmla="*/ 7531100 w 7531100"/>
                <a:gd name="connsiteY4" fmla="*/ 1699169 h 1711869"/>
                <a:gd name="connsiteX5" fmla="*/ 0 w 7531100"/>
                <a:gd name="connsiteY5" fmla="*/ 1711869 h 1711869"/>
                <a:gd name="connsiteX6" fmla="*/ 0 w 7531100"/>
                <a:gd name="connsiteY6" fmla="*/ 327569 h 17118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531100" h="1711869">
                  <a:moveTo>
                    <a:pt x="0" y="327569"/>
                  </a:moveTo>
                  <a:cubicBezTo>
                    <a:pt x="998562" y="0"/>
                    <a:pt x="2157430" y="512234"/>
                    <a:pt x="3200400" y="340269"/>
                  </a:cubicBezTo>
                  <a:cubicBezTo>
                    <a:pt x="4225399" y="178329"/>
                    <a:pt x="5274201" y="94191"/>
                    <a:pt x="6070600" y="568869"/>
                  </a:cubicBezTo>
                  <a:cubicBezTo>
                    <a:pt x="6563499" y="668857"/>
                    <a:pt x="7177844" y="446598"/>
                    <a:pt x="7518023" y="311666"/>
                  </a:cubicBezTo>
                  <a:lnTo>
                    <a:pt x="7531100" y="1699169"/>
                  </a:lnTo>
                  <a:lnTo>
                    <a:pt x="0" y="1711869"/>
                  </a:lnTo>
                  <a:lnTo>
                    <a:pt x="0" y="327569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 prstMaterial="matte">
              <a:bevelT w="488950" h="1016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grpSp>
          <p:nvGrpSpPr>
            <p:cNvPr id="48581" name="Группа 119"/>
            <p:cNvGrpSpPr>
              <a:grpSpLocks/>
            </p:cNvGrpSpPr>
            <p:nvPr/>
          </p:nvGrpSpPr>
          <p:grpSpPr bwMode="auto">
            <a:xfrm>
              <a:off x="428596" y="3632354"/>
              <a:ext cx="1109662" cy="1971543"/>
              <a:chOff x="428596" y="3632354"/>
              <a:chExt cx="1109662" cy="1971543"/>
            </a:xfrm>
          </p:grpSpPr>
          <p:sp>
            <p:nvSpPr>
              <p:cNvPr id="118" name="Равнобедренный треугольник 117"/>
              <p:cNvSpPr/>
              <p:nvPr/>
            </p:nvSpPr>
            <p:spPr>
              <a:xfrm>
                <a:off x="859577" y="4460889"/>
                <a:ext cx="214314" cy="1143008"/>
              </a:xfrm>
              <a:prstGeom prst="triangle">
                <a:avLst/>
              </a:prstGeom>
              <a:blipFill>
                <a:blip r:embed="rId3" cstate="print"/>
                <a:tile tx="0" ty="0" sx="100000" sy="100000" flip="none" algn="tl"/>
              </a:blip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9050" h="190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  <p:sp>
            <p:nvSpPr>
              <p:cNvPr id="119" name="Полилиния 118"/>
              <p:cNvSpPr/>
              <p:nvPr/>
            </p:nvSpPr>
            <p:spPr>
              <a:xfrm>
                <a:off x="428596" y="3632354"/>
                <a:ext cx="1109662" cy="1812775"/>
              </a:xfrm>
              <a:custGeom>
                <a:avLst/>
                <a:gdLst>
                  <a:gd name="connsiteX0" fmla="*/ 0 w 642942"/>
                  <a:gd name="connsiteY0" fmla="*/ 1143008 h 1143008"/>
                  <a:gd name="connsiteX1" fmla="*/ 321471 w 642942"/>
                  <a:gd name="connsiteY1" fmla="*/ 0 h 1143008"/>
                  <a:gd name="connsiteX2" fmla="*/ 642942 w 642942"/>
                  <a:gd name="connsiteY2" fmla="*/ 1143008 h 1143008"/>
                  <a:gd name="connsiteX3" fmla="*/ 0 w 642942"/>
                  <a:gd name="connsiteY3" fmla="*/ 1143008 h 1143008"/>
                  <a:gd name="connsiteX0" fmla="*/ 0 w 642942"/>
                  <a:gd name="connsiteY0" fmla="*/ 1225565 h 1225565"/>
                  <a:gd name="connsiteX1" fmla="*/ 321471 w 642942"/>
                  <a:gd name="connsiteY1" fmla="*/ 82557 h 1225565"/>
                  <a:gd name="connsiteX2" fmla="*/ 642942 w 642942"/>
                  <a:gd name="connsiteY2" fmla="*/ 1225565 h 1225565"/>
                  <a:gd name="connsiteX3" fmla="*/ 0 w 642942"/>
                  <a:gd name="connsiteY3" fmla="*/ 1225565 h 1225565"/>
                  <a:gd name="connsiteX0" fmla="*/ 0 w 642942"/>
                  <a:gd name="connsiteY0" fmla="*/ 1246203 h 1246203"/>
                  <a:gd name="connsiteX1" fmla="*/ 321471 w 642942"/>
                  <a:gd name="connsiteY1" fmla="*/ 103195 h 1246203"/>
                  <a:gd name="connsiteX2" fmla="*/ 642942 w 642942"/>
                  <a:gd name="connsiteY2" fmla="*/ 1246203 h 1246203"/>
                  <a:gd name="connsiteX3" fmla="*/ 0 w 642942"/>
                  <a:gd name="connsiteY3" fmla="*/ 1246203 h 1246203"/>
                  <a:gd name="connsiteX0" fmla="*/ 0 w 892995"/>
                  <a:gd name="connsiteY0" fmla="*/ 1246203 h 1390650"/>
                  <a:gd name="connsiteX1" fmla="*/ 321471 w 892995"/>
                  <a:gd name="connsiteY1" fmla="*/ 103195 h 1390650"/>
                  <a:gd name="connsiteX2" fmla="*/ 642942 w 892995"/>
                  <a:gd name="connsiteY2" fmla="*/ 1246203 h 1390650"/>
                  <a:gd name="connsiteX3" fmla="*/ 0 w 892995"/>
                  <a:gd name="connsiteY3" fmla="*/ 1246203 h 1390650"/>
                  <a:gd name="connsiteX0" fmla="*/ 216667 w 1109662"/>
                  <a:gd name="connsiteY0" fmla="*/ 1246203 h 1428750"/>
                  <a:gd name="connsiteX1" fmla="*/ 538138 w 1109662"/>
                  <a:gd name="connsiteY1" fmla="*/ 103195 h 1428750"/>
                  <a:gd name="connsiteX2" fmla="*/ 859609 w 1109662"/>
                  <a:gd name="connsiteY2" fmla="*/ 1246203 h 1428750"/>
                  <a:gd name="connsiteX3" fmla="*/ 216667 w 1109662"/>
                  <a:gd name="connsiteY3" fmla="*/ 1246203 h 1428750"/>
                  <a:gd name="connsiteX0" fmla="*/ 216667 w 1109662"/>
                  <a:gd name="connsiteY0" fmla="*/ 1246203 h 1444625"/>
                  <a:gd name="connsiteX1" fmla="*/ 538138 w 1109662"/>
                  <a:gd name="connsiteY1" fmla="*/ 103195 h 1444625"/>
                  <a:gd name="connsiteX2" fmla="*/ 859609 w 1109662"/>
                  <a:gd name="connsiteY2" fmla="*/ 1246203 h 1444625"/>
                  <a:gd name="connsiteX3" fmla="*/ 216667 w 1109662"/>
                  <a:gd name="connsiteY3" fmla="*/ 1246203 h 1444625"/>
                  <a:gd name="connsiteX0" fmla="*/ 216667 w 1109662"/>
                  <a:gd name="connsiteY0" fmla="*/ 1246203 h 1444625"/>
                  <a:gd name="connsiteX1" fmla="*/ 538138 w 1109662"/>
                  <a:gd name="connsiteY1" fmla="*/ 103195 h 1444625"/>
                  <a:gd name="connsiteX2" fmla="*/ 859609 w 1109662"/>
                  <a:gd name="connsiteY2" fmla="*/ 1246203 h 1444625"/>
                  <a:gd name="connsiteX3" fmla="*/ 216667 w 1109662"/>
                  <a:gd name="connsiteY3" fmla="*/ 1246203 h 14446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09662" h="1444625">
                    <a:moveTo>
                      <a:pt x="216667" y="1246203"/>
                    </a:moveTo>
                    <a:cubicBezTo>
                      <a:pt x="0" y="1428750"/>
                      <a:pt x="396081" y="0"/>
                      <a:pt x="538138" y="103195"/>
                    </a:cubicBezTo>
                    <a:cubicBezTo>
                      <a:pt x="675481" y="20638"/>
                      <a:pt x="1109662" y="1390650"/>
                      <a:pt x="859609" y="1246203"/>
                    </a:cubicBezTo>
                    <a:cubicBezTo>
                      <a:pt x="650081" y="1444625"/>
                      <a:pt x="523081" y="1406525"/>
                      <a:pt x="216667" y="1246203"/>
                    </a:cubicBezTo>
                    <a:close/>
                  </a:path>
                </a:pathLst>
              </a:custGeom>
              <a:gradFill>
                <a:gsLst>
                  <a:gs pos="100000">
                    <a:srgbClr val="92D050"/>
                  </a:gs>
                  <a:gs pos="0">
                    <a:schemeClr val="accent3">
                      <a:lumMod val="50000"/>
                    </a:schemeClr>
                  </a:gs>
                </a:gsLst>
                <a:lin ang="16200000" scaled="1"/>
              </a:gradFill>
              <a:ln>
                <a:noFill/>
              </a:ln>
              <a:effectLst>
                <a:outerShdw blurRad="266700" dist="165100" dir="3960000" sx="90000" sy="-19000" rotWithShape="0">
                  <a:prstClr val="black">
                    <a:alpha val="39000"/>
                  </a:prstClr>
                </a:outerShdw>
              </a:effectLst>
              <a:scene3d>
                <a:camera prst="orthographicFront"/>
                <a:lightRig rig="threePt" dir="t"/>
              </a:scene3d>
              <a:sp3d prstMaterial="matte">
                <a:bevelT w="4318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</p:grpSp>
        <p:grpSp>
          <p:nvGrpSpPr>
            <p:cNvPr id="48582" name="Группа 120"/>
            <p:cNvGrpSpPr>
              <a:grpSpLocks/>
            </p:cNvGrpSpPr>
            <p:nvPr/>
          </p:nvGrpSpPr>
          <p:grpSpPr bwMode="auto">
            <a:xfrm>
              <a:off x="7858148" y="4209144"/>
              <a:ext cx="928694" cy="1537629"/>
              <a:chOff x="428596" y="3829035"/>
              <a:chExt cx="1109662" cy="1774862"/>
            </a:xfrm>
          </p:grpSpPr>
          <p:sp>
            <p:nvSpPr>
              <p:cNvPr id="122" name="Равнобедренный треугольник 121"/>
              <p:cNvSpPr/>
              <p:nvPr/>
            </p:nvSpPr>
            <p:spPr>
              <a:xfrm>
                <a:off x="859577" y="4460889"/>
                <a:ext cx="214314" cy="1143008"/>
              </a:xfrm>
              <a:prstGeom prst="triangle">
                <a:avLst/>
              </a:prstGeom>
              <a:blipFill>
                <a:blip r:embed="rId3" cstate="print"/>
                <a:tile tx="0" ty="0" sx="100000" sy="100000" flip="none" algn="tl"/>
              </a:blip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9050" h="190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  <p:sp>
            <p:nvSpPr>
              <p:cNvPr id="123" name="Полилиния 122"/>
              <p:cNvSpPr/>
              <p:nvPr/>
            </p:nvSpPr>
            <p:spPr>
              <a:xfrm>
                <a:off x="428596" y="3829035"/>
                <a:ext cx="1109662" cy="1616093"/>
              </a:xfrm>
              <a:custGeom>
                <a:avLst/>
                <a:gdLst>
                  <a:gd name="connsiteX0" fmla="*/ 0 w 642942"/>
                  <a:gd name="connsiteY0" fmla="*/ 1143008 h 1143008"/>
                  <a:gd name="connsiteX1" fmla="*/ 321471 w 642942"/>
                  <a:gd name="connsiteY1" fmla="*/ 0 h 1143008"/>
                  <a:gd name="connsiteX2" fmla="*/ 642942 w 642942"/>
                  <a:gd name="connsiteY2" fmla="*/ 1143008 h 1143008"/>
                  <a:gd name="connsiteX3" fmla="*/ 0 w 642942"/>
                  <a:gd name="connsiteY3" fmla="*/ 1143008 h 1143008"/>
                  <a:gd name="connsiteX0" fmla="*/ 0 w 642942"/>
                  <a:gd name="connsiteY0" fmla="*/ 1225565 h 1225565"/>
                  <a:gd name="connsiteX1" fmla="*/ 321471 w 642942"/>
                  <a:gd name="connsiteY1" fmla="*/ 82557 h 1225565"/>
                  <a:gd name="connsiteX2" fmla="*/ 642942 w 642942"/>
                  <a:gd name="connsiteY2" fmla="*/ 1225565 h 1225565"/>
                  <a:gd name="connsiteX3" fmla="*/ 0 w 642942"/>
                  <a:gd name="connsiteY3" fmla="*/ 1225565 h 1225565"/>
                  <a:gd name="connsiteX0" fmla="*/ 0 w 642942"/>
                  <a:gd name="connsiteY0" fmla="*/ 1246203 h 1246203"/>
                  <a:gd name="connsiteX1" fmla="*/ 321471 w 642942"/>
                  <a:gd name="connsiteY1" fmla="*/ 103195 h 1246203"/>
                  <a:gd name="connsiteX2" fmla="*/ 642942 w 642942"/>
                  <a:gd name="connsiteY2" fmla="*/ 1246203 h 1246203"/>
                  <a:gd name="connsiteX3" fmla="*/ 0 w 642942"/>
                  <a:gd name="connsiteY3" fmla="*/ 1246203 h 1246203"/>
                  <a:gd name="connsiteX0" fmla="*/ 0 w 892995"/>
                  <a:gd name="connsiteY0" fmla="*/ 1246203 h 1390650"/>
                  <a:gd name="connsiteX1" fmla="*/ 321471 w 892995"/>
                  <a:gd name="connsiteY1" fmla="*/ 103195 h 1390650"/>
                  <a:gd name="connsiteX2" fmla="*/ 642942 w 892995"/>
                  <a:gd name="connsiteY2" fmla="*/ 1246203 h 1390650"/>
                  <a:gd name="connsiteX3" fmla="*/ 0 w 892995"/>
                  <a:gd name="connsiteY3" fmla="*/ 1246203 h 1390650"/>
                  <a:gd name="connsiteX0" fmla="*/ 216667 w 1109662"/>
                  <a:gd name="connsiteY0" fmla="*/ 1246203 h 1428750"/>
                  <a:gd name="connsiteX1" fmla="*/ 538138 w 1109662"/>
                  <a:gd name="connsiteY1" fmla="*/ 103195 h 1428750"/>
                  <a:gd name="connsiteX2" fmla="*/ 859609 w 1109662"/>
                  <a:gd name="connsiteY2" fmla="*/ 1246203 h 1428750"/>
                  <a:gd name="connsiteX3" fmla="*/ 216667 w 1109662"/>
                  <a:gd name="connsiteY3" fmla="*/ 1246203 h 1428750"/>
                  <a:gd name="connsiteX0" fmla="*/ 216667 w 1109662"/>
                  <a:gd name="connsiteY0" fmla="*/ 1246203 h 1444625"/>
                  <a:gd name="connsiteX1" fmla="*/ 538138 w 1109662"/>
                  <a:gd name="connsiteY1" fmla="*/ 103195 h 1444625"/>
                  <a:gd name="connsiteX2" fmla="*/ 859609 w 1109662"/>
                  <a:gd name="connsiteY2" fmla="*/ 1246203 h 1444625"/>
                  <a:gd name="connsiteX3" fmla="*/ 216667 w 1109662"/>
                  <a:gd name="connsiteY3" fmla="*/ 1246203 h 1444625"/>
                  <a:gd name="connsiteX0" fmla="*/ 216667 w 1109662"/>
                  <a:gd name="connsiteY0" fmla="*/ 1246203 h 1444625"/>
                  <a:gd name="connsiteX1" fmla="*/ 538138 w 1109662"/>
                  <a:gd name="connsiteY1" fmla="*/ 103195 h 1444625"/>
                  <a:gd name="connsiteX2" fmla="*/ 859609 w 1109662"/>
                  <a:gd name="connsiteY2" fmla="*/ 1246203 h 1444625"/>
                  <a:gd name="connsiteX3" fmla="*/ 216667 w 1109662"/>
                  <a:gd name="connsiteY3" fmla="*/ 1246203 h 14446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09662" h="1444625">
                    <a:moveTo>
                      <a:pt x="216667" y="1246203"/>
                    </a:moveTo>
                    <a:cubicBezTo>
                      <a:pt x="0" y="1428750"/>
                      <a:pt x="396081" y="0"/>
                      <a:pt x="538138" y="103195"/>
                    </a:cubicBezTo>
                    <a:cubicBezTo>
                      <a:pt x="675481" y="20638"/>
                      <a:pt x="1109662" y="1390650"/>
                      <a:pt x="859609" y="1246203"/>
                    </a:cubicBezTo>
                    <a:cubicBezTo>
                      <a:pt x="650081" y="1444625"/>
                      <a:pt x="523081" y="1406525"/>
                      <a:pt x="216667" y="1246203"/>
                    </a:cubicBezTo>
                    <a:close/>
                  </a:path>
                </a:pathLst>
              </a:custGeom>
              <a:gradFill>
                <a:gsLst>
                  <a:gs pos="100000">
                    <a:srgbClr val="92D050"/>
                  </a:gs>
                  <a:gs pos="0">
                    <a:schemeClr val="accent3">
                      <a:lumMod val="50000"/>
                    </a:schemeClr>
                  </a:gs>
                </a:gsLst>
                <a:lin ang="16200000" scaled="1"/>
              </a:gradFill>
              <a:ln>
                <a:noFill/>
              </a:ln>
              <a:effectLst>
                <a:outerShdw blurRad="266700" dist="165100" dir="3960000" sx="90000" sy="-19000" rotWithShape="0">
                  <a:prstClr val="black">
                    <a:alpha val="39000"/>
                  </a:prstClr>
                </a:outerShdw>
              </a:effectLst>
              <a:scene3d>
                <a:camera prst="orthographicFront"/>
                <a:lightRig rig="threePt" dir="t"/>
              </a:scene3d>
              <a:sp3d prstMaterial="matte">
                <a:bevelT w="4318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</p:grpSp>
        <p:grpSp>
          <p:nvGrpSpPr>
            <p:cNvPr id="48583" name="Группа 123"/>
            <p:cNvGrpSpPr>
              <a:grpSpLocks/>
            </p:cNvGrpSpPr>
            <p:nvPr/>
          </p:nvGrpSpPr>
          <p:grpSpPr bwMode="auto">
            <a:xfrm>
              <a:off x="4500562" y="3302758"/>
              <a:ext cx="1357322" cy="2269381"/>
              <a:chOff x="428596" y="3644850"/>
              <a:chExt cx="1109662" cy="1959047"/>
            </a:xfrm>
          </p:grpSpPr>
          <p:sp>
            <p:nvSpPr>
              <p:cNvPr id="125" name="Равнобедренный треугольник 124"/>
              <p:cNvSpPr/>
              <p:nvPr/>
            </p:nvSpPr>
            <p:spPr>
              <a:xfrm>
                <a:off x="859577" y="4460889"/>
                <a:ext cx="214314" cy="1143008"/>
              </a:xfrm>
              <a:prstGeom prst="triangle">
                <a:avLst/>
              </a:prstGeom>
              <a:blipFill>
                <a:blip r:embed="rId3" cstate="print"/>
                <a:tile tx="0" ty="0" sx="100000" sy="100000" flip="none" algn="tl"/>
              </a:blip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9050" h="190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  <p:sp>
            <p:nvSpPr>
              <p:cNvPr id="126" name="Полилиния 125"/>
              <p:cNvSpPr/>
              <p:nvPr/>
            </p:nvSpPr>
            <p:spPr>
              <a:xfrm>
                <a:off x="428596" y="3644850"/>
                <a:ext cx="1109662" cy="1800279"/>
              </a:xfrm>
              <a:custGeom>
                <a:avLst/>
                <a:gdLst>
                  <a:gd name="connsiteX0" fmla="*/ 0 w 642942"/>
                  <a:gd name="connsiteY0" fmla="*/ 1143008 h 1143008"/>
                  <a:gd name="connsiteX1" fmla="*/ 321471 w 642942"/>
                  <a:gd name="connsiteY1" fmla="*/ 0 h 1143008"/>
                  <a:gd name="connsiteX2" fmla="*/ 642942 w 642942"/>
                  <a:gd name="connsiteY2" fmla="*/ 1143008 h 1143008"/>
                  <a:gd name="connsiteX3" fmla="*/ 0 w 642942"/>
                  <a:gd name="connsiteY3" fmla="*/ 1143008 h 1143008"/>
                  <a:gd name="connsiteX0" fmla="*/ 0 w 642942"/>
                  <a:gd name="connsiteY0" fmla="*/ 1225565 h 1225565"/>
                  <a:gd name="connsiteX1" fmla="*/ 321471 w 642942"/>
                  <a:gd name="connsiteY1" fmla="*/ 82557 h 1225565"/>
                  <a:gd name="connsiteX2" fmla="*/ 642942 w 642942"/>
                  <a:gd name="connsiteY2" fmla="*/ 1225565 h 1225565"/>
                  <a:gd name="connsiteX3" fmla="*/ 0 w 642942"/>
                  <a:gd name="connsiteY3" fmla="*/ 1225565 h 1225565"/>
                  <a:gd name="connsiteX0" fmla="*/ 0 w 642942"/>
                  <a:gd name="connsiteY0" fmla="*/ 1246203 h 1246203"/>
                  <a:gd name="connsiteX1" fmla="*/ 321471 w 642942"/>
                  <a:gd name="connsiteY1" fmla="*/ 103195 h 1246203"/>
                  <a:gd name="connsiteX2" fmla="*/ 642942 w 642942"/>
                  <a:gd name="connsiteY2" fmla="*/ 1246203 h 1246203"/>
                  <a:gd name="connsiteX3" fmla="*/ 0 w 642942"/>
                  <a:gd name="connsiteY3" fmla="*/ 1246203 h 1246203"/>
                  <a:gd name="connsiteX0" fmla="*/ 0 w 892995"/>
                  <a:gd name="connsiteY0" fmla="*/ 1246203 h 1390650"/>
                  <a:gd name="connsiteX1" fmla="*/ 321471 w 892995"/>
                  <a:gd name="connsiteY1" fmla="*/ 103195 h 1390650"/>
                  <a:gd name="connsiteX2" fmla="*/ 642942 w 892995"/>
                  <a:gd name="connsiteY2" fmla="*/ 1246203 h 1390650"/>
                  <a:gd name="connsiteX3" fmla="*/ 0 w 892995"/>
                  <a:gd name="connsiteY3" fmla="*/ 1246203 h 1390650"/>
                  <a:gd name="connsiteX0" fmla="*/ 216667 w 1109662"/>
                  <a:gd name="connsiteY0" fmla="*/ 1246203 h 1428750"/>
                  <a:gd name="connsiteX1" fmla="*/ 538138 w 1109662"/>
                  <a:gd name="connsiteY1" fmla="*/ 103195 h 1428750"/>
                  <a:gd name="connsiteX2" fmla="*/ 859609 w 1109662"/>
                  <a:gd name="connsiteY2" fmla="*/ 1246203 h 1428750"/>
                  <a:gd name="connsiteX3" fmla="*/ 216667 w 1109662"/>
                  <a:gd name="connsiteY3" fmla="*/ 1246203 h 1428750"/>
                  <a:gd name="connsiteX0" fmla="*/ 216667 w 1109662"/>
                  <a:gd name="connsiteY0" fmla="*/ 1246203 h 1444625"/>
                  <a:gd name="connsiteX1" fmla="*/ 538138 w 1109662"/>
                  <a:gd name="connsiteY1" fmla="*/ 103195 h 1444625"/>
                  <a:gd name="connsiteX2" fmla="*/ 859609 w 1109662"/>
                  <a:gd name="connsiteY2" fmla="*/ 1246203 h 1444625"/>
                  <a:gd name="connsiteX3" fmla="*/ 216667 w 1109662"/>
                  <a:gd name="connsiteY3" fmla="*/ 1246203 h 1444625"/>
                  <a:gd name="connsiteX0" fmla="*/ 216667 w 1109662"/>
                  <a:gd name="connsiteY0" fmla="*/ 1246203 h 1444625"/>
                  <a:gd name="connsiteX1" fmla="*/ 538138 w 1109662"/>
                  <a:gd name="connsiteY1" fmla="*/ 103195 h 1444625"/>
                  <a:gd name="connsiteX2" fmla="*/ 859609 w 1109662"/>
                  <a:gd name="connsiteY2" fmla="*/ 1246203 h 1444625"/>
                  <a:gd name="connsiteX3" fmla="*/ 216667 w 1109662"/>
                  <a:gd name="connsiteY3" fmla="*/ 1246203 h 14446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09662" h="1444625">
                    <a:moveTo>
                      <a:pt x="216667" y="1246203"/>
                    </a:moveTo>
                    <a:cubicBezTo>
                      <a:pt x="0" y="1428750"/>
                      <a:pt x="396081" y="0"/>
                      <a:pt x="538138" y="103195"/>
                    </a:cubicBezTo>
                    <a:cubicBezTo>
                      <a:pt x="675481" y="20638"/>
                      <a:pt x="1109662" y="1390650"/>
                      <a:pt x="859609" y="1246203"/>
                    </a:cubicBezTo>
                    <a:cubicBezTo>
                      <a:pt x="650081" y="1444625"/>
                      <a:pt x="523081" y="1406525"/>
                      <a:pt x="216667" y="1246203"/>
                    </a:cubicBezTo>
                    <a:close/>
                  </a:path>
                </a:pathLst>
              </a:custGeom>
              <a:gradFill>
                <a:gsLst>
                  <a:gs pos="100000">
                    <a:srgbClr val="92D050"/>
                  </a:gs>
                  <a:gs pos="0">
                    <a:schemeClr val="accent3">
                      <a:lumMod val="50000"/>
                    </a:schemeClr>
                  </a:gs>
                </a:gsLst>
                <a:lin ang="16200000" scaled="1"/>
              </a:gradFill>
              <a:ln>
                <a:noFill/>
              </a:ln>
              <a:effectLst>
                <a:outerShdw blurRad="266700" dist="165100" dir="3960000" sx="90000" sy="-19000" rotWithShape="0">
                  <a:prstClr val="black">
                    <a:alpha val="39000"/>
                  </a:prstClr>
                </a:outerShdw>
              </a:effectLst>
              <a:scene3d>
                <a:camera prst="orthographicFront"/>
                <a:lightRig rig="threePt" dir="t"/>
              </a:scene3d>
              <a:sp3d prstMaterial="matte">
                <a:bevelT w="4318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</p:grpSp>
        <p:sp>
          <p:nvSpPr>
            <p:cNvPr id="116" name="Полилиния 115"/>
            <p:cNvSpPr/>
            <p:nvPr/>
          </p:nvSpPr>
          <p:spPr>
            <a:xfrm>
              <a:off x="-65581" y="5715016"/>
              <a:ext cx="9247681" cy="1142984"/>
            </a:xfrm>
            <a:custGeom>
              <a:avLst/>
              <a:gdLst>
                <a:gd name="connsiteX0" fmla="*/ 9194800 w 9781117"/>
                <a:gd name="connsiteY0" fmla="*/ 511588 h 2492788"/>
                <a:gd name="connsiteX1" fmla="*/ 5715000 w 9781117"/>
                <a:gd name="connsiteY1" fmla="*/ 295688 h 2492788"/>
                <a:gd name="connsiteX2" fmla="*/ 1765300 w 9781117"/>
                <a:gd name="connsiteY2" fmla="*/ 943388 h 2492788"/>
                <a:gd name="connsiteX3" fmla="*/ 63500 w 9781117"/>
                <a:gd name="connsiteY3" fmla="*/ 816388 h 2492788"/>
                <a:gd name="connsiteX4" fmla="*/ 0 w 9781117"/>
                <a:gd name="connsiteY4" fmla="*/ 2480088 h 2492788"/>
                <a:gd name="connsiteX5" fmla="*/ 9232900 w 9781117"/>
                <a:gd name="connsiteY5" fmla="*/ 2492788 h 2492788"/>
                <a:gd name="connsiteX6" fmla="*/ 9194800 w 9781117"/>
                <a:gd name="connsiteY6" fmla="*/ 511588 h 2492788"/>
                <a:gd name="connsiteX0" fmla="*/ 9194800 w 9247681"/>
                <a:gd name="connsiteY0" fmla="*/ 511588 h 2492788"/>
                <a:gd name="connsiteX1" fmla="*/ 5715000 w 9247681"/>
                <a:gd name="connsiteY1" fmla="*/ 295688 h 2492788"/>
                <a:gd name="connsiteX2" fmla="*/ 1765300 w 9247681"/>
                <a:gd name="connsiteY2" fmla="*/ 943388 h 2492788"/>
                <a:gd name="connsiteX3" fmla="*/ 63500 w 9247681"/>
                <a:gd name="connsiteY3" fmla="*/ 816388 h 2492788"/>
                <a:gd name="connsiteX4" fmla="*/ 0 w 9247681"/>
                <a:gd name="connsiteY4" fmla="*/ 2480088 h 2492788"/>
                <a:gd name="connsiteX5" fmla="*/ 9232900 w 9247681"/>
                <a:gd name="connsiteY5" fmla="*/ 2492788 h 2492788"/>
                <a:gd name="connsiteX6" fmla="*/ 9194800 w 9247681"/>
                <a:gd name="connsiteY6" fmla="*/ 511588 h 2492788"/>
                <a:gd name="connsiteX0" fmla="*/ 9194800 w 9247681"/>
                <a:gd name="connsiteY0" fmla="*/ 511588 h 2492788"/>
                <a:gd name="connsiteX1" fmla="*/ 5715000 w 9247681"/>
                <a:gd name="connsiteY1" fmla="*/ 295688 h 2492788"/>
                <a:gd name="connsiteX2" fmla="*/ 1765300 w 9247681"/>
                <a:gd name="connsiteY2" fmla="*/ 943388 h 2492788"/>
                <a:gd name="connsiteX3" fmla="*/ 63500 w 9247681"/>
                <a:gd name="connsiteY3" fmla="*/ 816388 h 2492788"/>
                <a:gd name="connsiteX4" fmla="*/ 0 w 9247681"/>
                <a:gd name="connsiteY4" fmla="*/ 2480088 h 2492788"/>
                <a:gd name="connsiteX5" fmla="*/ 9232900 w 9247681"/>
                <a:gd name="connsiteY5" fmla="*/ 2492788 h 2492788"/>
                <a:gd name="connsiteX6" fmla="*/ 9194800 w 9247681"/>
                <a:gd name="connsiteY6" fmla="*/ 511588 h 2492788"/>
                <a:gd name="connsiteX0" fmla="*/ 9194800 w 9247681"/>
                <a:gd name="connsiteY0" fmla="*/ 511588 h 2492788"/>
                <a:gd name="connsiteX1" fmla="*/ 5715000 w 9247681"/>
                <a:gd name="connsiteY1" fmla="*/ 295688 h 2492788"/>
                <a:gd name="connsiteX2" fmla="*/ 1765300 w 9247681"/>
                <a:gd name="connsiteY2" fmla="*/ 943388 h 2492788"/>
                <a:gd name="connsiteX3" fmla="*/ 63500 w 9247681"/>
                <a:gd name="connsiteY3" fmla="*/ 816388 h 2492788"/>
                <a:gd name="connsiteX4" fmla="*/ 0 w 9247681"/>
                <a:gd name="connsiteY4" fmla="*/ 2480088 h 2492788"/>
                <a:gd name="connsiteX5" fmla="*/ 9232900 w 9247681"/>
                <a:gd name="connsiteY5" fmla="*/ 2492788 h 2492788"/>
                <a:gd name="connsiteX6" fmla="*/ 9194800 w 9247681"/>
                <a:gd name="connsiteY6" fmla="*/ 511588 h 2492788"/>
                <a:gd name="connsiteX0" fmla="*/ 9194800 w 9247681"/>
                <a:gd name="connsiteY0" fmla="*/ 487658 h 2468858"/>
                <a:gd name="connsiteX1" fmla="*/ 5715000 w 9247681"/>
                <a:gd name="connsiteY1" fmla="*/ 271758 h 2468858"/>
                <a:gd name="connsiteX2" fmla="*/ 1765300 w 9247681"/>
                <a:gd name="connsiteY2" fmla="*/ 919458 h 2468858"/>
                <a:gd name="connsiteX3" fmla="*/ 63500 w 9247681"/>
                <a:gd name="connsiteY3" fmla="*/ 792458 h 2468858"/>
                <a:gd name="connsiteX4" fmla="*/ 0 w 9247681"/>
                <a:gd name="connsiteY4" fmla="*/ 2456158 h 2468858"/>
                <a:gd name="connsiteX5" fmla="*/ 9232900 w 9247681"/>
                <a:gd name="connsiteY5" fmla="*/ 2468858 h 2468858"/>
                <a:gd name="connsiteX6" fmla="*/ 9194800 w 9247681"/>
                <a:gd name="connsiteY6" fmla="*/ 487658 h 2468858"/>
                <a:gd name="connsiteX0" fmla="*/ 9194800 w 9247681"/>
                <a:gd name="connsiteY0" fmla="*/ 487658 h 2468858"/>
                <a:gd name="connsiteX1" fmla="*/ 5715000 w 9247681"/>
                <a:gd name="connsiteY1" fmla="*/ 271758 h 2468858"/>
                <a:gd name="connsiteX2" fmla="*/ 1765300 w 9247681"/>
                <a:gd name="connsiteY2" fmla="*/ 919458 h 2468858"/>
                <a:gd name="connsiteX3" fmla="*/ 63500 w 9247681"/>
                <a:gd name="connsiteY3" fmla="*/ 792458 h 2468858"/>
                <a:gd name="connsiteX4" fmla="*/ 0 w 9247681"/>
                <a:gd name="connsiteY4" fmla="*/ 2456158 h 2468858"/>
                <a:gd name="connsiteX5" fmla="*/ 9232900 w 9247681"/>
                <a:gd name="connsiteY5" fmla="*/ 2468858 h 2468858"/>
                <a:gd name="connsiteX6" fmla="*/ 9194800 w 9247681"/>
                <a:gd name="connsiteY6" fmla="*/ 487658 h 2468858"/>
                <a:gd name="connsiteX0" fmla="*/ 9194800 w 9247681"/>
                <a:gd name="connsiteY0" fmla="*/ 487658 h 2468858"/>
                <a:gd name="connsiteX1" fmla="*/ 5715000 w 9247681"/>
                <a:gd name="connsiteY1" fmla="*/ 271758 h 2468858"/>
                <a:gd name="connsiteX2" fmla="*/ 1765300 w 9247681"/>
                <a:gd name="connsiteY2" fmla="*/ 919458 h 2468858"/>
                <a:gd name="connsiteX3" fmla="*/ 63500 w 9247681"/>
                <a:gd name="connsiteY3" fmla="*/ 792458 h 2468858"/>
                <a:gd name="connsiteX4" fmla="*/ 0 w 9247681"/>
                <a:gd name="connsiteY4" fmla="*/ 2456158 h 2468858"/>
                <a:gd name="connsiteX5" fmla="*/ 9232900 w 9247681"/>
                <a:gd name="connsiteY5" fmla="*/ 2468858 h 2468858"/>
                <a:gd name="connsiteX6" fmla="*/ 9194800 w 9247681"/>
                <a:gd name="connsiteY6" fmla="*/ 487658 h 24688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247681" h="2468858">
                  <a:moveTo>
                    <a:pt x="9194800" y="487658"/>
                  </a:moveTo>
                  <a:cubicBezTo>
                    <a:pt x="8608483" y="121475"/>
                    <a:pt x="6832055" y="802503"/>
                    <a:pt x="5715000" y="271758"/>
                  </a:cubicBezTo>
                  <a:cubicBezTo>
                    <a:pt x="5445623" y="0"/>
                    <a:pt x="2116574" y="444364"/>
                    <a:pt x="1765300" y="919458"/>
                  </a:cubicBezTo>
                  <a:cubicBezTo>
                    <a:pt x="1117095" y="1140637"/>
                    <a:pt x="630767" y="834791"/>
                    <a:pt x="63500" y="792458"/>
                  </a:cubicBezTo>
                  <a:lnTo>
                    <a:pt x="0" y="2456158"/>
                  </a:lnTo>
                  <a:lnTo>
                    <a:pt x="9232900" y="2468858"/>
                  </a:lnTo>
                  <a:cubicBezTo>
                    <a:pt x="9215861" y="1804322"/>
                    <a:pt x="9247681" y="1320553"/>
                    <a:pt x="9194800" y="487658"/>
                  </a:cubicBez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 prstMaterial="matte">
              <a:bevelT w="488950" h="1016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</p:grpSp>
      <p:grpSp>
        <p:nvGrpSpPr>
          <p:cNvPr id="48141" name="Группа 143"/>
          <p:cNvGrpSpPr>
            <a:grpSpLocks/>
          </p:cNvGrpSpPr>
          <p:nvPr/>
        </p:nvGrpSpPr>
        <p:grpSpPr bwMode="auto">
          <a:xfrm rot="626960">
            <a:off x="7869238" y="5934075"/>
            <a:ext cx="928687" cy="1000125"/>
            <a:chOff x="5898071" y="4400554"/>
            <a:chExt cx="2324143" cy="2470145"/>
          </a:xfrm>
        </p:grpSpPr>
        <p:sp>
          <p:nvSpPr>
            <p:cNvPr id="145" name="Полилиния 144"/>
            <p:cNvSpPr/>
            <p:nvPr/>
          </p:nvSpPr>
          <p:spPr>
            <a:xfrm>
              <a:off x="5898071" y="4931288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146" name="Полилиния 145"/>
            <p:cNvSpPr/>
            <p:nvPr/>
          </p:nvSpPr>
          <p:spPr>
            <a:xfrm>
              <a:off x="6357950" y="4918589"/>
              <a:ext cx="79269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147" name="Полилиния 146"/>
            <p:cNvSpPr/>
            <p:nvPr/>
          </p:nvSpPr>
          <p:spPr>
            <a:xfrm>
              <a:off x="6072198" y="4918589"/>
              <a:ext cx="114988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148" name="Полилиния 147"/>
            <p:cNvSpPr/>
            <p:nvPr/>
          </p:nvSpPr>
          <p:spPr>
            <a:xfrm flipH="1">
              <a:off x="7000892" y="4918589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149" name="Полилиния 148"/>
            <p:cNvSpPr/>
            <p:nvPr/>
          </p:nvSpPr>
          <p:spPr>
            <a:xfrm flipH="1">
              <a:off x="7000892" y="4918589"/>
              <a:ext cx="785818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150" name="Полилиния 149"/>
            <p:cNvSpPr/>
            <p:nvPr/>
          </p:nvSpPr>
          <p:spPr>
            <a:xfrm flipH="1">
              <a:off x="6929454" y="4918589"/>
              <a:ext cx="500066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grpSp>
          <p:nvGrpSpPr>
            <p:cNvPr id="48558" name="Группа 137"/>
            <p:cNvGrpSpPr>
              <a:grpSpLocks/>
            </p:cNvGrpSpPr>
            <p:nvPr/>
          </p:nvGrpSpPr>
          <p:grpSpPr bwMode="auto">
            <a:xfrm rot="-169710">
              <a:off x="6560974" y="4400554"/>
              <a:ext cx="798923" cy="2457470"/>
              <a:chOff x="6586553" y="4400554"/>
              <a:chExt cx="798923" cy="2457470"/>
            </a:xfrm>
          </p:grpSpPr>
          <p:sp>
            <p:nvSpPr>
              <p:cNvPr id="156" name="Полилиния 155"/>
              <p:cNvSpPr/>
              <p:nvPr/>
            </p:nvSpPr>
            <p:spPr>
              <a:xfrm flipH="1">
                <a:off x="6929454" y="5143512"/>
                <a:ext cx="142905" cy="1714512"/>
              </a:xfrm>
              <a:custGeom>
                <a:avLst/>
                <a:gdLst>
                  <a:gd name="connsiteX0" fmla="*/ 1016000 w 1016000"/>
                  <a:gd name="connsiteY0" fmla="*/ 1778000 h 1803400"/>
                  <a:gd name="connsiteX1" fmla="*/ 0 w 1016000"/>
                  <a:gd name="connsiteY1" fmla="*/ 0 h 1803400"/>
                  <a:gd name="connsiteX2" fmla="*/ 901700 w 1016000"/>
                  <a:gd name="connsiteY2" fmla="*/ 1803400 h 1803400"/>
                  <a:gd name="connsiteX3" fmla="*/ 1016000 w 1016000"/>
                  <a:gd name="connsiteY3" fmla="*/ 1778000 h 1803400"/>
                  <a:gd name="connsiteX0" fmla="*/ 1016000 w 1016000"/>
                  <a:gd name="connsiteY0" fmla="*/ 1914011 h 1939411"/>
                  <a:gd name="connsiteX1" fmla="*/ 0 w 1016000"/>
                  <a:gd name="connsiteY1" fmla="*/ 136011 h 1939411"/>
                  <a:gd name="connsiteX2" fmla="*/ 901700 w 1016000"/>
                  <a:gd name="connsiteY2" fmla="*/ 1939411 h 1939411"/>
                  <a:gd name="connsiteX3" fmla="*/ 1016000 w 1016000"/>
                  <a:gd name="connsiteY3" fmla="*/ 1914011 h 1939411"/>
                  <a:gd name="connsiteX0" fmla="*/ 1269483 w 1269483"/>
                  <a:gd name="connsiteY0" fmla="*/ 2019845 h 2045245"/>
                  <a:gd name="connsiteX1" fmla="*/ 253483 w 1269483"/>
                  <a:gd name="connsiteY1" fmla="*/ 241845 h 2045245"/>
                  <a:gd name="connsiteX2" fmla="*/ 1155183 w 1269483"/>
                  <a:gd name="connsiteY2" fmla="*/ 2045245 h 2045245"/>
                  <a:gd name="connsiteX3" fmla="*/ 1269483 w 1269483"/>
                  <a:gd name="connsiteY3" fmla="*/ 2019845 h 2045245"/>
                  <a:gd name="connsiteX0" fmla="*/ 1175829 w 1175829"/>
                  <a:gd name="connsiteY0" fmla="*/ 1914011 h 1939411"/>
                  <a:gd name="connsiteX1" fmla="*/ 159829 w 1175829"/>
                  <a:gd name="connsiteY1" fmla="*/ 136011 h 1939411"/>
                  <a:gd name="connsiteX2" fmla="*/ 1061529 w 1175829"/>
                  <a:gd name="connsiteY2" fmla="*/ 1939411 h 1939411"/>
                  <a:gd name="connsiteX3" fmla="*/ 1175829 w 1175829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538181 w 697974"/>
                  <a:gd name="connsiteY2" fmla="*/ 1939411 h 1939411"/>
                  <a:gd name="connsiteX3" fmla="*/ 652481 w 697974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363701 w 697974"/>
                  <a:gd name="connsiteY2" fmla="*/ 1939411 h 1939411"/>
                  <a:gd name="connsiteX3" fmla="*/ 652481 w 697974"/>
                  <a:gd name="connsiteY3" fmla="*/ 1914011 h 1939411"/>
                  <a:gd name="connsiteX0" fmla="*/ 477999 w 523492"/>
                  <a:gd name="connsiteY0" fmla="*/ 1914011 h 1939411"/>
                  <a:gd name="connsiteX1" fmla="*/ 159828 w 523492"/>
                  <a:gd name="connsiteY1" fmla="*/ 136011 h 1939411"/>
                  <a:gd name="connsiteX2" fmla="*/ 363701 w 523492"/>
                  <a:gd name="connsiteY2" fmla="*/ 1939411 h 1939411"/>
                  <a:gd name="connsiteX3" fmla="*/ 477999 w 523492"/>
                  <a:gd name="connsiteY3" fmla="*/ 1914011 h 1939411"/>
                  <a:gd name="connsiteX0" fmla="*/ 129045 w 215906"/>
                  <a:gd name="connsiteY0" fmla="*/ 1914011 h 1939411"/>
                  <a:gd name="connsiteX1" fmla="*/ 159828 w 215906"/>
                  <a:gd name="connsiteY1" fmla="*/ 136011 h 1939411"/>
                  <a:gd name="connsiteX2" fmla="*/ 14747 w 215906"/>
                  <a:gd name="connsiteY2" fmla="*/ 1939411 h 1939411"/>
                  <a:gd name="connsiteX3" fmla="*/ 129045 w 215906"/>
                  <a:gd name="connsiteY3" fmla="*/ 1914011 h 1939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5906" h="1939411">
                    <a:moveTo>
                      <a:pt x="129045" y="1914011"/>
                    </a:moveTo>
                    <a:cubicBezTo>
                      <a:pt x="174538" y="948262"/>
                      <a:pt x="215907" y="0"/>
                      <a:pt x="159828" y="136011"/>
                    </a:cubicBezTo>
                    <a:cubicBezTo>
                      <a:pt x="-1" y="124344"/>
                      <a:pt x="106262" y="806428"/>
                      <a:pt x="14747" y="1939411"/>
                    </a:cubicBezTo>
                    <a:lnTo>
                      <a:pt x="129045" y="1914011"/>
                    </a:lnTo>
                    <a:close/>
                  </a:path>
                </a:pathLst>
              </a:custGeom>
              <a:gradFill>
                <a:gsLst>
                  <a:gs pos="100000">
                    <a:srgbClr val="92D050"/>
                  </a:gs>
                  <a:gs pos="0">
                    <a:schemeClr val="accent3">
                      <a:lumMod val="50000"/>
                    </a:schemeClr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9050" h="190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  <p:sp>
            <p:nvSpPr>
              <p:cNvPr id="157" name="Полилиния 156"/>
              <p:cNvSpPr/>
              <p:nvPr/>
            </p:nvSpPr>
            <p:spPr>
              <a:xfrm>
                <a:off x="6586553" y="440522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  <p:sp>
            <p:nvSpPr>
              <p:cNvPr id="158" name="Полилиния 157"/>
              <p:cNvSpPr/>
              <p:nvPr/>
            </p:nvSpPr>
            <p:spPr>
              <a:xfrm>
                <a:off x="6663958" y="440055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</p:grpSp>
        <p:grpSp>
          <p:nvGrpSpPr>
            <p:cNvPr id="48559" name="Группа 138"/>
            <p:cNvGrpSpPr>
              <a:grpSpLocks/>
            </p:cNvGrpSpPr>
            <p:nvPr/>
          </p:nvGrpSpPr>
          <p:grpSpPr bwMode="auto">
            <a:xfrm rot="639347">
              <a:off x="6792579" y="4410371"/>
              <a:ext cx="798923" cy="2457470"/>
              <a:chOff x="6586553" y="4400554"/>
              <a:chExt cx="798923" cy="2457470"/>
            </a:xfrm>
          </p:grpSpPr>
          <p:sp>
            <p:nvSpPr>
              <p:cNvPr id="153" name="Полилиния 152"/>
              <p:cNvSpPr/>
              <p:nvPr/>
            </p:nvSpPr>
            <p:spPr>
              <a:xfrm flipH="1">
                <a:off x="6929454" y="5143512"/>
                <a:ext cx="142905" cy="1714512"/>
              </a:xfrm>
              <a:custGeom>
                <a:avLst/>
                <a:gdLst>
                  <a:gd name="connsiteX0" fmla="*/ 1016000 w 1016000"/>
                  <a:gd name="connsiteY0" fmla="*/ 1778000 h 1803400"/>
                  <a:gd name="connsiteX1" fmla="*/ 0 w 1016000"/>
                  <a:gd name="connsiteY1" fmla="*/ 0 h 1803400"/>
                  <a:gd name="connsiteX2" fmla="*/ 901700 w 1016000"/>
                  <a:gd name="connsiteY2" fmla="*/ 1803400 h 1803400"/>
                  <a:gd name="connsiteX3" fmla="*/ 1016000 w 1016000"/>
                  <a:gd name="connsiteY3" fmla="*/ 1778000 h 1803400"/>
                  <a:gd name="connsiteX0" fmla="*/ 1016000 w 1016000"/>
                  <a:gd name="connsiteY0" fmla="*/ 1914011 h 1939411"/>
                  <a:gd name="connsiteX1" fmla="*/ 0 w 1016000"/>
                  <a:gd name="connsiteY1" fmla="*/ 136011 h 1939411"/>
                  <a:gd name="connsiteX2" fmla="*/ 901700 w 1016000"/>
                  <a:gd name="connsiteY2" fmla="*/ 1939411 h 1939411"/>
                  <a:gd name="connsiteX3" fmla="*/ 1016000 w 1016000"/>
                  <a:gd name="connsiteY3" fmla="*/ 1914011 h 1939411"/>
                  <a:gd name="connsiteX0" fmla="*/ 1269483 w 1269483"/>
                  <a:gd name="connsiteY0" fmla="*/ 2019845 h 2045245"/>
                  <a:gd name="connsiteX1" fmla="*/ 253483 w 1269483"/>
                  <a:gd name="connsiteY1" fmla="*/ 241845 h 2045245"/>
                  <a:gd name="connsiteX2" fmla="*/ 1155183 w 1269483"/>
                  <a:gd name="connsiteY2" fmla="*/ 2045245 h 2045245"/>
                  <a:gd name="connsiteX3" fmla="*/ 1269483 w 1269483"/>
                  <a:gd name="connsiteY3" fmla="*/ 2019845 h 2045245"/>
                  <a:gd name="connsiteX0" fmla="*/ 1175829 w 1175829"/>
                  <a:gd name="connsiteY0" fmla="*/ 1914011 h 1939411"/>
                  <a:gd name="connsiteX1" fmla="*/ 159829 w 1175829"/>
                  <a:gd name="connsiteY1" fmla="*/ 136011 h 1939411"/>
                  <a:gd name="connsiteX2" fmla="*/ 1061529 w 1175829"/>
                  <a:gd name="connsiteY2" fmla="*/ 1939411 h 1939411"/>
                  <a:gd name="connsiteX3" fmla="*/ 1175829 w 1175829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538181 w 697974"/>
                  <a:gd name="connsiteY2" fmla="*/ 1939411 h 1939411"/>
                  <a:gd name="connsiteX3" fmla="*/ 652481 w 697974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363701 w 697974"/>
                  <a:gd name="connsiteY2" fmla="*/ 1939411 h 1939411"/>
                  <a:gd name="connsiteX3" fmla="*/ 652481 w 697974"/>
                  <a:gd name="connsiteY3" fmla="*/ 1914011 h 1939411"/>
                  <a:gd name="connsiteX0" fmla="*/ 477999 w 523492"/>
                  <a:gd name="connsiteY0" fmla="*/ 1914011 h 1939411"/>
                  <a:gd name="connsiteX1" fmla="*/ 159828 w 523492"/>
                  <a:gd name="connsiteY1" fmla="*/ 136011 h 1939411"/>
                  <a:gd name="connsiteX2" fmla="*/ 363701 w 523492"/>
                  <a:gd name="connsiteY2" fmla="*/ 1939411 h 1939411"/>
                  <a:gd name="connsiteX3" fmla="*/ 477999 w 523492"/>
                  <a:gd name="connsiteY3" fmla="*/ 1914011 h 1939411"/>
                  <a:gd name="connsiteX0" fmla="*/ 129045 w 215906"/>
                  <a:gd name="connsiteY0" fmla="*/ 1914011 h 1939411"/>
                  <a:gd name="connsiteX1" fmla="*/ 159828 w 215906"/>
                  <a:gd name="connsiteY1" fmla="*/ 136011 h 1939411"/>
                  <a:gd name="connsiteX2" fmla="*/ 14747 w 215906"/>
                  <a:gd name="connsiteY2" fmla="*/ 1939411 h 1939411"/>
                  <a:gd name="connsiteX3" fmla="*/ 129045 w 215906"/>
                  <a:gd name="connsiteY3" fmla="*/ 1914011 h 1939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5906" h="1939411">
                    <a:moveTo>
                      <a:pt x="129045" y="1914011"/>
                    </a:moveTo>
                    <a:cubicBezTo>
                      <a:pt x="174538" y="948262"/>
                      <a:pt x="215907" y="0"/>
                      <a:pt x="159828" y="136011"/>
                    </a:cubicBezTo>
                    <a:cubicBezTo>
                      <a:pt x="-1" y="124344"/>
                      <a:pt x="106262" y="806428"/>
                      <a:pt x="14747" y="1939411"/>
                    </a:cubicBezTo>
                    <a:lnTo>
                      <a:pt x="129045" y="1914011"/>
                    </a:lnTo>
                    <a:close/>
                  </a:path>
                </a:pathLst>
              </a:custGeom>
              <a:gradFill>
                <a:gsLst>
                  <a:gs pos="100000">
                    <a:srgbClr val="92D050"/>
                  </a:gs>
                  <a:gs pos="0">
                    <a:schemeClr val="accent3">
                      <a:lumMod val="50000"/>
                    </a:schemeClr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9050" h="190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  <p:sp>
            <p:nvSpPr>
              <p:cNvPr id="154" name="Полилиния 153"/>
              <p:cNvSpPr/>
              <p:nvPr/>
            </p:nvSpPr>
            <p:spPr>
              <a:xfrm>
                <a:off x="6586553" y="440522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  <p:sp>
            <p:nvSpPr>
              <p:cNvPr id="155" name="Полилиния 154"/>
              <p:cNvSpPr/>
              <p:nvPr/>
            </p:nvSpPr>
            <p:spPr>
              <a:xfrm>
                <a:off x="6663958" y="440055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</p:grpSp>
      </p:grpSp>
      <p:grpSp>
        <p:nvGrpSpPr>
          <p:cNvPr id="48142" name="Группа 158"/>
          <p:cNvGrpSpPr>
            <a:grpSpLocks/>
          </p:cNvGrpSpPr>
          <p:nvPr/>
        </p:nvGrpSpPr>
        <p:grpSpPr bwMode="auto">
          <a:xfrm rot="388224">
            <a:off x="6557963" y="5856288"/>
            <a:ext cx="1292225" cy="1084262"/>
            <a:chOff x="5898071" y="4400554"/>
            <a:chExt cx="2324143" cy="2470145"/>
          </a:xfrm>
        </p:grpSpPr>
        <p:sp>
          <p:nvSpPr>
            <p:cNvPr id="160" name="Полилиния 159"/>
            <p:cNvSpPr/>
            <p:nvPr/>
          </p:nvSpPr>
          <p:spPr>
            <a:xfrm>
              <a:off x="5898071" y="4931288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161" name="Полилиния 160"/>
            <p:cNvSpPr/>
            <p:nvPr/>
          </p:nvSpPr>
          <p:spPr>
            <a:xfrm>
              <a:off x="6357950" y="4918589"/>
              <a:ext cx="79269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162" name="Полилиния 161"/>
            <p:cNvSpPr/>
            <p:nvPr/>
          </p:nvSpPr>
          <p:spPr>
            <a:xfrm>
              <a:off x="6072198" y="4918589"/>
              <a:ext cx="114988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163" name="Полилиния 162"/>
            <p:cNvSpPr/>
            <p:nvPr/>
          </p:nvSpPr>
          <p:spPr>
            <a:xfrm flipH="1">
              <a:off x="7000892" y="4918589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164" name="Полилиния 163"/>
            <p:cNvSpPr/>
            <p:nvPr/>
          </p:nvSpPr>
          <p:spPr>
            <a:xfrm flipH="1">
              <a:off x="7000892" y="4918589"/>
              <a:ext cx="785818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165" name="Полилиния 164"/>
            <p:cNvSpPr/>
            <p:nvPr/>
          </p:nvSpPr>
          <p:spPr>
            <a:xfrm flipH="1">
              <a:off x="6929454" y="4918589"/>
              <a:ext cx="500066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grpSp>
          <p:nvGrpSpPr>
            <p:cNvPr id="48530" name="Группа 137"/>
            <p:cNvGrpSpPr>
              <a:grpSpLocks/>
            </p:cNvGrpSpPr>
            <p:nvPr/>
          </p:nvGrpSpPr>
          <p:grpSpPr bwMode="auto">
            <a:xfrm rot="-169710">
              <a:off x="6560974" y="4400554"/>
              <a:ext cx="798923" cy="2457470"/>
              <a:chOff x="6586553" y="4400554"/>
              <a:chExt cx="798923" cy="2457470"/>
            </a:xfrm>
          </p:grpSpPr>
          <p:sp>
            <p:nvSpPr>
              <p:cNvPr id="171" name="Полилиния 170"/>
              <p:cNvSpPr/>
              <p:nvPr/>
            </p:nvSpPr>
            <p:spPr>
              <a:xfrm flipH="1">
                <a:off x="6929454" y="5143512"/>
                <a:ext cx="142905" cy="1714512"/>
              </a:xfrm>
              <a:custGeom>
                <a:avLst/>
                <a:gdLst>
                  <a:gd name="connsiteX0" fmla="*/ 1016000 w 1016000"/>
                  <a:gd name="connsiteY0" fmla="*/ 1778000 h 1803400"/>
                  <a:gd name="connsiteX1" fmla="*/ 0 w 1016000"/>
                  <a:gd name="connsiteY1" fmla="*/ 0 h 1803400"/>
                  <a:gd name="connsiteX2" fmla="*/ 901700 w 1016000"/>
                  <a:gd name="connsiteY2" fmla="*/ 1803400 h 1803400"/>
                  <a:gd name="connsiteX3" fmla="*/ 1016000 w 1016000"/>
                  <a:gd name="connsiteY3" fmla="*/ 1778000 h 1803400"/>
                  <a:gd name="connsiteX0" fmla="*/ 1016000 w 1016000"/>
                  <a:gd name="connsiteY0" fmla="*/ 1914011 h 1939411"/>
                  <a:gd name="connsiteX1" fmla="*/ 0 w 1016000"/>
                  <a:gd name="connsiteY1" fmla="*/ 136011 h 1939411"/>
                  <a:gd name="connsiteX2" fmla="*/ 901700 w 1016000"/>
                  <a:gd name="connsiteY2" fmla="*/ 1939411 h 1939411"/>
                  <a:gd name="connsiteX3" fmla="*/ 1016000 w 1016000"/>
                  <a:gd name="connsiteY3" fmla="*/ 1914011 h 1939411"/>
                  <a:gd name="connsiteX0" fmla="*/ 1269483 w 1269483"/>
                  <a:gd name="connsiteY0" fmla="*/ 2019845 h 2045245"/>
                  <a:gd name="connsiteX1" fmla="*/ 253483 w 1269483"/>
                  <a:gd name="connsiteY1" fmla="*/ 241845 h 2045245"/>
                  <a:gd name="connsiteX2" fmla="*/ 1155183 w 1269483"/>
                  <a:gd name="connsiteY2" fmla="*/ 2045245 h 2045245"/>
                  <a:gd name="connsiteX3" fmla="*/ 1269483 w 1269483"/>
                  <a:gd name="connsiteY3" fmla="*/ 2019845 h 2045245"/>
                  <a:gd name="connsiteX0" fmla="*/ 1175829 w 1175829"/>
                  <a:gd name="connsiteY0" fmla="*/ 1914011 h 1939411"/>
                  <a:gd name="connsiteX1" fmla="*/ 159829 w 1175829"/>
                  <a:gd name="connsiteY1" fmla="*/ 136011 h 1939411"/>
                  <a:gd name="connsiteX2" fmla="*/ 1061529 w 1175829"/>
                  <a:gd name="connsiteY2" fmla="*/ 1939411 h 1939411"/>
                  <a:gd name="connsiteX3" fmla="*/ 1175829 w 1175829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538181 w 697974"/>
                  <a:gd name="connsiteY2" fmla="*/ 1939411 h 1939411"/>
                  <a:gd name="connsiteX3" fmla="*/ 652481 w 697974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363701 w 697974"/>
                  <a:gd name="connsiteY2" fmla="*/ 1939411 h 1939411"/>
                  <a:gd name="connsiteX3" fmla="*/ 652481 w 697974"/>
                  <a:gd name="connsiteY3" fmla="*/ 1914011 h 1939411"/>
                  <a:gd name="connsiteX0" fmla="*/ 477999 w 523492"/>
                  <a:gd name="connsiteY0" fmla="*/ 1914011 h 1939411"/>
                  <a:gd name="connsiteX1" fmla="*/ 159828 w 523492"/>
                  <a:gd name="connsiteY1" fmla="*/ 136011 h 1939411"/>
                  <a:gd name="connsiteX2" fmla="*/ 363701 w 523492"/>
                  <a:gd name="connsiteY2" fmla="*/ 1939411 h 1939411"/>
                  <a:gd name="connsiteX3" fmla="*/ 477999 w 523492"/>
                  <a:gd name="connsiteY3" fmla="*/ 1914011 h 1939411"/>
                  <a:gd name="connsiteX0" fmla="*/ 129045 w 215906"/>
                  <a:gd name="connsiteY0" fmla="*/ 1914011 h 1939411"/>
                  <a:gd name="connsiteX1" fmla="*/ 159828 w 215906"/>
                  <a:gd name="connsiteY1" fmla="*/ 136011 h 1939411"/>
                  <a:gd name="connsiteX2" fmla="*/ 14747 w 215906"/>
                  <a:gd name="connsiteY2" fmla="*/ 1939411 h 1939411"/>
                  <a:gd name="connsiteX3" fmla="*/ 129045 w 215906"/>
                  <a:gd name="connsiteY3" fmla="*/ 1914011 h 1939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5906" h="1939411">
                    <a:moveTo>
                      <a:pt x="129045" y="1914011"/>
                    </a:moveTo>
                    <a:cubicBezTo>
                      <a:pt x="174538" y="948262"/>
                      <a:pt x="215907" y="0"/>
                      <a:pt x="159828" y="136011"/>
                    </a:cubicBezTo>
                    <a:cubicBezTo>
                      <a:pt x="-1" y="124344"/>
                      <a:pt x="106262" y="806428"/>
                      <a:pt x="14747" y="1939411"/>
                    </a:cubicBezTo>
                    <a:lnTo>
                      <a:pt x="129045" y="1914011"/>
                    </a:lnTo>
                    <a:close/>
                  </a:path>
                </a:pathLst>
              </a:custGeom>
              <a:gradFill>
                <a:gsLst>
                  <a:gs pos="100000">
                    <a:srgbClr val="92D050"/>
                  </a:gs>
                  <a:gs pos="0">
                    <a:schemeClr val="accent3">
                      <a:lumMod val="50000"/>
                    </a:schemeClr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9050" h="190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  <p:sp>
            <p:nvSpPr>
              <p:cNvPr id="172" name="Полилиния 171"/>
              <p:cNvSpPr/>
              <p:nvPr/>
            </p:nvSpPr>
            <p:spPr>
              <a:xfrm>
                <a:off x="6586553" y="440522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  <p:sp>
            <p:nvSpPr>
              <p:cNvPr id="173" name="Полилиния 172"/>
              <p:cNvSpPr/>
              <p:nvPr/>
            </p:nvSpPr>
            <p:spPr>
              <a:xfrm>
                <a:off x="6663958" y="440055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</p:grpSp>
      </p:grpSp>
      <p:grpSp>
        <p:nvGrpSpPr>
          <p:cNvPr id="48143" name="Группа 173"/>
          <p:cNvGrpSpPr>
            <a:grpSpLocks/>
          </p:cNvGrpSpPr>
          <p:nvPr/>
        </p:nvGrpSpPr>
        <p:grpSpPr bwMode="auto">
          <a:xfrm rot="626960">
            <a:off x="8369300" y="5934075"/>
            <a:ext cx="928688" cy="1000125"/>
            <a:chOff x="5898071" y="4400554"/>
            <a:chExt cx="2324143" cy="2470145"/>
          </a:xfrm>
        </p:grpSpPr>
        <p:sp>
          <p:nvSpPr>
            <p:cNvPr id="175" name="Полилиния 174"/>
            <p:cNvSpPr/>
            <p:nvPr/>
          </p:nvSpPr>
          <p:spPr>
            <a:xfrm>
              <a:off x="5898071" y="4931288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176" name="Полилиния 175"/>
            <p:cNvSpPr/>
            <p:nvPr/>
          </p:nvSpPr>
          <p:spPr>
            <a:xfrm>
              <a:off x="6357950" y="4918589"/>
              <a:ext cx="79269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177" name="Полилиния 176"/>
            <p:cNvSpPr/>
            <p:nvPr/>
          </p:nvSpPr>
          <p:spPr>
            <a:xfrm>
              <a:off x="6072198" y="4918589"/>
              <a:ext cx="114988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178" name="Полилиния 177"/>
            <p:cNvSpPr/>
            <p:nvPr/>
          </p:nvSpPr>
          <p:spPr>
            <a:xfrm flipH="1">
              <a:off x="7000892" y="4918589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179" name="Полилиния 178"/>
            <p:cNvSpPr/>
            <p:nvPr/>
          </p:nvSpPr>
          <p:spPr>
            <a:xfrm flipH="1">
              <a:off x="7000892" y="4918589"/>
              <a:ext cx="785818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180" name="Полилиния 179"/>
            <p:cNvSpPr/>
            <p:nvPr/>
          </p:nvSpPr>
          <p:spPr>
            <a:xfrm flipH="1">
              <a:off x="6929454" y="4918589"/>
              <a:ext cx="500066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grpSp>
          <p:nvGrpSpPr>
            <p:cNvPr id="48502" name="Группа 137"/>
            <p:cNvGrpSpPr>
              <a:grpSpLocks/>
            </p:cNvGrpSpPr>
            <p:nvPr/>
          </p:nvGrpSpPr>
          <p:grpSpPr bwMode="auto">
            <a:xfrm rot="-169710">
              <a:off x="6560974" y="4400554"/>
              <a:ext cx="798923" cy="2457470"/>
              <a:chOff x="6586553" y="4400554"/>
              <a:chExt cx="798923" cy="2457470"/>
            </a:xfrm>
          </p:grpSpPr>
          <p:sp>
            <p:nvSpPr>
              <p:cNvPr id="186" name="Полилиния 185"/>
              <p:cNvSpPr/>
              <p:nvPr/>
            </p:nvSpPr>
            <p:spPr>
              <a:xfrm flipH="1">
                <a:off x="6929454" y="5143512"/>
                <a:ext cx="142905" cy="1714512"/>
              </a:xfrm>
              <a:custGeom>
                <a:avLst/>
                <a:gdLst>
                  <a:gd name="connsiteX0" fmla="*/ 1016000 w 1016000"/>
                  <a:gd name="connsiteY0" fmla="*/ 1778000 h 1803400"/>
                  <a:gd name="connsiteX1" fmla="*/ 0 w 1016000"/>
                  <a:gd name="connsiteY1" fmla="*/ 0 h 1803400"/>
                  <a:gd name="connsiteX2" fmla="*/ 901700 w 1016000"/>
                  <a:gd name="connsiteY2" fmla="*/ 1803400 h 1803400"/>
                  <a:gd name="connsiteX3" fmla="*/ 1016000 w 1016000"/>
                  <a:gd name="connsiteY3" fmla="*/ 1778000 h 1803400"/>
                  <a:gd name="connsiteX0" fmla="*/ 1016000 w 1016000"/>
                  <a:gd name="connsiteY0" fmla="*/ 1914011 h 1939411"/>
                  <a:gd name="connsiteX1" fmla="*/ 0 w 1016000"/>
                  <a:gd name="connsiteY1" fmla="*/ 136011 h 1939411"/>
                  <a:gd name="connsiteX2" fmla="*/ 901700 w 1016000"/>
                  <a:gd name="connsiteY2" fmla="*/ 1939411 h 1939411"/>
                  <a:gd name="connsiteX3" fmla="*/ 1016000 w 1016000"/>
                  <a:gd name="connsiteY3" fmla="*/ 1914011 h 1939411"/>
                  <a:gd name="connsiteX0" fmla="*/ 1269483 w 1269483"/>
                  <a:gd name="connsiteY0" fmla="*/ 2019845 h 2045245"/>
                  <a:gd name="connsiteX1" fmla="*/ 253483 w 1269483"/>
                  <a:gd name="connsiteY1" fmla="*/ 241845 h 2045245"/>
                  <a:gd name="connsiteX2" fmla="*/ 1155183 w 1269483"/>
                  <a:gd name="connsiteY2" fmla="*/ 2045245 h 2045245"/>
                  <a:gd name="connsiteX3" fmla="*/ 1269483 w 1269483"/>
                  <a:gd name="connsiteY3" fmla="*/ 2019845 h 2045245"/>
                  <a:gd name="connsiteX0" fmla="*/ 1175829 w 1175829"/>
                  <a:gd name="connsiteY0" fmla="*/ 1914011 h 1939411"/>
                  <a:gd name="connsiteX1" fmla="*/ 159829 w 1175829"/>
                  <a:gd name="connsiteY1" fmla="*/ 136011 h 1939411"/>
                  <a:gd name="connsiteX2" fmla="*/ 1061529 w 1175829"/>
                  <a:gd name="connsiteY2" fmla="*/ 1939411 h 1939411"/>
                  <a:gd name="connsiteX3" fmla="*/ 1175829 w 1175829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538181 w 697974"/>
                  <a:gd name="connsiteY2" fmla="*/ 1939411 h 1939411"/>
                  <a:gd name="connsiteX3" fmla="*/ 652481 w 697974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363701 w 697974"/>
                  <a:gd name="connsiteY2" fmla="*/ 1939411 h 1939411"/>
                  <a:gd name="connsiteX3" fmla="*/ 652481 w 697974"/>
                  <a:gd name="connsiteY3" fmla="*/ 1914011 h 1939411"/>
                  <a:gd name="connsiteX0" fmla="*/ 477999 w 523492"/>
                  <a:gd name="connsiteY0" fmla="*/ 1914011 h 1939411"/>
                  <a:gd name="connsiteX1" fmla="*/ 159828 w 523492"/>
                  <a:gd name="connsiteY1" fmla="*/ 136011 h 1939411"/>
                  <a:gd name="connsiteX2" fmla="*/ 363701 w 523492"/>
                  <a:gd name="connsiteY2" fmla="*/ 1939411 h 1939411"/>
                  <a:gd name="connsiteX3" fmla="*/ 477999 w 523492"/>
                  <a:gd name="connsiteY3" fmla="*/ 1914011 h 1939411"/>
                  <a:gd name="connsiteX0" fmla="*/ 129045 w 215906"/>
                  <a:gd name="connsiteY0" fmla="*/ 1914011 h 1939411"/>
                  <a:gd name="connsiteX1" fmla="*/ 159828 w 215906"/>
                  <a:gd name="connsiteY1" fmla="*/ 136011 h 1939411"/>
                  <a:gd name="connsiteX2" fmla="*/ 14747 w 215906"/>
                  <a:gd name="connsiteY2" fmla="*/ 1939411 h 1939411"/>
                  <a:gd name="connsiteX3" fmla="*/ 129045 w 215906"/>
                  <a:gd name="connsiteY3" fmla="*/ 1914011 h 1939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5906" h="1939411">
                    <a:moveTo>
                      <a:pt x="129045" y="1914011"/>
                    </a:moveTo>
                    <a:cubicBezTo>
                      <a:pt x="174538" y="948262"/>
                      <a:pt x="215907" y="0"/>
                      <a:pt x="159828" y="136011"/>
                    </a:cubicBezTo>
                    <a:cubicBezTo>
                      <a:pt x="-1" y="124344"/>
                      <a:pt x="106262" y="806428"/>
                      <a:pt x="14747" y="1939411"/>
                    </a:cubicBezTo>
                    <a:lnTo>
                      <a:pt x="129045" y="1914011"/>
                    </a:lnTo>
                    <a:close/>
                  </a:path>
                </a:pathLst>
              </a:custGeom>
              <a:gradFill>
                <a:gsLst>
                  <a:gs pos="100000">
                    <a:srgbClr val="92D050"/>
                  </a:gs>
                  <a:gs pos="0">
                    <a:schemeClr val="accent3">
                      <a:lumMod val="50000"/>
                    </a:schemeClr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9050" h="190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  <p:sp>
            <p:nvSpPr>
              <p:cNvPr id="187" name="Полилиния 186"/>
              <p:cNvSpPr/>
              <p:nvPr/>
            </p:nvSpPr>
            <p:spPr>
              <a:xfrm>
                <a:off x="6586553" y="440522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  <p:sp>
            <p:nvSpPr>
              <p:cNvPr id="188" name="Полилиния 187"/>
              <p:cNvSpPr/>
              <p:nvPr/>
            </p:nvSpPr>
            <p:spPr>
              <a:xfrm>
                <a:off x="6663958" y="440055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</p:grpSp>
      </p:grpSp>
      <p:grpSp>
        <p:nvGrpSpPr>
          <p:cNvPr id="48144" name="Группа 142"/>
          <p:cNvGrpSpPr>
            <a:grpSpLocks/>
          </p:cNvGrpSpPr>
          <p:nvPr/>
        </p:nvGrpSpPr>
        <p:grpSpPr bwMode="auto">
          <a:xfrm rot="-784521">
            <a:off x="7178675" y="5851525"/>
            <a:ext cx="1292225" cy="1079500"/>
            <a:chOff x="5898071" y="4410369"/>
            <a:chExt cx="2324143" cy="2460330"/>
          </a:xfrm>
        </p:grpSpPr>
        <p:sp>
          <p:nvSpPr>
            <p:cNvPr id="127" name="Полилиния 126"/>
            <p:cNvSpPr/>
            <p:nvPr/>
          </p:nvSpPr>
          <p:spPr>
            <a:xfrm>
              <a:off x="5898071" y="4931288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128" name="Полилиния 127"/>
            <p:cNvSpPr/>
            <p:nvPr/>
          </p:nvSpPr>
          <p:spPr>
            <a:xfrm>
              <a:off x="6357950" y="4918589"/>
              <a:ext cx="79269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129" name="Полилиния 128"/>
            <p:cNvSpPr/>
            <p:nvPr/>
          </p:nvSpPr>
          <p:spPr>
            <a:xfrm>
              <a:off x="6072198" y="4918589"/>
              <a:ext cx="114988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130" name="Полилиния 129"/>
            <p:cNvSpPr/>
            <p:nvPr/>
          </p:nvSpPr>
          <p:spPr>
            <a:xfrm flipH="1">
              <a:off x="7000892" y="4918589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132" name="Полилиния 131"/>
            <p:cNvSpPr/>
            <p:nvPr/>
          </p:nvSpPr>
          <p:spPr>
            <a:xfrm flipH="1">
              <a:off x="7000892" y="4918589"/>
              <a:ext cx="785818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grpSp>
          <p:nvGrpSpPr>
            <p:cNvPr id="48474" name="Группа 138"/>
            <p:cNvGrpSpPr>
              <a:grpSpLocks/>
            </p:cNvGrpSpPr>
            <p:nvPr/>
          </p:nvGrpSpPr>
          <p:grpSpPr bwMode="auto">
            <a:xfrm rot="639347">
              <a:off x="6792579" y="4410369"/>
              <a:ext cx="798923" cy="2457470"/>
              <a:chOff x="6586553" y="4400554"/>
              <a:chExt cx="798923" cy="2457470"/>
            </a:xfrm>
          </p:grpSpPr>
          <p:sp>
            <p:nvSpPr>
              <p:cNvPr id="140" name="Полилиния 139"/>
              <p:cNvSpPr/>
              <p:nvPr/>
            </p:nvSpPr>
            <p:spPr>
              <a:xfrm flipH="1">
                <a:off x="6929454" y="5143512"/>
                <a:ext cx="142905" cy="1714512"/>
              </a:xfrm>
              <a:custGeom>
                <a:avLst/>
                <a:gdLst>
                  <a:gd name="connsiteX0" fmla="*/ 1016000 w 1016000"/>
                  <a:gd name="connsiteY0" fmla="*/ 1778000 h 1803400"/>
                  <a:gd name="connsiteX1" fmla="*/ 0 w 1016000"/>
                  <a:gd name="connsiteY1" fmla="*/ 0 h 1803400"/>
                  <a:gd name="connsiteX2" fmla="*/ 901700 w 1016000"/>
                  <a:gd name="connsiteY2" fmla="*/ 1803400 h 1803400"/>
                  <a:gd name="connsiteX3" fmla="*/ 1016000 w 1016000"/>
                  <a:gd name="connsiteY3" fmla="*/ 1778000 h 1803400"/>
                  <a:gd name="connsiteX0" fmla="*/ 1016000 w 1016000"/>
                  <a:gd name="connsiteY0" fmla="*/ 1914011 h 1939411"/>
                  <a:gd name="connsiteX1" fmla="*/ 0 w 1016000"/>
                  <a:gd name="connsiteY1" fmla="*/ 136011 h 1939411"/>
                  <a:gd name="connsiteX2" fmla="*/ 901700 w 1016000"/>
                  <a:gd name="connsiteY2" fmla="*/ 1939411 h 1939411"/>
                  <a:gd name="connsiteX3" fmla="*/ 1016000 w 1016000"/>
                  <a:gd name="connsiteY3" fmla="*/ 1914011 h 1939411"/>
                  <a:gd name="connsiteX0" fmla="*/ 1269483 w 1269483"/>
                  <a:gd name="connsiteY0" fmla="*/ 2019845 h 2045245"/>
                  <a:gd name="connsiteX1" fmla="*/ 253483 w 1269483"/>
                  <a:gd name="connsiteY1" fmla="*/ 241845 h 2045245"/>
                  <a:gd name="connsiteX2" fmla="*/ 1155183 w 1269483"/>
                  <a:gd name="connsiteY2" fmla="*/ 2045245 h 2045245"/>
                  <a:gd name="connsiteX3" fmla="*/ 1269483 w 1269483"/>
                  <a:gd name="connsiteY3" fmla="*/ 2019845 h 2045245"/>
                  <a:gd name="connsiteX0" fmla="*/ 1175829 w 1175829"/>
                  <a:gd name="connsiteY0" fmla="*/ 1914011 h 1939411"/>
                  <a:gd name="connsiteX1" fmla="*/ 159829 w 1175829"/>
                  <a:gd name="connsiteY1" fmla="*/ 136011 h 1939411"/>
                  <a:gd name="connsiteX2" fmla="*/ 1061529 w 1175829"/>
                  <a:gd name="connsiteY2" fmla="*/ 1939411 h 1939411"/>
                  <a:gd name="connsiteX3" fmla="*/ 1175829 w 1175829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538181 w 697974"/>
                  <a:gd name="connsiteY2" fmla="*/ 1939411 h 1939411"/>
                  <a:gd name="connsiteX3" fmla="*/ 652481 w 697974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363701 w 697974"/>
                  <a:gd name="connsiteY2" fmla="*/ 1939411 h 1939411"/>
                  <a:gd name="connsiteX3" fmla="*/ 652481 w 697974"/>
                  <a:gd name="connsiteY3" fmla="*/ 1914011 h 1939411"/>
                  <a:gd name="connsiteX0" fmla="*/ 477999 w 523492"/>
                  <a:gd name="connsiteY0" fmla="*/ 1914011 h 1939411"/>
                  <a:gd name="connsiteX1" fmla="*/ 159828 w 523492"/>
                  <a:gd name="connsiteY1" fmla="*/ 136011 h 1939411"/>
                  <a:gd name="connsiteX2" fmla="*/ 363701 w 523492"/>
                  <a:gd name="connsiteY2" fmla="*/ 1939411 h 1939411"/>
                  <a:gd name="connsiteX3" fmla="*/ 477999 w 523492"/>
                  <a:gd name="connsiteY3" fmla="*/ 1914011 h 1939411"/>
                  <a:gd name="connsiteX0" fmla="*/ 129045 w 215906"/>
                  <a:gd name="connsiteY0" fmla="*/ 1914011 h 1939411"/>
                  <a:gd name="connsiteX1" fmla="*/ 159828 w 215906"/>
                  <a:gd name="connsiteY1" fmla="*/ 136011 h 1939411"/>
                  <a:gd name="connsiteX2" fmla="*/ 14747 w 215906"/>
                  <a:gd name="connsiteY2" fmla="*/ 1939411 h 1939411"/>
                  <a:gd name="connsiteX3" fmla="*/ 129045 w 215906"/>
                  <a:gd name="connsiteY3" fmla="*/ 1914011 h 1939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5906" h="1939411">
                    <a:moveTo>
                      <a:pt x="129045" y="1914011"/>
                    </a:moveTo>
                    <a:cubicBezTo>
                      <a:pt x="174538" y="948262"/>
                      <a:pt x="215907" y="0"/>
                      <a:pt x="159828" y="136011"/>
                    </a:cubicBezTo>
                    <a:cubicBezTo>
                      <a:pt x="-1" y="124344"/>
                      <a:pt x="106262" y="806428"/>
                      <a:pt x="14747" y="1939411"/>
                    </a:cubicBezTo>
                    <a:lnTo>
                      <a:pt x="129045" y="1914011"/>
                    </a:lnTo>
                    <a:close/>
                  </a:path>
                </a:pathLst>
              </a:custGeom>
              <a:gradFill>
                <a:gsLst>
                  <a:gs pos="100000">
                    <a:srgbClr val="92D050"/>
                  </a:gs>
                  <a:gs pos="0">
                    <a:schemeClr val="accent3">
                      <a:lumMod val="50000"/>
                    </a:schemeClr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9050" h="190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  <p:sp>
            <p:nvSpPr>
              <p:cNvPr id="141" name="Полилиния 140"/>
              <p:cNvSpPr/>
              <p:nvPr/>
            </p:nvSpPr>
            <p:spPr>
              <a:xfrm>
                <a:off x="6586553" y="440522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  <p:sp>
            <p:nvSpPr>
              <p:cNvPr id="142" name="Полилиния 141"/>
              <p:cNvSpPr/>
              <p:nvPr/>
            </p:nvSpPr>
            <p:spPr>
              <a:xfrm>
                <a:off x="6663958" y="440055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</p:grpSp>
      </p:grpSp>
      <p:grpSp>
        <p:nvGrpSpPr>
          <p:cNvPr id="48145" name="Группа 203"/>
          <p:cNvGrpSpPr>
            <a:grpSpLocks/>
          </p:cNvGrpSpPr>
          <p:nvPr/>
        </p:nvGrpSpPr>
        <p:grpSpPr bwMode="auto">
          <a:xfrm rot="626960">
            <a:off x="3440113" y="6005513"/>
            <a:ext cx="928687" cy="1000125"/>
            <a:chOff x="5898071" y="4400554"/>
            <a:chExt cx="2324143" cy="2470145"/>
          </a:xfrm>
        </p:grpSpPr>
        <p:sp>
          <p:nvSpPr>
            <p:cNvPr id="205" name="Полилиния 204"/>
            <p:cNvSpPr/>
            <p:nvPr/>
          </p:nvSpPr>
          <p:spPr>
            <a:xfrm>
              <a:off x="5898071" y="4931288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06" name="Полилиния 205"/>
            <p:cNvSpPr/>
            <p:nvPr/>
          </p:nvSpPr>
          <p:spPr>
            <a:xfrm>
              <a:off x="6357950" y="4918589"/>
              <a:ext cx="79269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07" name="Полилиния 206"/>
            <p:cNvSpPr/>
            <p:nvPr/>
          </p:nvSpPr>
          <p:spPr>
            <a:xfrm>
              <a:off x="6072198" y="4918589"/>
              <a:ext cx="114988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08" name="Полилиния 207"/>
            <p:cNvSpPr/>
            <p:nvPr/>
          </p:nvSpPr>
          <p:spPr>
            <a:xfrm flipH="1">
              <a:off x="7000892" y="4918589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09" name="Полилиния 208"/>
            <p:cNvSpPr/>
            <p:nvPr/>
          </p:nvSpPr>
          <p:spPr>
            <a:xfrm flipH="1">
              <a:off x="7000892" y="4918589"/>
              <a:ext cx="785818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10" name="Полилиния 209"/>
            <p:cNvSpPr/>
            <p:nvPr/>
          </p:nvSpPr>
          <p:spPr>
            <a:xfrm flipH="1">
              <a:off x="6929454" y="4918589"/>
              <a:ext cx="500066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grpSp>
          <p:nvGrpSpPr>
            <p:cNvPr id="48439" name="Группа 137"/>
            <p:cNvGrpSpPr>
              <a:grpSpLocks/>
            </p:cNvGrpSpPr>
            <p:nvPr/>
          </p:nvGrpSpPr>
          <p:grpSpPr bwMode="auto">
            <a:xfrm rot="-169710">
              <a:off x="6560974" y="4400554"/>
              <a:ext cx="798923" cy="2457470"/>
              <a:chOff x="6586553" y="4400554"/>
              <a:chExt cx="798923" cy="2457470"/>
            </a:xfrm>
          </p:grpSpPr>
          <p:sp>
            <p:nvSpPr>
              <p:cNvPr id="216" name="Полилиния 215"/>
              <p:cNvSpPr/>
              <p:nvPr/>
            </p:nvSpPr>
            <p:spPr>
              <a:xfrm flipH="1">
                <a:off x="6929454" y="5143512"/>
                <a:ext cx="142905" cy="1714512"/>
              </a:xfrm>
              <a:custGeom>
                <a:avLst/>
                <a:gdLst>
                  <a:gd name="connsiteX0" fmla="*/ 1016000 w 1016000"/>
                  <a:gd name="connsiteY0" fmla="*/ 1778000 h 1803400"/>
                  <a:gd name="connsiteX1" fmla="*/ 0 w 1016000"/>
                  <a:gd name="connsiteY1" fmla="*/ 0 h 1803400"/>
                  <a:gd name="connsiteX2" fmla="*/ 901700 w 1016000"/>
                  <a:gd name="connsiteY2" fmla="*/ 1803400 h 1803400"/>
                  <a:gd name="connsiteX3" fmla="*/ 1016000 w 1016000"/>
                  <a:gd name="connsiteY3" fmla="*/ 1778000 h 1803400"/>
                  <a:gd name="connsiteX0" fmla="*/ 1016000 w 1016000"/>
                  <a:gd name="connsiteY0" fmla="*/ 1914011 h 1939411"/>
                  <a:gd name="connsiteX1" fmla="*/ 0 w 1016000"/>
                  <a:gd name="connsiteY1" fmla="*/ 136011 h 1939411"/>
                  <a:gd name="connsiteX2" fmla="*/ 901700 w 1016000"/>
                  <a:gd name="connsiteY2" fmla="*/ 1939411 h 1939411"/>
                  <a:gd name="connsiteX3" fmla="*/ 1016000 w 1016000"/>
                  <a:gd name="connsiteY3" fmla="*/ 1914011 h 1939411"/>
                  <a:gd name="connsiteX0" fmla="*/ 1269483 w 1269483"/>
                  <a:gd name="connsiteY0" fmla="*/ 2019845 h 2045245"/>
                  <a:gd name="connsiteX1" fmla="*/ 253483 w 1269483"/>
                  <a:gd name="connsiteY1" fmla="*/ 241845 h 2045245"/>
                  <a:gd name="connsiteX2" fmla="*/ 1155183 w 1269483"/>
                  <a:gd name="connsiteY2" fmla="*/ 2045245 h 2045245"/>
                  <a:gd name="connsiteX3" fmla="*/ 1269483 w 1269483"/>
                  <a:gd name="connsiteY3" fmla="*/ 2019845 h 2045245"/>
                  <a:gd name="connsiteX0" fmla="*/ 1175829 w 1175829"/>
                  <a:gd name="connsiteY0" fmla="*/ 1914011 h 1939411"/>
                  <a:gd name="connsiteX1" fmla="*/ 159829 w 1175829"/>
                  <a:gd name="connsiteY1" fmla="*/ 136011 h 1939411"/>
                  <a:gd name="connsiteX2" fmla="*/ 1061529 w 1175829"/>
                  <a:gd name="connsiteY2" fmla="*/ 1939411 h 1939411"/>
                  <a:gd name="connsiteX3" fmla="*/ 1175829 w 1175829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538181 w 697974"/>
                  <a:gd name="connsiteY2" fmla="*/ 1939411 h 1939411"/>
                  <a:gd name="connsiteX3" fmla="*/ 652481 w 697974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363701 w 697974"/>
                  <a:gd name="connsiteY2" fmla="*/ 1939411 h 1939411"/>
                  <a:gd name="connsiteX3" fmla="*/ 652481 w 697974"/>
                  <a:gd name="connsiteY3" fmla="*/ 1914011 h 1939411"/>
                  <a:gd name="connsiteX0" fmla="*/ 477999 w 523492"/>
                  <a:gd name="connsiteY0" fmla="*/ 1914011 h 1939411"/>
                  <a:gd name="connsiteX1" fmla="*/ 159828 w 523492"/>
                  <a:gd name="connsiteY1" fmla="*/ 136011 h 1939411"/>
                  <a:gd name="connsiteX2" fmla="*/ 363701 w 523492"/>
                  <a:gd name="connsiteY2" fmla="*/ 1939411 h 1939411"/>
                  <a:gd name="connsiteX3" fmla="*/ 477999 w 523492"/>
                  <a:gd name="connsiteY3" fmla="*/ 1914011 h 1939411"/>
                  <a:gd name="connsiteX0" fmla="*/ 129045 w 215906"/>
                  <a:gd name="connsiteY0" fmla="*/ 1914011 h 1939411"/>
                  <a:gd name="connsiteX1" fmla="*/ 159828 w 215906"/>
                  <a:gd name="connsiteY1" fmla="*/ 136011 h 1939411"/>
                  <a:gd name="connsiteX2" fmla="*/ 14747 w 215906"/>
                  <a:gd name="connsiteY2" fmla="*/ 1939411 h 1939411"/>
                  <a:gd name="connsiteX3" fmla="*/ 129045 w 215906"/>
                  <a:gd name="connsiteY3" fmla="*/ 1914011 h 1939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5906" h="1939411">
                    <a:moveTo>
                      <a:pt x="129045" y="1914011"/>
                    </a:moveTo>
                    <a:cubicBezTo>
                      <a:pt x="174538" y="948262"/>
                      <a:pt x="215907" y="0"/>
                      <a:pt x="159828" y="136011"/>
                    </a:cubicBezTo>
                    <a:cubicBezTo>
                      <a:pt x="-1" y="124344"/>
                      <a:pt x="106262" y="806428"/>
                      <a:pt x="14747" y="1939411"/>
                    </a:cubicBezTo>
                    <a:lnTo>
                      <a:pt x="129045" y="1914011"/>
                    </a:lnTo>
                    <a:close/>
                  </a:path>
                </a:pathLst>
              </a:custGeom>
              <a:gradFill>
                <a:gsLst>
                  <a:gs pos="100000">
                    <a:srgbClr val="92D050"/>
                  </a:gs>
                  <a:gs pos="0">
                    <a:schemeClr val="accent3">
                      <a:lumMod val="50000"/>
                    </a:schemeClr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9050" h="190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  <p:sp>
            <p:nvSpPr>
              <p:cNvPr id="217" name="Полилиния 216"/>
              <p:cNvSpPr/>
              <p:nvPr/>
            </p:nvSpPr>
            <p:spPr>
              <a:xfrm>
                <a:off x="6586553" y="440522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  <p:sp>
            <p:nvSpPr>
              <p:cNvPr id="218" name="Полилиния 217"/>
              <p:cNvSpPr/>
              <p:nvPr/>
            </p:nvSpPr>
            <p:spPr>
              <a:xfrm>
                <a:off x="6663958" y="440055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</p:grpSp>
        <p:grpSp>
          <p:nvGrpSpPr>
            <p:cNvPr id="48440" name="Группа 138"/>
            <p:cNvGrpSpPr>
              <a:grpSpLocks/>
            </p:cNvGrpSpPr>
            <p:nvPr/>
          </p:nvGrpSpPr>
          <p:grpSpPr bwMode="auto">
            <a:xfrm rot="639347">
              <a:off x="6792579" y="4410375"/>
              <a:ext cx="798923" cy="2457470"/>
              <a:chOff x="6586553" y="4400554"/>
              <a:chExt cx="798923" cy="2457470"/>
            </a:xfrm>
          </p:grpSpPr>
          <p:sp>
            <p:nvSpPr>
              <p:cNvPr id="213" name="Полилиния 212"/>
              <p:cNvSpPr/>
              <p:nvPr/>
            </p:nvSpPr>
            <p:spPr>
              <a:xfrm flipH="1">
                <a:off x="6929454" y="5143512"/>
                <a:ext cx="142905" cy="1714512"/>
              </a:xfrm>
              <a:custGeom>
                <a:avLst/>
                <a:gdLst>
                  <a:gd name="connsiteX0" fmla="*/ 1016000 w 1016000"/>
                  <a:gd name="connsiteY0" fmla="*/ 1778000 h 1803400"/>
                  <a:gd name="connsiteX1" fmla="*/ 0 w 1016000"/>
                  <a:gd name="connsiteY1" fmla="*/ 0 h 1803400"/>
                  <a:gd name="connsiteX2" fmla="*/ 901700 w 1016000"/>
                  <a:gd name="connsiteY2" fmla="*/ 1803400 h 1803400"/>
                  <a:gd name="connsiteX3" fmla="*/ 1016000 w 1016000"/>
                  <a:gd name="connsiteY3" fmla="*/ 1778000 h 1803400"/>
                  <a:gd name="connsiteX0" fmla="*/ 1016000 w 1016000"/>
                  <a:gd name="connsiteY0" fmla="*/ 1914011 h 1939411"/>
                  <a:gd name="connsiteX1" fmla="*/ 0 w 1016000"/>
                  <a:gd name="connsiteY1" fmla="*/ 136011 h 1939411"/>
                  <a:gd name="connsiteX2" fmla="*/ 901700 w 1016000"/>
                  <a:gd name="connsiteY2" fmla="*/ 1939411 h 1939411"/>
                  <a:gd name="connsiteX3" fmla="*/ 1016000 w 1016000"/>
                  <a:gd name="connsiteY3" fmla="*/ 1914011 h 1939411"/>
                  <a:gd name="connsiteX0" fmla="*/ 1269483 w 1269483"/>
                  <a:gd name="connsiteY0" fmla="*/ 2019845 h 2045245"/>
                  <a:gd name="connsiteX1" fmla="*/ 253483 w 1269483"/>
                  <a:gd name="connsiteY1" fmla="*/ 241845 h 2045245"/>
                  <a:gd name="connsiteX2" fmla="*/ 1155183 w 1269483"/>
                  <a:gd name="connsiteY2" fmla="*/ 2045245 h 2045245"/>
                  <a:gd name="connsiteX3" fmla="*/ 1269483 w 1269483"/>
                  <a:gd name="connsiteY3" fmla="*/ 2019845 h 2045245"/>
                  <a:gd name="connsiteX0" fmla="*/ 1175829 w 1175829"/>
                  <a:gd name="connsiteY0" fmla="*/ 1914011 h 1939411"/>
                  <a:gd name="connsiteX1" fmla="*/ 159829 w 1175829"/>
                  <a:gd name="connsiteY1" fmla="*/ 136011 h 1939411"/>
                  <a:gd name="connsiteX2" fmla="*/ 1061529 w 1175829"/>
                  <a:gd name="connsiteY2" fmla="*/ 1939411 h 1939411"/>
                  <a:gd name="connsiteX3" fmla="*/ 1175829 w 1175829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538181 w 697974"/>
                  <a:gd name="connsiteY2" fmla="*/ 1939411 h 1939411"/>
                  <a:gd name="connsiteX3" fmla="*/ 652481 w 697974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363701 w 697974"/>
                  <a:gd name="connsiteY2" fmla="*/ 1939411 h 1939411"/>
                  <a:gd name="connsiteX3" fmla="*/ 652481 w 697974"/>
                  <a:gd name="connsiteY3" fmla="*/ 1914011 h 1939411"/>
                  <a:gd name="connsiteX0" fmla="*/ 477999 w 523492"/>
                  <a:gd name="connsiteY0" fmla="*/ 1914011 h 1939411"/>
                  <a:gd name="connsiteX1" fmla="*/ 159828 w 523492"/>
                  <a:gd name="connsiteY1" fmla="*/ 136011 h 1939411"/>
                  <a:gd name="connsiteX2" fmla="*/ 363701 w 523492"/>
                  <a:gd name="connsiteY2" fmla="*/ 1939411 h 1939411"/>
                  <a:gd name="connsiteX3" fmla="*/ 477999 w 523492"/>
                  <a:gd name="connsiteY3" fmla="*/ 1914011 h 1939411"/>
                  <a:gd name="connsiteX0" fmla="*/ 129045 w 215906"/>
                  <a:gd name="connsiteY0" fmla="*/ 1914011 h 1939411"/>
                  <a:gd name="connsiteX1" fmla="*/ 159828 w 215906"/>
                  <a:gd name="connsiteY1" fmla="*/ 136011 h 1939411"/>
                  <a:gd name="connsiteX2" fmla="*/ 14747 w 215906"/>
                  <a:gd name="connsiteY2" fmla="*/ 1939411 h 1939411"/>
                  <a:gd name="connsiteX3" fmla="*/ 129045 w 215906"/>
                  <a:gd name="connsiteY3" fmla="*/ 1914011 h 1939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5906" h="1939411">
                    <a:moveTo>
                      <a:pt x="129045" y="1914011"/>
                    </a:moveTo>
                    <a:cubicBezTo>
                      <a:pt x="174538" y="948262"/>
                      <a:pt x="215907" y="0"/>
                      <a:pt x="159828" y="136011"/>
                    </a:cubicBezTo>
                    <a:cubicBezTo>
                      <a:pt x="-1" y="124344"/>
                      <a:pt x="106262" y="806428"/>
                      <a:pt x="14747" y="1939411"/>
                    </a:cubicBezTo>
                    <a:lnTo>
                      <a:pt x="129045" y="1914011"/>
                    </a:lnTo>
                    <a:close/>
                  </a:path>
                </a:pathLst>
              </a:custGeom>
              <a:gradFill>
                <a:gsLst>
                  <a:gs pos="100000">
                    <a:srgbClr val="92D050"/>
                  </a:gs>
                  <a:gs pos="0">
                    <a:schemeClr val="accent3">
                      <a:lumMod val="50000"/>
                    </a:schemeClr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9050" h="190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  <p:sp>
            <p:nvSpPr>
              <p:cNvPr id="214" name="Полилиния 213"/>
              <p:cNvSpPr/>
              <p:nvPr/>
            </p:nvSpPr>
            <p:spPr>
              <a:xfrm>
                <a:off x="6586553" y="440522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  <p:sp>
            <p:nvSpPr>
              <p:cNvPr id="215" name="Полилиния 214"/>
              <p:cNvSpPr/>
              <p:nvPr/>
            </p:nvSpPr>
            <p:spPr>
              <a:xfrm>
                <a:off x="6663958" y="440055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</p:grpSp>
      </p:grpSp>
      <p:grpSp>
        <p:nvGrpSpPr>
          <p:cNvPr id="48146" name="Группа 219"/>
          <p:cNvGrpSpPr>
            <a:grpSpLocks/>
          </p:cNvGrpSpPr>
          <p:nvPr/>
        </p:nvGrpSpPr>
        <p:grpSpPr bwMode="auto">
          <a:xfrm rot="-1122157">
            <a:off x="4922838" y="5908675"/>
            <a:ext cx="928687" cy="1000125"/>
            <a:chOff x="5898071" y="4400554"/>
            <a:chExt cx="2324143" cy="2470145"/>
          </a:xfrm>
        </p:grpSpPr>
        <p:sp>
          <p:nvSpPr>
            <p:cNvPr id="221" name="Полилиния 220"/>
            <p:cNvSpPr/>
            <p:nvPr/>
          </p:nvSpPr>
          <p:spPr>
            <a:xfrm>
              <a:off x="5898071" y="4931288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22" name="Полилиния 221"/>
            <p:cNvSpPr/>
            <p:nvPr/>
          </p:nvSpPr>
          <p:spPr>
            <a:xfrm>
              <a:off x="6357950" y="4918589"/>
              <a:ext cx="79269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23" name="Полилиния 222"/>
            <p:cNvSpPr/>
            <p:nvPr/>
          </p:nvSpPr>
          <p:spPr>
            <a:xfrm>
              <a:off x="6072198" y="4918589"/>
              <a:ext cx="114988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24" name="Полилиния 223"/>
            <p:cNvSpPr/>
            <p:nvPr/>
          </p:nvSpPr>
          <p:spPr>
            <a:xfrm flipH="1">
              <a:off x="7000892" y="4918589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25" name="Полилиния 224"/>
            <p:cNvSpPr/>
            <p:nvPr/>
          </p:nvSpPr>
          <p:spPr>
            <a:xfrm flipH="1">
              <a:off x="7000892" y="4918589"/>
              <a:ext cx="785818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26" name="Полилиния 225"/>
            <p:cNvSpPr/>
            <p:nvPr/>
          </p:nvSpPr>
          <p:spPr>
            <a:xfrm flipH="1">
              <a:off x="6929454" y="4918589"/>
              <a:ext cx="500066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grpSp>
          <p:nvGrpSpPr>
            <p:cNvPr id="48401" name="Группа 137"/>
            <p:cNvGrpSpPr>
              <a:grpSpLocks/>
            </p:cNvGrpSpPr>
            <p:nvPr/>
          </p:nvGrpSpPr>
          <p:grpSpPr bwMode="auto">
            <a:xfrm rot="-169710">
              <a:off x="6560974" y="4400554"/>
              <a:ext cx="798923" cy="2457470"/>
              <a:chOff x="6586553" y="4400554"/>
              <a:chExt cx="798923" cy="2457470"/>
            </a:xfrm>
          </p:grpSpPr>
          <p:sp>
            <p:nvSpPr>
              <p:cNvPr id="232" name="Полилиния 231"/>
              <p:cNvSpPr/>
              <p:nvPr/>
            </p:nvSpPr>
            <p:spPr>
              <a:xfrm flipH="1">
                <a:off x="6929454" y="5143512"/>
                <a:ext cx="142905" cy="1714512"/>
              </a:xfrm>
              <a:custGeom>
                <a:avLst/>
                <a:gdLst>
                  <a:gd name="connsiteX0" fmla="*/ 1016000 w 1016000"/>
                  <a:gd name="connsiteY0" fmla="*/ 1778000 h 1803400"/>
                  <a:gd name="connsiteX1" fmla="*/ 0 w 1016000"/>
                  <a:gd name="connsiteY1" fmla="*/ 0 h 1803400"/>
                  <a:gd name="connsiteX2" fmla="*/ 901700 w 1016000"/>
                  <a:gd name="connsiteY2" fmla="*/ 1803400 h 1803400"/>
                  <a:gd name="connsiteX3" fmla="*/ 1016000 w 1016000"/>
                  <a:gd name="connsiteY3" fmla="*/ 1778000 h 1803400"/>
                  <a:gd name="connsiteX0" fmla="*/ 1016000 w 1016000"/>
                  <a:gd name="connsiteY0" fmla="*/ 1914011 h 1939411"/>
                  <a:gd name="connsiteX1" fmla="*/ 0 w 1016000"/>
                  <a:gd name="connsiteY1" fmla="*/ 136011 h 1939411"/>
                  <a:gd name="connsiteX2" fmla="*/ 901700 w 1016000"/>
                  <a:gd name="connsiteY2" fmla="*/ 1939411 h 1939411"/>
                  <a:gd name="connsiteX3" fmla="*/ 1016000 w 1016000"/>
                  <a:gd name="connsiteY3" fmla="*/ 1914011 h 1939411"/>
                  <a:gd name="connsiteX0" fmla="*/ 1269483 w 1269483"/>
                  <a:gd name="connsiteY0" fmla="*/ 2019845 h 2045245"/>
                  <a:gd name="connsiteX1" fmla="*/ 253483 w 1269483"/>
                  <a:gd name="connsiteY1" fmla="*/ 241845 h 2045245"/>
                  <a:gd name="connsiteX2" fmla="*/ 1155183 w 1269483"/>
                  <a:gd name="connsiteY2" fmla="*/ 2045245 h 2045245"/>
                  <a:gd name="connsiteX3" fmla="*/ 1269483 w 1269483"/>
                  <a:gd name="connsiteY3" fmla="*/ 2019845 h 2045245"/>
                  <a:gd name="connsiteX0" fmla="*/ 1175829 w 1175829"/>
                  <a:gd name="connsiteY0" fmla="*/ 1914011 h 1939411"/>
                  <a:gd name="connsiteX1" fmla="*/ 159829 w 1175829"/>
                  <a:gd name="connsiteY1" fmla="*/ 136011 h 1939411"/>
                  <a:gd name="connsiteX2" fmla="*/ 1061529 w 1175829"/>
                  <a:gd name="connsiteY2" fmla="*/ 1939411 h 1939411"/>
                  <a:gd name="connsiteX3" fmla="*/ 1175829 w 1175829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538181 w 697974"/>
                  <a:gd name="connsiteY2" fmla="*/ 1939411 h 1939411"/>
                  <a:gd name="connsiteX3" fmla="*/ 652481 w 697974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363701 w 697974"/>
                  <a:gd name="connsiteY2" fmla="*/ 1939411 h 1939411"/>
                  <a:gd name="connsiteX3" fmla="*/ 652481 w 697974"/>
                  <a:gd name="connsiteY3" fmla="*/ 1914011 h 1939411"/>
                  <a:gd name="connsiteX0" fmla="*/ 477999 w 523492"/>
                  <a:gd name="connsiteY0" fmla="*/ 1914011 h 1939411"/>
                  <a:gd name="connsiteX1" fmla="*/ 159828 w 523492"/>
                  <a:gd name="connsiteY1" fmla="*/ 136011 h 1939411"/>
                  <a:gd name="connsiteX2" fmla="*/ 363701 w 523492"/>
                  <a:gd name="connsiteY2" fmla="*/ 1939411 h 1939411"/>
                  <a:gd name="connsiteX3" fmla="*/ 477999 w 523492"/>
                  <a:gd name="connsiteY3" fmla="*/ 1914011 h 1939411"/>
                  <a:gd name="connsiteX0" fmla="*/ 129045 w 215906"/>
                  <a:gd name="connsiteY0" fmla="*/ 1914011 h 1939411"/>
                  <a:gd name="connsiteX1" fmla="*/ 159828 w 215906"/>
                  <a:gd name="connsiteY1" fmla="*/ 136011 h 1939411"/>
                  <a:gd name="connsiteX2" fmla="*/ 14747 w 215906"/>
                  <a:gd name="connsiteY2" fmla="*/ 1939411 h 1939411"/>
                  <a:gd name="connsiteX3" fmla="*/ 129045 w 215906"/>
                  <a:gd name="connsiteY3" fmla="*/ 1914011 h 1939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5906" h="1939411">
                    <a:moveTo>
                      <a:pt x="129045" y="1914011"/>
                    </a:moveTo>
                    <a:cubicBezTo>
                      <a:pt x="174538" y="948262"/>
                      <a:pt x="215907" y="0"/>
                      <a:pt x="159828" y="136011"/>
                    </a:cubicBezTo>
                    <a:cubicBezTo>
                      <a:pt x="-1" y="124344"/>
                      <a:pt x="106262" y="806428"/>
                      <a:pt x="14747" y="1939411"/>
                    </a:cubicBezTo>
                    <a:lnTo>
                      <a:pt x="129045" y="1914011"/>
                    </a:lnTo>
                    <a:close/>
                  </a:path>
                </a:pathLst>
              </a:custGeom>
              <a:gradFill>
                <a:gsLst>
                  <a:gs pos="100000">
                    <a:srgbClr val="92D050"/>
                  </a:gs>
                  <a:gs pos="0">
                    <a:schemeClr val="accent3">
                      <a:lumMod val="50000"/>
                    </a:schemeClr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9050" h="190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  <p:sp>
            <p:nvSpPr>
              <p:cNvPr id="233" name="Полилиния 232"/>
              <p:cNvSpPr/>
              <p:nvPr/>
            </p:nvSpPr>
            <p:spPr>
              <a:xfrm>
                <a:off x="6586553" y="440522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  <p:sp>
            <p:nvSpPr>
              <p:cNvPr id="234" name="Полилиния 233"/>
              <p:cNvSpPr/>
              <p:nvPr/>
            </p:nvSpPr>
            <p:spPr>
              <a:xfrm>
                <a:off x="6663958" y="440055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</p:grpSp>
        <p:grpSp>
          <p:nvGrpSpPr>
            <p:cNvPr id="48402" name="Группа 138"/>
            <p:cNvGrpSpPr>
              <a:grpSpLocks/>
            </p:cNvGrpSpPr>
            <p:nvPr/>
          </p:nvGrpSpPr>
          <p:grpSpPr bwMode="auto">
            <a:xfrm rot="639347">
              <a:off x="6792579" y="4410377"/>
              <a:ext cx="798923" cy="2457470"/>
              <a:chOff x="6586553" y="4400554"/>
              <a:chExt cx="798923" cy="2457470"/>
            </a:xfrm>
          </p:grpSpPr>
          <p:sp>
            <p:nvSpPr>
              <p:cNvPr id="229" name="Полилиния 228"/>
              <p:cNvSpPr/>
              <p:nvPr/>
            </p:nvSpPr>
            <p:spPr>
              <a:xfrm flipH="1">
                <a:off x="6929454" y="5143512"/>
                <a:ext cx="142905" cy="1714512"/>
              </a:xfrm>
              <a:custGeom>
                <a:avLst/>
                <a:gdLst>
                  <a:gd name="connsiteX0" fmla="*/ 1016000 w 1016000"/>
                  <a:gd name="connsiteY0" fmla="*/ 1778000 h 1803400"/>
                  <a:gd name="connsiteX1" fmla="*/ 0 w 1016000"/>
                  <a:gd name="connsiteY1" fmla="*/ 0 h 1803400"/>
                  <a:gd name="connsiteX2" fmla="*/ 901700 w 1016000"/>
                  <a:gd name="connsiteY2" fmla="*/ 1803400 h 1803400"/>
                  <a:gd name="connsiteX3" fmla="*/ 1016000 w 1016000"/>
                  <a:gd name="connsiteY3" fmla="*/ 1778000 h 1803400"/>
                  <a:gd name="connsiteX0" fmla="*/ 1016000 w 1016000"/>
                  <a:gd name="connsiteY0" fmla="*/ 1914011 h 1939411"/>
                  <a:gd name="connsiteX1" fmla="*/ 0 w 1016000"/>
                  <a:gd name="connsiteY1" fmla="*/ 136011 h 1939411"/>
                  <a:gd name="connsiteX2" fmla="*/ 901700 w 1016000"/>
                  <a:gd name="connsiteY2" fmla="*/ 1939411 h 1939411"/>
                  <a:gd name="connsiteX3" fmla="*/ 1016000 w 1016000"/>
                  <a:gd name="connsiteY3" fmla="*/ 1914011 h 1939411"/>
                  <a:gd name="connsiteX0" fmla="*/ 1269483 w 1269483"/>
                  <a:gd name="connsiteY0" fmla="*/ 2019845 h 2045245"/>
                  <a:gd name="connsiteX1" fmla="*/ 253483 w 1269483"/>
                  <a:gd name="connsiteY1" fmla="*/ 241845 h 2045245"/>
                  <a:gd name="connsiteX2" fmla="*/ 1155183 w 1269483"/>
                  <a:gd name="connsiteY2" fmla="*/ 2045245 h 2045245"/>
                  <a:gd name="connsiteX3" fmla="*/ 1269483 w 1269483"/>
                  <a:gd name="connsiteY3" fmla="*/ 2019845 h 2045245"/>
                  <a:gd name="connsiteX0" fmla="*/ 1175829 w 1175829"/>
                  <a:gd name="connsiteY0" fmla="*/ 1914011 h 1939411"/>
                  <a:gd name="connsiteX1" fmla="*/ 159829 w 1175829"/>
                  <a:gd name="connsiteY1" fmla="*/ 136011 h 1939411"/>
                  <a:gd name="connsiteX2" fmla="*/ 1061529 w 1175829"/>
                  <a:gd name="connsiteY2" fmla="*/ 1939411 h 1939411"/>
                  <a:gd name="connsiteX3" fmla="*/ 1175829 w 1175829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538181 w 697974"/>
                  <a:gd name="connsiteY2" fmla="*/ 1939411 h 1939411"/>
                  <a:gd name="connsiteX3" fmla="*/ 652481 w 697974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363701 w 697974"/>
                  <a:gd name="connsiteY2" fmla="*/ 1939411 h 1939411"/>
                  <a:gd name="connsiteX3" fmla="*/ 652481 w 697974"/>
                  <a:gd name="connsiteY3" fmla="*/ 1914011 h 1939411"/>
                  <a:gd name="connsiteX0" fmla="*/ 477999 w 523492"/>
                  <a:gd name="connsiteY0" fmla="*/ 1914011 h 1939411"/>
                  <a:gd name="connsiteX1" fmla="*/ 159828 w 523492"/>
                  <a:gd name="connsiteY1" fmla="*/ 136011 h 1939411"/>
                  <a:gd name="connsiteX2" fmla="*/ 363701 w 523492"/>
                  <a:gd name="connsiteY2" fmla="*/ 1939411 h 1939411"/>
                  <a:gd name="connsiteX3" fmla="*/ 477999 w 523492"/>
                  <a:gd name="connsiteY3" fmla="*/ 1914011 h 1939411"/>
                  <a:gd name="connsiteX0" fmla="*/ 129045 w 215906"/>
                  <a:gd name="connsiteY0" fmla="*/ 1914011 h 1939411"/>
                  <a:gd name="connsiteX1" fmla="*/ 159828 w 215906"/>
                  <a:gd name="connsiteY1" fmla="*/ 136011 h 1939411"/>
                  <a:gd name="connsiteX2" fmla="*/ 14747 w 215906"/>
                  <a:gd name="connsiteY2" fmla="*/ 1939411 h 1939411"/>
                  <a:gd name="connsiteX3" fmla="*/ 129045 w 215906"/>
                  <a:gd name="connsiteY3" fmla="*/ 1914011 h 1939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5906" h="1939411">
                    <a:moveTo>
                      <a:pt x="129045" y="1914011"/>
                    </a:moveTo>
                    <a:cubicBezTo>
                      <a:pt x="174538" y="948262"/>
                      <a:pt x="215907" y="0"/>
                      <a:pt x="159828" y="136011"/>
                    </a:cubicBezTo>
                    <a:cubicBezTo>
                      <a:pt x="-1" y="124344"/>
                      <a:pt x="106262" y="806428"/>
                      <a:pt x="14747" y="1939411"/>
                    </a:cubicBezTo>
                    <a:lnTo>
                      <a:pt x="129045" y="1914011"/>
                    </a:lnTo>
                    <a:close/>
                  </a:path>
                </a:pathLst>
              </a:custGeom>
              <a:gradFill>
                <a:gsLst>
                  <a:gs pos="100000">
                    <a:srgbClr val="92D050"/>
                  </a:gs>
                  <a:gs pos="0">
                    <a:schemeClr val="accent3">
                      <a:lumMod val="50000"/>
                    </a:schemeClr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9050" h="190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  <p:sp>
            <p:nvSpPr>
              <p:cNvPr id="230" name="Полилиния 229"/>
              <p:cNvSpPr/>
              <p:nvPr/>
            </p:nvSpPr>
            <p:spPr>
              <a:xfrm>
                <a:off x="6586553" y="440522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  <p:sp>
            <p:nvSpPr>
              <p:cNvPr id="231" name="Полилиния 230"/>
              <p:cNvSpPr/>
              <p:nvPr/>
            </p:nvSpPr>
            <p:spPr>
              <a:xfrm>
                <a:off x="6663958" y="440055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</p:grpSp>
      </p:grpSp>
      <p:grpSp>
        <p:nvGrpSpPr>
          <p:cNvPr id="48147" name="Группа 234"/>
          <p:cNvGrpSpPr>
            <a:grpSpLocks/>
          </p:cNvGrpSpPr>
          <p:nvPr/>
        </p:nvGrpSpPr>
        <p:grpSpPr bwMode="auto">
          <a:xfrm rot="-1183445">
            <a:off x="3927475" y="5984875"/>
            <a:ext cx="928688" cy="1000125"/>
            <a:chOff x="5898071" y="4400554"/>
            <a:chExt cx="2324143" cy="2470145"/>
          </a:xfrm>
        </p:grpSpPr>
        <p:sp>
          <p:nvSpPr>
            <p:cNvPr id="236" name="Полилиния 235"/>
            <p:cNvSpPr/>
            <p:nvPr/>
          </p:nvSpPr>
          <p:spPr>
            <a:xfrm>
              <a:off x="5898071" y="4931288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37" name="Полилиния 236"/>
            <p:cNvSpPr/>
            <p:nvPr/>
          </p:nvSpPr>
          <p:spPr>
            <a:xfrm>
              <a:off x="6357950" y="4918589"/>
              <a:ext cx="79269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38" name="Полилиния 237"/>
            <p:cNvSpPr/>
            <p:nvPr/>
          </p:nvSpPr>
          <p:spPr>
            <a:xfrm>
              <a:off x="6072198" y="4918589"/>
              <a:ext cx="114988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39" name="Полилиния 238"/>
            <p:cNvSpPr/>
            <p:nvPr/>
          </p:nvSpPr>
          <p:spPr>
            <a:xfrm flipH="1">
              <a:off x="7000892" y="4918589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40" name="Полилиния 239"/>
            <p:cNvSpPr/>
            <p:nvPr/>
          </p:nvSpPr>
          <p:spPr>
            <a:xfrm flipH="1">
              <a:off x="7000892" y="4918589"/>
              <a:ext cx="785818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41" name="Полилиния 240"/>
            <p:cNvSpPr/>
            <p:nvPr/>
          </p:nvSpPr>
          <p:spPr>
            <a:xfrm flipH="1">
              <a:off x="6929454" y="4918589"/>
              <a:ext cx="500066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grpSp>
          <p:nvGrpSpPr>
            <p:cNvPr id="48373" name="Группа 137"/>
            <p:cNvGrpSpPr>
              <a:grpSpLocks/>
            </p:cNvGrpSpPr>
            <p:nvPr/>
          </p:nvGrpSpPr>
          <p:grpSpPr bwMode="auto">
            <a:xfrm rot="-169710">
              <a:off x="6560974" y="4400554"/>
              <a:ext cx="798923" cy="2457470"/>
              <a:chOff x="6586553" y="4400554"/>
              <a:chExt cx="798923" cy="2457470"/>
            </a:xfrm>
          </p:grpSpPr>
          <p:sp>
            <p:nvSpPr>
              <p:cNvPr id="247" name="Полилиния 246"/>
              <p:cNvSpPr/>
              <p:nvPr/>
            </p:nvSpPr>
            <p:spPr>
              <a:xfrm flipH="1">
                <a:off x="6929454" y="5143512"/>
                <a:ext cx="142905" cy="1714512"/>
              </a:xfrm>
              <a:custGeom>
                <a:avLst/>
                <a:gdLst>
                  <a:gd name="connsiteX0" fmla="*/ 1016000 w 1016000"/>
                  <a:gd name="connsiteY0" fmla="*/ 1778000 h 1803400"/>
                  <a:gd name="connsiteX1" fmla="*/ 0 w 1016000"/>
                  <a:gd name="connsiteY1" fmla="*/ 0 h 1803400"/>
                  <a:gd name="connsiteX2" fmla="*/ 901700 w 1016000"/>
                  <a:gd name="connsiteY2" fmla="*/ 1803400 h 1803400"/>
                  <a:gd name="connsiteX3" fmla="*/ 1016000 w 1016000"/>
                  <a:gd name="connsiteY3" fmla="*/ 1778000 h 1803400"/>
                  <a:gd name="connsiteX0" fmla="*/ 1016000 w 1016000"/>
                  <a:gd name="connsiteY0" fmla="*/ 1914011 h 1939411"/>
                  <a:gd name="connsiteX1" fmla="*/ 0 w 1016000"/>
                  <a:gd name="connsiteY1" fmla="*/ 136011 h 1939411"/>
                  <a:gd name="connsiteX2" fmla="*/ 901700 w 1016000"/>
                  <a:gd name="connsiteY2" fmla="*/ 1939411 h 1939411"/>
                  <a:gd name="connsiteX3" fmla="*/ 1016000 w 1016000"/>
                  <a:gd name="connsiteY3" fmla="*/ 1914011 h 1939411"/>
                  <a:gd name="connsiteX0" fmla="*/ 1269483 w 1269483"/>
                  <a:gd name="connsiteY0" fmla="*/ 2019845 h 2045245"/>
                  <a:gd name="connsiteX1" fmla="*/ 253483 w 1269483"/>
                  <a:gd name="connsiteY1" fmla="*/ 241845 h 2045245"/>
                  <a:gd name="connsiteX2" fmla="*/ 1155183 w 1269483"/>
                  <a:gd name="connsiteY2" fmla="*/ 2045245 h 2045245"/>
                  <a:gd name="connsiteX3" fmla="*/ 1269483 w 1269483"/>
                  <a:gd name="connsiteY3" fmla="*/ 2019845 h 2045245"/>
                  <a:gd name="connsiteX0" fmla="*/ 1175829 w 1175829"/>
                  <a:gd name="connsiteY0" fmla="*/ 1914011 h 1939411"/>
                  <a:gd name="connsiteX1" fmla="*/ 159829 w 1175829"/>
                  <a:gd name="connsiteY1" fmla="*/ 136011 h 1939411"/>
                  <a:gd name="connsiteX2" fmla="*/ 1061529 w 1175829"/>
                  <a:gd name="connsiteY2" fmla="*/ 1939411 h 1939411"/>
                  <a:gd name="connsiteX3" fmla="*/ 1175829 w 1175829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538181 w 697974"/>
                  <a:gd name="connsiteY2" fmla="*/ 1939411 h 1939411"/>
                  <a:gd name="connsiteX3" fmla="*/ 652481 w 697974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363701 w 697974"/>
                  <a:gd name="connsiteY2" fmla="*/ 1939411 h 1939411"/>
                  <a:gd name="connsiteX3" fmla="*/ 652481 w 697974"/>
                  <a:gd name="connsiteY3" fmla="*/ 1914011 h 1939411"/>
                  <a:gd name="connsiteX0" fmla="*/ 477999 w 523492"/>
                  <a:gd name="connsiteY0" fmla="*/ 1914011 h 1939411"/>
                  <a:gd name="connsiteX1" fmla="*/ 159828 w 523492"/>
                  <a:gd name="connsiteY1" fmla="*/ 136011 h 1939411"/>
                  <a:gd name="connsiteX2" fmla="*/ 363701 w 523492"/>
                  <a:gd name="connsiteY2" fmla="*/ 1939411 h 1939411"/>
                  <a:gd name="connsiteX3" fmla="*/ 477999 w 523492"/>
                  <a:gd name="connsiteY3" fmla="*/ 1914011 h 1939411"/>
                  <a:gd name="connsiteX0" fmla="*/ 129045 w 215906"/>
                  <a:gd name="connsiteY0" fmla="*/ 1914011 h 1939411"/>
                  <a:gd name="connsiteX1" fmla="*/ 159828 w 215906"/>
                  <a:gd name="connsiteY1" fmla="*/ 136011 h 1939411"/>
                  <a:gd name="connsiteX2" fmla="*/ 14747 w 215906"/>
                  <a:gd name="connsiteY2" fmla="*/ 1939411 h 1939411"/>
                  <a:gd name="connsiteX3" fmla="*/ 129045 w 215906"/>
                  <a:gd name="connsiteY3" fmla="*/ 1914011 h 1939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5906" h="1939411">
                    <a:moveTo>
                      <a:pt x="129045" y="1914011"/>
                    </a:moveTo>
                    <a:cubicBezTo>
                      <a:pt x="174538" y="948262"/>
                      <a:pt x="215907" y="0"/>
                      <a:pt x="159828" y="136011"/>
                    </a:cubicBezTo>
                    <a:cubicBezTo>
                      <a:pt x="-1" y="124344"/>
                      <a:pt x="106262" y="806428"/>
                      <a:pt x="14747" y="1939411"/>
                    </a:cubicBezTo>
                    <a:lnTo>
                      <a:pt x="129045" y="1914011"/>
                    </a:lnTo>
                    <a:close/>
                  </a:path>
                </a:pathLst>
              </a:custGeom>
              <a:gradFill>
                <a:gsLst>
                  <a:gs pos="100000">
                    <a:srgbClr val="92D050"/>
                  </a:gs>
                  <a:gs pos="0">
                    <a:schemeClr val="accent3">
                      <a:lumMod val="50000"/>
                    </a:schemeClr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9050" h="190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  <p:sp>
            <p:nvSpPr>
              <p:cNvPr id="248" name="Полилиния 247"/>
              <p:cNvSpPr/>
              <p:nvPr/>
            </p:nvSpPr>
            <p:spPr>
              <a:xfrm>
                <a:off x="6586553" y="440522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  <p:sp>
            <p:nvSpPr>
              <p:cNvPr id="249" name="Полилиния 248"/>
              <p:cNvSpPr/>
              <p:nvPr/>
            </p:nvSpPr>
            <p:spPr>
              <a:xfrm>
                <a:off x="6663958" y="440055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</p:grpSp>
      </p:grpSp>
      <p:grpSp>
        <p:nvGrpSpPr>
          <p:cNvPr id="48148" name="Группа 188"/>
          <p:cNvGrpSpPr>
            <a:grpSpLocks/>
          </p:cNvGrpSpPr>
          <p:nvPr/>
        </p:nvGrpSpPr>
        <p:grpSpPr bwMode="auto">
          <a:xfrm rot="709197">
            <a:off x="4240213" y="5884863"/>
            <a:ext cx="1292225" cy="1082675"/>
            <a:chOff x="5898071" y="4410280"/>
            <a:chExt cx="2324143" cy="2467972"/>
          </a:xfrm>
        </p:grpSpPr>
        <p:sp>
          <p:nvSpPr>
            <p:cNvPr id="190" name="Полилиния 189"/>
            <p:cNvSpPr/>
            <p:nvPr/>
          </p:nvSpPr>
          <p:spPr>
            <a:xfrm>
              <a:off x="5898071" y="4931288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191" name="Полилиния 190"/>
            <p:cNvSpPr/>
            <p:nvPr/>
          </p:nvSpPr>
          <p:spPr>
            <a:xfrm>
              <a:off x="6357950" y="4918589"/>
              <a:ext cx="79269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192" name="Полилиния 191"/>
            <p:cNvSpPr/>
            <p:nvPr/>
          </p:nvSpPr>
          <p:spPr>
            <a:xfrm>
              <a:off x="6072198" y="4918589"/>
              <a:ext cx="114988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193" name="Полилиния 192"/>
            <p:cNvSpPr/>
            <p:nvPr/>
          </p:nvSpPr>
          <p:spPr>
            <a:xfrm flipH="1">
              <a:off x="7000892" y="4918589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194" name="Полилиния 193"/>
            <p:cNvSpPr/>
            <p:nvPr/>
          </p:nvSpPr>
          <p:spPr>
            <a:xfrm flipH="1">
              <a:off x="7000892" y="4918589"/>
              <a:ext cx="785818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195" name="Полилиния 194"/>
            <p:cNvSpPr/>
            <p:nvPr/>
          </p:nvSpPr>
          <p:spPr>
            <a:xfrm flipH="1">
              <a:off x="6929454" y="4918589"/>
              <a:ext cx="500066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grpSp>
          <p:nvGrpSpPr>
            <p:cNvPr id="48345" name="Группа 138"/>
            <p:cNvGrpSpPr>
              <a:grpSpLocks/>
            </p:cNvGrpSpPr>
            <p:nvPr/>
          </p:nvGrpSpPr>
          <p:grpSpPr bwMode="auto">
            <a:xfrm rot="639347">
              <a:off x="6791608" y="4410280"/>
              <a:ext cx="798923" cy="2467972"/>
              <a:chOff x="6586553" y="4400554"/>
              <a:chExt cx="798923" cy="2467972"/>
            </a:xfrm>
          </p:grpSpPr>
          <p:sp>
            <p:nvSpPr>
              <p:cNvPr id="198" name="Полилиния 197"/>
              <p:cNvSpPr/>
              <p:nvPr/>
            </p:nvSpPr>
            <p:spPr>
              <a:xfrm flipH="1">
                <a:off x="6910157" y="5154015"/>
                <a:ext cx="142905" cy="1714511"/>
              </a:xfrm>
              <a:custGeom>
                <a:avLst/>
                <a:gdLst>
                  <a:gd name="connsiteX0" fmla="*/ 1016000 w 1016000"/>
                  <a:gd name="connsiteY0" fmla="*/ 1778000 h 1803400"/>
                  <a:gd name="connsiteX1" fmla="*/ 0 w 1016000"/>
                  <a:gd name="connsiteY1" fmla="*/ 0 h 1803400"/>
                  <a:gd name="connsiteX2" fmla="*/ 901700 w 1016000"/>
                  <a:gd name="connsiteY2" fmla="*/ 1803400 h 1803400"/>
                  <a:gd name="connsiteX3" fmla="*/ 1016000 w 1016000"/>
                  <a:gd name="connsiteY3" fmla="*/ 1778000 h 1803400"/>
                  <a:gd name="connsiteX0" fmla="*/ 1016000 w 1016000"/>
                  <a:gd name="connsiteY0" fmla="*/ 1914011 h 1939411"/>
                  <a:gd name="connsiteX1" fmla="*/ 0 w 1016000"/>
                  <a:gd name="connsiteY1" fmla="*/ 136011 h 1939411"/>
                  <a:gd name="connsiteX2" fmla="*/ 901700 w 1016000"/>
                  <a:gd name="connsiteY2" fmla="*/ 1939411 h 1939411"/>
                  <a:gd name="connsiteX3" fmla="*/ 1016000 w 1016000"/>
                  <a:gd name="connsiteY3" fmla="*/ 1914011 h 1939411"/>
                  <a:gd name="connsiteX0" fmla="*/ 1269483 w 1269483"/>
                  <a:gd name="connsiteY0" fmla="*/ 2019845 h 2045245"/>
                  <a:gd name="connsiteX1" fmla="*/ 253483 w 1269483"/>
                  <a:gd name="connsiteY1" fmla="*/ 241845 h 2045245"/>
                  <a:gd name="connsiteX2" fmla="*/ 1155183 w 1269483"/>
                  <a:gd name="connsiteY2" fmla="*/ 2045245 h 2045245"/>
                  <a:gd name="connsiteX3" fmla="*/ 1269483 w 1269483"/>
                  <a:gd name="connsiteY3" fmla="*/ 2019845 h 2045245"/>
                  <a:gd name="connsiteX0" fmla="*/ 1175829 w 1175829"/>
                  <a:gd name="connsiteY0" fmla="*/ 1914011 h 1939411"/>
                  <a:gd name="connsiteX1" fmla="*/ 159829 w 1175829"/>
                  <a:gd name="connsiteY1" fmla="*/ 136011 h 1939411"/>
                  <a:gd name="connsiteX2" fmla="*/ 1061529 w 1175829"/>
                  <a:gd name="connsiteY2" fmla="*/ 1939411 h 1939411"/>
                  <a:gd name="connsiteX3" fmla="*/ 1175829 w 1175829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538181 w 697974"/>
                  <a:gd name="connsiteY2" fmla="*/ 1939411 h 1939411"/>
                  <a:gd name="connsiteX3" fmla="*/ 652481 w 697974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363701 w 697974"/>
                  <a:gd name="connsiteY2" fmla="*/ 1939411 h 1939411"/>
                  <a:gd name="connsiteX3" fmla="*/ 652481 w 697974"/>
                  <a:gd name="connsiteY3" fmla="*/ 1914011 h 1939411"/>
                  <a:gd name="connsiteX0" fmla="*/ 477999 w 523492"/>
                  <a:gd name="connsiteY0" fmla="*/ 1914011 h 1939411"/>
                  <a:gd name="connsiteX1" fmla="*/ 159828 w 523492"/>
                  <a:gd name="connsiteY1" fmla="*/ 136011 h 1939411"/>
                  <a:gd name="connsiteX2" fmla="*/ 363701 w 523492"/>
                  <a:gd name="connsiteY2" fmla="*/ 1939411 h 1939411"/>
                  <a:gd name="connsiteX3" fmla="*/ 477999 w 523492"/>
                  <a:gd name="connsiteY3" fmla="*/ 1914011 h 1939411"/>
                  <a:gd name="connsiteX0" fmla="*/ 129045 w 215906"/>
                  <a:gd name="connsiteY0" fmla="*/ 1914011 h 1939411"/>
                  <a:gd name="connsiteX1" fmla="*/ 159828 w 215906"/>
                  <a:gd name="connsiteY1" fmla="*/ 136011 h 1939411"/>
                  <a:gd name="connsiteX2" fmla="*/ 14747 w 215906"/>
                  <a:gd name="connsiteY2" fmla="*/ 1939411 h 1939411"/>
                  <a:gd name="connsiteX3" fmla="*/ 129045 w 215906"/>
                  <a:gd name="connsiteY3" fmla="*/ 1914011 h 1939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5906" h="1939411">
                    <a:moveTo>
                      <a:pt x="129045" y="1914011"/>
                    </a:moveTo>
                    <a:cubicBezTo>
                      <a:pt x="174538" y="948262"/>
                      <a:pt x="215907" y="0"/>
                      <a:pt x="159828" y="136011"/>
                    </a:cubicBezTo>
                    <a:cubicBezTo>
                      <a:pt x="-1" y="124344"/>
                      <a:pt x="106262" y="806428"/>
                      <a:pt x="14747" y="1939411"/>
                    </a:cubicBezTo>
                    <a:lnTo>
                      <a:pt x="129045" y="1914011"/>
                    </a:lnTo>
                    <a:close/>
                  </a:path>
                </a:pathLst>
              </a:custGeom>
              <a:gradFill>
                <a:gsLst>
                  <a:gs pos="100000">
                    <a:srgbClr val="92D050"/>
                  </a:gs>
                  <a:gs pos="0">
                    <a:schemeClr val="accent3">
                      <a:lumMod val="50000"/>
                    </a:schemeClr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9050" h="190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  <p:sp>
            <p:nvSpPr>
              <p:cNvPr id="199" name="Полилиния 198"/>
              <p:cNvSpPr/>
              <p:nvPr/>
            </p:nvSpPr>
            <p:spPr>
              <a:xfrm>
                <a:off x="6586553" y="440522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  <p:sp>
            <p:nvSpPr>
              <p:cNvPr id="200" name="Полилиния 199"/>
              <p:cNvSpPr/>
              <p:nvPr/>
            </p:nvSpPr>
            <p:spPr>
              <a:xfrm>
                <a:off x="6663958" y="440055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</p:grpSp>
      </p:grpSp>
      <p:grpSp>
        <p:nvGrpSpPr>
          <p:cNvPr id="48149" name="Группа 249"/>
          <p:cNvGrpSpPr>
            <a:grpSpLocks/>
          </p:cNvGrpSpPr>
          <p:nvPr/>
        </p:nvGrpSpPr>
        <p:grpSpPr bwMode="auto">
          <a:xfrm rot="-1028310">
            <a:off x="3127375" y="5900738"/>
            <a:ext cx="928688" cy="1000125"/>
            <a:chOff x="5898071" y="4400554"/>
            <a:chExt cx="2324143" cy="2470145"/>
          </a:xfrm>
        </p:grpSpPr>
        <p:sp>
          <p:nvSpPr>
            <p:cNvPr id="251" name="Полилиния 250"/>
            <p:cNvSpPr/>
            <p:nvPr/>
          </p:nvSpPr>
          <p:spPr>
            <a:xfrm>
              <a:off x="5898071" y="4931288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52" name="Полилиния 251"/>
            <p:cNvSpPr/>
            <p:nvPr/>
          </p:nvSpPr>
          <p:spPr>
            <a:xfrm>
              <a:off x="6357950" y="4918589"/>
              <a:ext cx="79269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53" name="Полилиния 252"/>
            <p:cNvSpPr/>
            <p:nvPr/>
          </p:nvSpPr>
          <p:spPr>
            <a:xfrm>
              <a:off x="6072198" y="4918589"/>
              <a:ext cx="114988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54" name="Полилиния 253"/>
            <p:cNvSpPr/>
            <p:nvPr/>
          </p:nvSpPr>
          <p:spPr>
            <a:xfrm flipH="1">
              <a:off x="7000892" y="4918589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55" name="Полилиния 254"/>
            <p:cNvSpPr/>
            <p:nvPr/>
          </p:nvSpPr>
          <p:spPr>
            <a:xfrm flipH="1">
              <a:off x="7000892" y="4918589"/>
              <a:ext cx="785818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56" name="Полилиния 255"/>
            <p:cNvSpPr/>
            <p:nvPr/>
          </p:nvSpPr>
          <p:spPr>
            <a:xfrm flipH="1">
              <a:off x="6929454" y="4918589"/>
              <a:ext cx="500066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grpSp>
          <p:nvGrpSpPr>
            <p:cNvPr id="48317" name="Группа 137"/>
            <p:cNvGrpSpPr>
              <a:grpSpLocks/>
            </p:cNvGrpSpPr>
            <p:nvPr/>
          </p:nvGrpSpPr>
          <p:grpSpPr bwMode="auto">
            <a:xfrm rot="-169710">
              <a:off x="6560974" y="4400554"/>
              <a:ext cx="798923" cy="2457470"/>
              <a:chOff x="6586553" y="4400554"/>
              <a:chExt cx="798923" cy="2457470"/>
            </a:xfrm>
          </p:grpSpPr>
          <p:sp>
            <p:nvSpPr>
              <p:cNvPr id="262" name="Полилиния 261"/>
              <p:cNvSpPr/>
              <p:nvPr/>
            </p:nvSpPr>
            <p:spPr>
              <a:xfrm flipH="1">
                <a:off x="6929454" y="5143512"/>
                <a:ext cx="142905" cy="1714512"/>
              </a:xfrm>
              <a:custGeom>
                <a:avLst/>
                <a:gdLst>
                  <a:gd name="connsiteX0" fmla="*/ 1016000 w 1016000"/>
                  <a:gd name="connsiteY0" fmla="*/ 1778000 h 1803400"/>
                  <a:gd name="connsiteX1" fmla="*/ 0 w 1016000"/>
                  <a:gd name="connsiteY1" fmla="*/ 0 h 1803400"/>
                  <a:gd name="connsiteX2" fmla="*/ 901700 w 1016000"/>
                  <a:gd name="connsiteY2" fmla="*/ 1803400 h 1803400"/>
                  <a:gd name="connsiteX3" fmla="*/ 1016000 w 1016000"/>
                  <a:gd name="connsiteY3" fmla="*/ 1778000 h 1803400"/>
                  <a:gd name="connsiteX0" fmla="*/ 1016000 w 1016000"/>
                  <a:gd name="connsiteY0" fmla="*/ 1914011 h 1939411"/>
                  <a:gd name="connsiteX1" fmla="*/ 0 w 1016000"/>
                  <a:gd name="connsiteY1" fmla="*/ 136011 h 1939411"/>
                  <a:gd name="connsiteX2" fmla="*/ 901700 w 1016000"/>
                  <a:gd name="connsiteY2" fmla="*/ 1939411 h 1939411"/>
                  <a:gd name="connsiteX3" fmla="*/ 1016000 w 1016000"/>
                  <a:gd name="connsiteY3" fmla="*/ 1914011 h 1939411"/>
                  <a:gd name="connsiteX0" fmla="*/ 1269483 w 1269483"/>
                  <a:gd name="connsiteY0" fmla="*/ 2019845 h 2045245"/>
                  <a:gd name="connsiteX1" fmla="*/ 253483 w 1269483"/>
                  <a:gd name="connsiteY1" fmla="*/ 241845 h 2045245"/>
                  <a:gd name="connsiteX2" fmla="*/ 1155183 w 1269483"/>
                  <a:gd name="connsiteY2" fmla="*/ 2045245 h 2045245"/>
                  <a:gd name="connsiteX3" fmla="*/ 1269483 w 1269483"/>
                  <a:gd name="connsiteY3" fmla="*/ 2019845 h 2045245"/>
                  <a:gd name="connsiteX0" fmla="*/ 1175829 w 1175829"/>
                  <a:gd name="connsiteY0" fmla="*/ 1914011 h 1939411"/>
                  <a:gd name="connsiteX1" fmla="*/ 159829 w 1175829"/>
                  <a:gd name="connsiteY1" fmla="*/ 136011 h 1939411"/>
                  <a:gd name="connsiteX2" fmla="*/ 1061529 w 1175829"/>
                  <a:gd name="connsiteY2" fmla="*/ 1939411 h 1939411"/>
                  <a:gd name="connsiteX3" fmla="*/ 1175829 w 1175829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538181 w 697974"/>
                  <a:gd name="connsiteY2" fmla="*/ 1939411 h 1939411"/>
                  <a:gd name="connsiteX3" fmla="*/ 652481 w 697974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363701 w 697974"/>
                  <a:gd name="connsiteY2" fmla="*/ 1939411 h 1939411"/>
                  <a:gd name="connsiteX3" fmla="*/ 652481 w 697974"/>
                  <a:gd name="connsiteY3" fmla="*/ 1914011 h 1939411"/>
                  <a:gd name="connsiteX0" fmla="*/ 477999 w 523492"/>
                  <a:gd name="connsiteY0" fmla="*/ 1914011 h 1939411"/>
                  <a:gd name="connsiteX1" fmla="*/ 159828 w 523492"/>
                  <a:gd name="connsiteY1" fmla="*/ 136011 h 1939411"/>
                  <a:gd name="connsiteX2" fmla="*/ 363701 w 523492"/>
                  <a:gd name="connsiteY2" fmla="*/ 1939411 h 1939411"/>
                  <a:gd name="connsiteX3" fmla="*/ 477999 w 523492"/>
                  <a:gd name="connsiteY3" fmla="*/ 1914011 h 1939411"/>
                  <a:gd name="connsiteX0" fmla="*/ 129045 w 215906"/>
                  <a:gd name="connsiteY0" fmla="*/ 1914011 h 1939411"/>
                  <a:gd name="connsiteX1" fmla="*/ 159828 w 215906"/>
                  <a:gd name="connsiteY1" fmla="*/ 136011 h 1939411"/>
                  <a:gd name="connsiteX2" fmla="*/ 14747 w 215906"/>
                  <a:gd name="connsiteY2" fmla="*/ 1939411 h 1939411"/>
                  <a:gd name="connsiteX3" fmla="*/ 129045 w 215906"/>
                  <a:gd name="connsiteY3" fmla="*/ 1914011 h 1939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5906" h="1939411">
                    <a:moveTo>
                      <a:pt x="129045" y="1914011"/>
                    </a:moveTo>
                    <a:cubicBezTo>
                      <a:pt x="174538" y="948262"/>
                      <a:pt x="215907" y="0"/>
                      <a:pt x="159828" y="136011"/>
                    </a:cubicBezTo>
                    <a:cubicBezTo>
                      <a:pt x="-1" y="124344"/>
                      <a:pt x="106262" y="806428"/>
                      <a:pt x="14747" y="1939411"/>
                    </a:cubicBezTo>
                    <a:lnTo>
                      <a:pt x="129045" y="1914011"/>
                    </a:lnTo>
                    <a:close/>
                  </a:path>
                </a:pathLst>
              </a:custGeom>
              <a:gradFill>
                <a:gsLst>
                  <a:gs pos="100000">
                    <a:srgbClr val="92D050"/>
                  </a:gs>
                  <a:gs pos="0">
                    <a:schemeClr val="accent3">
                      <a:lumMod val="50000"/>
                    </a:schemeClr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9050" h="190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  <p:sp>
            <p:nvSpPr>
              <p:cNvPr id="263" name="Полилиния 262"/>
              <p:cNvSpPr/>
              <p:nvPr/>
            </p:nvSpPr>
            <p:spPr>
              <a:xfrm>
                <a:off x="6586553" y="440522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  <p:sp>
            <p:nvSpPr>
              <p:cNvPr id="264" name="Полилиния 263"/>
              <p:cNvSpPr/>
              <p:nvPr/>
            </p:nvSpPr>
            <p:spPr>
              <a:xfrm>
                <a:off x="6663958" y="440055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</p:grpSp>
      </p:grpSp>
      <p:grpSp>
        <p:nvGrpSpPr>
          <p:cNvPr id="48150" name="Группа 284"/>
          <p:cNvGrpSpPr>
            <a:grpSpLocks/>
          </p:cNvGrpSpPr>
          <p:nvPr/>
        </p:nvGrpSpPr>
        <p:grpSpPr bwMode="auto">
          <a:xfrm>
            <a:off x="0" y="6197600"/>
            <a:ext cx="642938" cy="660400"/>
            <a:chOff x="214282" y="5643578"/>
            <a:chExt cx="1285884" cy="1017585"/>
          </a:xfrm>
        </p:grpSpPr>
        <p:sp>
          <p:nvSpPr>
            <p:cNvPr id="280" name="Полилиния 279"/>
            <p:cNvSpPr/>
            <p:nvPr/>
          </p:nvSpPr>
          <p:spPr>
            <a:xfrm>
              <a:off x="785786" y="5715016"/>
              <a:ext cx="714380" cy="946147"/>
            </a:xfrm>
            <a:custGeom>
              <a:avLst/>
              <a:gdLst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60461 h 1160461"/>
                <a:gd name="connsiteX1" fmla="*/ 228600 w 1000125"/>
                <a:gd name="connsiteY1" fmla="*/ 574673 h 1160461"/>
                <a:gd name="connsiteX2" fmla="*/ 404812 w 1000125"/>
                <a:gd name="connsiteY2" fmla="*/ 574673 h 1160461"/>
                <a:gd name="connsiteX3" fmla="*/ 385762 w 1000125"/>
                <a:gd name="connsiteY3" fmla="*/ 384173 h 1160461"/>
                <a:gd name="connsiteX4" fmla="*/ 666750 w 1000125"/>
                <a:gd name="connsiteY4" fmla="*/ 350836 h 1160461"/>
                <a:gd name="connsiteX5" fmla="*/ 642937 w 1000125"/>
                <a:gd name="connsiteY5" fmla="*/ 150811 h 1160461"/>
                <a:gd name="connsiteX6" fmla="*/ 914400 w 1000125"/>
                <a:gd name="connsiteY6" fmla="*/ 12698 h 1160461"/>
                <a:gd name="connsiteX7" fmla="*/ 1000125 w 1000125"/>
                <a:gd name="connsiteY7" fmla="*/ 379411 h 1160461"/>
                <a:gd name="connsiteX8" fmla="*/ 828675 w 1000125"/>
                <a:gd name="connsiteY8" fmla="*/ 403223 h 1160461"/>
                <a:gd name="connsiteX9" fmla="*/ 852487 w 1000125"/>
                <a:gd name="connsiteY9" fmla="*/ 631823 h 1160461"/>
                <a:gd name="connsiteX10" fmla="*/ 638175 w 1000125"/>
                <a:gd name="connsiteY10" fmla="*/ 669923 h 1160461"/>
                <a:gd name="connsiteX11" fmla="*/ 638175 w 1000125"/>
                <a:gd name="connsiteY11" fmla="*/ 850898 h 1160461"/>
                <a:gd name="connsiteX12" fmla="*/ 0 w 1000125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76332" h="1160461">
                  <a:moveTo>
                    <a:pt x="0" y="1160461"/>
                  </a:moveTo>
                  <a:lnTo>
                    <a:pt x="228600" y="574673"/>
                  </a:lnTo>
                  <a:cubicBezTo>
                    <a:pt x="282586" y="474659"/>
                    <a:pt x="346075" y="574673"/>
                    <a:pt x="404812" y="574673"/>
                  </a:cubicBezTo>
                  <a:cubicBezTo>
                    <a:pt x="398462" y="511173"/>
                    <a:pt x="315923" y="481010"/>
                    <a:pt x="385762" y="384173"/>
                  </a:cubicBezTo>
                  <a:cubicBezTo>
                    <a:pt x="498486" y="268286"/>
                    <a:pt x="573087" y="361948"/>
                    <a:pt x="666750" y="350836"/>
                  </a:cubicBezTo>
                  <a:cubicBezTo>
                    <a:pt x="658812" y="284161"/>
                    <a:pt x="541347" y="212725"/>
                    <a:pt x="642937" y="150811"/>
                  </a:cubicBezTo>
                  <a:cubicBezTo>
                    <a:pt x="766771" y="0"/>
                    <a:pt x="823912" y="58736"/>
                    <a:pt x="914400" y="12698"/>
                  </a:cubicBezTo>
                  <a:cubicBezTo>
                    <a:pt x="942975" y="134936"/>
                    <a:pt x="1076332" y="180974"/>
                    <a:pt x="1000125" y="379411"/>
                  </a:cubicBezTo>
                  <a:cubicBezTo>
                    <a:pt x="919170" y="458786"/>
                    <a:pt x="885825" y="395286"/>
                    <a:pt x="828675" y="403223"/>
                  </a:cubicBezTo>
                  <a:cubicBezTo>
                    <a:pt x="836612" y="479423"/>
                    <a:pt x="982671" y="507997"/>
                    <a:pt x="852487" y="631823"/>
                  </a:cubicBezTo>
                  <a:cubicBezTo>
                    <a:pt x="766771" y="787396"/>
                    <a:pt x="709612" y="657223"/>
                    <a:pt x="638175" y="669923"/>
                  </a:cubicBezTo>
                  <a:cubicBezTo>
                    <a:pt x="638175" y="730248"/>
                    <a:pt x="719147" y="790570"/>
                    <a:pt x="638175" y="850898"/>
                  </a:cubicBezTo>
                  <a:lnTo>
                    <a:pt x="0" y="116046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>
                <a:rot lat="20566233" lon="4218831" rev="19705992"/>
              </a:camera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82" name="Полилиния 281"/>
            <p:cNvSpPr/>
            <p:nvPr/>
          </p:nvSpPr>
          <p:spPr>
            <a:xfrm flipH="1">
              <a:off x="214282" y="5715016"/>
              <a:ext cx="714380" cy="946147"/>
            </a:xfrm>
            <a:custGeom>
              <a:avLst/>
              <a:gdLst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60461 h 1160461"/>
                <a:gd name="connsiteX1" fmla="*/ 228600 w 1000125"/>
                <a:gd name="connsiteY1" fmla="*/ 574673 h 1160461"/>
                <a:gd name="connsiteX2" fmla="*/ 404812 w 1000125"/>
                <a:gd name="connsiteY2" fmla="*/ 574673 h 1160461"/>
                <a:gd name="connsiteX3" fmla="*/ 385762 w 1000125"/>
                <a:gd name="connsiteY3" fmla="*/ 384173 h 1160461"/>
                <a:gd name="connsiteX4" fmla="*/ 666750 w 1000125"/>
                <a:gd name="connsiteY4" fmla="*/ 350836 h 1160461"/>
                <a:gd name="connsiteX5" fmla="*/ 642937 w 1000125"/>
                <a:gd name="connsiteY5" fmla="*/ 150811 h 1160461"/>
                <a:gd name="connsiteX6" fmla="*/ 914400 w 1000125"/>
                <a:gd name="connsiteY6" fmla="*/ 12698 h 1160461"/>
                <a:gd name="connsiteX7" fmla="*/ 1000125 w 1000125"/>
                <a:gd name="connsiteY7" fmla="*/ 379411 h 1160461"/>
                <a:gd name="connsiteX8" fmla="*/ 828675 w 1000125"/>
                <a:gd name="connsiteY8" fmla="*/ 403223 h 1160461"/>
                <a:gd name="connsiteX9" fmla="*/ 852487 w 1000125"/>
                <a:gd name="connsiteY9" fmla="*/ 631823 h 1160461"/>
                <a:gd name="connsiteX10" fmla="*/ 638175 w 1000125"/>
                <a:gd name="connsiteY10" fmla="*/ 669923 h 1160461"/>
                <a:gd name="connsiteX11" fmla="*/ 638175 w 1000125"/>
                <a:gd name="connsiteY11" fmla="*/ 850898 h 1160461"/>
                <a:gd name="connsiteX12" fmla="*/ 0 w 1000125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76332" h="1160461">
                  <a:moveTo>
                    <a:pt x="0" y="1160461"/>
                  </a:moveTo>
                  <a:lnTo>
                    <a:pt x="228600" y="574673"/>
                  </a:lnTo>
                  <a:cubicBezTo>
                    <a:pt x="282586" y="474659"/>
                    <a:pt x="346075" y="574673"/>
                    <a:pt x="404812" y="574673"/>
                  </a:cubicBezTo>
                  <a:cubicBezTo>
                    <a:pt x="398462" y="511173"/>
                    <a:pt x="315923" y="481010"/>
                    <a:pt x="385762" y="384173"/>
                  </a:cubicBezTo>
                  <a:cubicBezTo>
                    <a:pt x="498486" y="268286"/>
                    <a:pt x="573087" y="361948"/>
                    <a:pt x="666750" y="350836"/>
                  </a:cubicBezTo>
                  <a:cubicBezTo>
                    <a:pt x="658812" y="284161"/>
                    <a:pt x="541347" y="212725"/>
                    <a:pt x="642937" y="150811"/>
                  </a:cubicBezTo>
                  <a:cubicBezTo>
                    <a:pt x="766771" y="0"/>
                    <a:pt x="823912" y="58736"/>
                    <a:pt x="914400" y="12698"/>
                  </a:cubicBezTo>
                  <a:cubicBezTo>
                    <a:pt x="942975" y="134936"/>
                    <a:pt x="1076332" y="180974"/>
                    <a:pt x="1000125" y="379411"/>
                  </a:cubicBezTo>
                  <a:cubicBezTo>
                    <a:pt x="919170" y="458786"/>
                    <a:pt x="885825" y="395286"/>
                    <a:pt x="828675" y="403223"/>
                  </a:cubicBezTo>
                  <a:cubicBezTo>
                    <a:pt x="836612" y="479423"/>
                    <a:pt x="982671" y="507997"/>
                    <a:pt x="852487" y="631823"/>
                  </a:cubicBezTo>
                  <a:cubicBezTo>
                    <a:pt x="766771" y="787396"/>
                    <a:pt x="709612" y="657223"/>
                    <a:pt x="638175" y="669923"/>
                  </a:cubicBezTo>
                  <a:cubicBezTo>
                    <a:pt x="638175" y="730248"/>
                    <a:pt x="719147" y="790570"/>
                    <a:pt x="638175" y="850898"/>
                  </a:cubicBezTo>
                  <a:lnTo>
                    <a:pt x="0" y="116046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>
                <a:rot lat="18000000" lon="0" rev="20099999"/>
              </a:camera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83" name="Полилиния 282"/>
            <p:cNvSpPr/>
            <p:nvPr/>
          </p:nvSpPr>
          <p:spPr>
            <a:xfrm rot="1839986">
              <a:off x="523281" y="5784561"/>
              <a:ext cx="488006" cy="785225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84" name="24-конечная звезда 283"/>
            <p:cNvSpPr/>
            <p:nvPr/>
          </p:nvSpPr>
          <p:spPr>
            <a:xfrm>
              <a:off x="571472" y="5643578"/>
              <a:ext cx="357190" cy="285752"/>
            </a:xfrm>
            <a:prstGeom prst="star24">
              <a:avLst>
                <a:gd name="adj" fmla="val 43333"/>
              </a:avLst>
            </a:prstGeom>
            <a:solidFill>
              <a:srgbClr val="FFFF00"/>
            </a:solidFill>
            <a:ln>
              <a:noFill/>
            </a:ln>
            <a:scene3d>
              <a:camera prst="orthographicFront"/>
              <a:lightRig rig="threePt" dir="t"/>
            </a:scene3d>
            <a:sp3d>
              <a:bevelT h="38100" prst="relaxedInse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</p:grpSp>
      <p:grpSp>
        <p:nvGrpSpPr>
          <p:cNvPr id="48151" name="Группа 290"/>
          <p:cNvGrpSpPr>
            <a:grpSpLocks/>
          </p:cNvGrpSpPr>
          <p:nvPr/>
        </p:nvGrpSpPr>
        <p:grpSpPr bwMode="auto">
          <a:xfrm>
            <a:off x="642938" y="6357938"/>
            <a:ext cx="571500" cy="588962"/>
            <a:chOff x="214282" y="5643578"/>
            <a:chExt cx="1285884" cy="1017585"/>
          </a:xfrm>
        </p:grpSpPr>
        <p:sp>
          <p:nvSpPr>
            <p:cNvPr id="292" name="Полилиния 291"/>
            <p:cNvSpPr/>
            <p:nvPr/>
          </p:nvSpPr>
          <p:spPr>
            <a:xfrm>
              <a:off x="785786" y="5715016"/>
              <a:ext cx="714380" cy="946147"/>
            </a:xfrm>
            <a:custGeom>
              <a:avLst/>
              <a:gdLst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60461 h 1160461"/>
                <a:gd name="connsiteX1" fmla="*/ 228600 w 1000125"/>
                <a:gd name="connsiteY1" fmla="*/ 574673 h 1160461"/>
                <a:gd name="connsiteX2" fmla="*/ 404812 w 1000125"/>
                <a:gd name="connsiteY2" fmla="*/ 574673 h 1160461"/>
                <a:gd name="connsiteX3" fmla="*/ 385762 w 1000125"/>
                <a:gd name="connsiteY3" fmla="*/ 384173 h 1160461"/>
                <a:gd name="connsiteX4" fmla="*/ 666750 w 1000125"/>
                <a:gd name="connsiteY4" fmla="*/ 350836 h 1160461"/>
                <a:gd name="connsiteX5" fmla="*/ 642937 w 1000125"/>
                <a:gd name="connsiteY5" fmla="*/ 150811 h 1160461"/>
                <a:gd name="connsiteX6" fmla="*/ 914400 w 1000125"/>
                <a:gd name="connsiteY6" fmla="*/ 12698 h 1160461"/>
                <a:gd name="connsiteX7" fmla="*/ 1000125 w 1000125"/>
                <a:gd name="connsiteY7" fmla="*/ 379411 h 1160461"/>
                <a:gd name="connsiteX8" fmla="*/ 828675 w 1000125"/>
                <a:gd name="connsiteY8" fmla="*/ 403223 h 1160461"/>
                <a:gd name="connsiteX9" fmla="*/ 852487 w 1000125"/>
                <a:gd name="connsiteY9" fmla="*/ 631823 h 1160461"/>
                <a:gd name="connsiteX10" fmla="*/ 638175 w 1000125"/>
                <a:gd name="connsiteY10" fmla="*/ 669923 h 1160461"/>
                <a:gd name="connsiteX11" fmla="*/ 638175 w 1000125"/>
                <a:gd name="connsiteY11" fmla="*/ 850898 h 1160461"/>
                <a:gd name="connsiteX12" fmla="*/ 0 w 1000125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76332" h="1160461">
                  <a:moveTo>
                    <a:pt x="0" y="1160461"/>
                  </a:moveTo>
                  <a:lnTo>
                    <a:pt x="228600" y="574673"/>
                  </a:lnTo>
                  <a:cubicBezTo>
                    <a:pt x="282586" y="474659"/>
                    <a:pt x="346075" y="574673"/>
                    <a:pt x="404812" y="574673"/>
                  </a:cubicBezTo>
                  <a:cubicBezTo>
                    <a:pt x="398462" y="511173"/>
                    <a:pt x="315923" y="481010"/>
                    <a:pt x="385762" y="384173"/>
                  </a:cubicBezTo>
                  <a:cubicBezTo>
                    <a:pt x="498486" y="268286"/>
                    <a:pt x="573087" y="361948"/>
                    <a:pt x="666750" y="350836"/>
                  </a:cubicBezTo>
                  <a:cubicBezTo>
                    <a:pt x="658812" y="284161"/>
                    <a:pt x="541347" y="212725"/>
                    <a:pt x="642937" y="150811"/>
                  </a:cubicBezTo>
                  <a:cubicBezTo>
                    <a:pt x="766771" y="0"/>
                    <a:pt x="823912" y="58736"/>
                    <a:pt x="914400" y="12698"/>
                  </a:cubicBezTo>
                  <a:cubicBezTo>
                    <a:pt x="942975" y="134936"/>
                    <a:pt x="1076332" y="180974"/>
                    <a:pt x="1000125" y="379411"/>
                  </a:cubicBezTo>
                  <a:cubicBezTo>
                    <a:pt x="919170" y="458786"/>
                    <a:pt x="885825" y="395286"/>
                    <a:pt x="828675" y="403223"/>
                  </a:cubicBezTo>
                  <a:cubicBezTo>
                    <a:pt x="836612" y="479423"/>
                    <a:pt x="982671" y="507997"/>
                    <a:pt x="852487" y="631823"/>
                  </a:cubicBezTo>
                  <a:cubicBezTo>
                    <a:pt x="766771" y="787396"/>
                    <a:pt x="709612" y="657223"/>
                    <a:pt x="638175" y="669923"/>
                  </a:cubicBezTo>
                  <a:cubicBezTo>
                    <a:pt x="638175" y="730248"/>
                    <a:pt x="719147" y="790570"/>
                    <a:pt x="638175" y="850898"/>
                  </a:cubicBezTo>
                  <a:lnTo>
                    <a:pt x="0" y="116046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>
                <a:rot lat="20566233" lon="4218831" rev="19705992"/>
              </a:camera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93" name="Полилиния 292"/>
            <p:cNvSpPr/>
            <p:nvPr/>
          </p:nvSpPr>
          <p:spPr>
            <a:xfrm flipH="1">
              <a:off x="214282" y="5715016"/>
              <a:ext cx="714380" cy="946147"/>
            </a:xfrm>
            <a:custGeom>
              <a:avLst/>
              <a:gdLst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60461 h 1160461"/>
                <a:gd name="connsiteX1" fmla="*/ 228600 w 1000125"/>
                <a:gd name="connsiteY1" fmla="*/ 574673 h 1160461"/>
                <a:gd name="connsiteX2" fmla="*/ 404812 w 1000125"/>
                <a:gd name="connsiteY2" fmla="*/ 574673 h 1160461"/>
                <a:gd name="connsiteX3" fmla="*/ 385762 w 1000125"/>
                <a:gd name="connsiteY3" fmla="*/ 384173 h 1160461"/>
                <a:gd name="connsiteX4" fmla="*/ 666750 w 1000125"/>
                <a:gd name="connsiteY4" fmla="*/ 350836 h 1160461"/>
                <a:gd name="connsiteX5" fmla="*/ 642937 w 1000125"/>
                <a:gd name="connsiteY5" fmla="*/ 150811 h 1160461"/>
                <a:gd name="connsiteX6" fmla="*/ 914400 w 1000125"/>
                <a:gd name="connsiteY6" fmla="*/ 12698 h 1160461"/>
                <a:gd name="connsiteX7" fmla="*/ 1000125 w 1000125"/>
                <a:gd name="connsiteY7" fmla="*/ 379411 h 1160461"/>
                <a:gd name="connsiteX8" fmla="*/ 828675 w 1000125"/>
                <a:gd name="connsiteY8" fmla="*/ 403223 h 1160461"/>
                <a:gd name="connsiteX9" fmla="*/ 852487 w 1000125"/>
                <a:gd name="connsiteY9" fmla="*/ 631823 h 1160461"/>
                <a:gd name="connsiteX10" fmla="*/ 638175 w 1000125"/>
                <a:gd name="connsiteY10" fmla="*/ 669923 h 1160461"/>
                <a:gd name="connsiteX11" fmla="*/ 638175 w 1000125"/>
                <a:gd name="connsiteY11" fmla="*/ 850898 h 1160461"/>
                <a:gd name="connsiteX12" fmla="*/ 0 w 1000125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76332" h="1160461">
                  <a:moveTo>
                    <a:pt x="0" y="1160461"/>
                  </a:moveTo>
                  <a:lnTo>
                    <a:pt x="228600" y="574673"/>
                  </a:lnTo>
                  <a:cubicBezTo>
                    <a:pt x="282586" y="474659"/>
                    <a:pt x="346075" y="574673"/>
                    <a:pt x="404812" y="574673"/>
                  </a:cubicBezTo>
                  <a:cubicBezTo>
                    <a:pt x="398462" y="511173"/>
                    <a:pt x="315923" y="481010"/>
                    <a:pt x="385762" y="384173"/>
                  </a:cubicBezTo>
                  <a:cubicBezTo>
                    <a:pt x="498486" y="268286"/>
                    <a:pt x="573087" y="361948"/>
                    <a:pt x="666750" y="350836"/>
                  </a:cubicBezTo>
                  <a:cubicBezTo>
                    <a:pt x="658812" y="284161"/>
                    <a:pt x="541347" y="212725"/>
                    <a:pt x="642937" y="150811"/>
                  </a:cubicBezTo>
                  <a:cubicBezTo>
                    <a:pt x="766771" y="0"/>
                    <a:pt x="823912" y="58736"/>
                    <a:pt x="914400" y="12698"/>
                  </a:cubicBezTo>
                  <a:cubicBezTo>
                    <a:pt x="942975" y="134936"/>
                    <a:pt x="1076332" y="180974"/>
                    <a:pt x="1000125" y="379411"/>
                  </a:cubicBezTo>
                  <a:cubicBezTo>
                    <a:pt x="919170" y="458786"/>
                    <a:pt x="885825" y="395286"/>
                    <a:pt x="828675" y="403223"/>
                  </a:cubicBezTo>
                  <a:cubicBezTo>
                    <a:pt x="836612" y="479423"/>
                    <a:pt x="982671" y="507997"/>
                    <a:pt x="852487" y="631823"/>
                  </a:cubicBezTo>
                  <a:cubicBezTo>
                    <a:pt x="766771" y="787396"/>
                    <a:pt x="709612" y="657223"/>
                    <a:pt x="638175" y="669923"/>
                  </a:cubicBezTo>
                  <a:cubicBezTo>
                    <a:pt x="638175" y="730248"/>
                    <a:pt x="719147" y="790570"/>
                    <a:pt x="638175" y="850898"/>
                  </a:cubicBezTo>
                  <a:lnTo>
                    <a:pt x="0" y="116046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>
                <a:rot lat="18000000" lon="0" rev="20099999"/>
              </a:camera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94" name="Полилиния 293"/>
            <p:cNvSpPr/>
            <p:nvPr/>
          </p:nvSpPr>
          <p:spPr>
            <a:xfrm rot="1839986">
              <a:off x="523281" y="5784561"/>
              <a:ext cx="488006" cy="785225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95" name="24-конечная звезда 294"/>
            <p:cNvSpPr/>
            <p:nvPr/>
          </p:nvSpPr>
          <p:spPr>
            <a:xfrm>
              <a:off x="571472" y="5643578"/>
              <a:ext cx="357190" cy="285752"/>
            </a:xfrm>
            <a:prstGeom prst="star24">
              <a:avLst>
                <a:gd name="adj" fmla="val 43333"/>
              </a:avLst>
            </a:prstGeom>
            <a:solidFill>
              <a:srgbClr val="FFFF00"/>
            </a:solidFill>
            <a:ln>
              <a:noFill/>
            </a:ln>
            <a:scene3d>
              <a:camera prst="orthographicFront"/>
              <a:lightRig rig="threePt" dir="t"/>
            </a:scene3d>
            <a:sp3d>
              <a:bevelT h="38100" prst="relaxedInse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</p:grpSp>
      <p:grpSp>
        <p:nvGrpSpPr>
          <p:cNvPr id="48152" name="Группа 295"/>
          <p:cNvGrpSpPr>
            <a:grpSpLocks/>
          </p:cNvGrpSpPr>
          <p:nvPr/>
        </p:nvGrpSpPr>
        <p:grpSpPr bwMode="auto">
          <a:xfrm>
            <a:off x="5715000" y="6197600"/>
            <a:ext cx="642938" cy="660400"/>
            <a:chOff x="214282" y="5643578"/>
            <a:chExt cx="1285884" cy="1017585"/>
          </a:xfrm>
        </p:grpSpPr>
        <p:sp>
          <p:nvSpPr>
            <p:cNvPr id="297" name="Полилиния 296"/>
            <p:cNvSpPr/>
            <p:nvPr/>
          </p:nvSpPr>
          <p:spPr>
            <a:xfrm>
              <a:off x="785786" y="5715016"/>
              <a:ext cx="714380" cy="946147"/>
            </a:xfrm>
            <a:custGeom>
              <a:avLst/>
              <a:gdLst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60461 h 1160461"/>
                <a:gd name="connsiteX1" fmla="*/ 228600 w 1000125"/>
                <a:gd name="connsiteY1" fmla="*/ 574673 h 1160461"/>
                <a:gd name="connsiteX2" fmla="*/ 404812 w 1000125"/>
                <a:gd name="connsiteY2" fmla="*/ 574673 h 1160461"/>
                <a:gd name="connsiteX3" fmla="*/ 385762 w 1000125"/>
                <a:gd name="connsiteY3" fmla="*/ 384173 h 1160461"/>
                <a:gd name="connsiteX4" fmla="*/ 666750 w 1000125"/>
                <a:gd name="connsiteY4" fmla="*/ 350836 h 1160461"/>
                <a:gd name="connsiteX5" fmla="*/ 642937 w 1000125"/>
                <a:gd name="connsiteY5" fmla="*/ 150811 h 1160461"/>
                <a:gd name="connsiteX6" fmla="*/ 914400 w 1000125"/>
                <a:gd name="connsiteY6" fmla="*/ 12698 h 1160461"/>
                <a:gd name="connsiteX7" fmla="*/ 1000125 w 1000125"/>
                <a:gd name="connsiteY7" fmla="*/ 379411 h 1160461"/>
                <a:gd name="connsiteX8" fmla="*/ 828675 w 1000125"/>
                <a:gd name="connsiteY8" fmla="*/ 403223 h 1160461"/>
                <a:gd name="connsiteX9" fmla="*/ 852487 w 1000125"/>
                <a:gd name="connsiteY9" fmla="*/ 631823 h 1160461"/>
                <a:gd name="connsiteX10" fmla="*/ 638175 w 1000125"/>
                <a:gd name="connsiteY10" fmla="*/ 669923 h 1160461"/>
                <a:gd name="connsiteX11" fmla="*/ 638175 w 1000125"/>
                <a:gd name="connsiteY11" fmla="*/ 850898 h 1160461"/>
                <a:gd name="connsiteX12" fmla="*/ 0 w 1000125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76332" h="1160461">
                  <a:moveTo>
                    <a:pt x="0" y="1160461"/>
                  </a:moveTo>
                  <a:lnTo>
                    <a:pt x="228600" y="574673"/>
                  </a:lnTo>
                  <a:cubicBezTo>
                    <a:pt x="282586" y="474659"/>
                    <a:pt x="346075" y="574673"/>
                    <a:pt x="404812" y="574673"/>
                  </a:cubicBezTo>
                  <a:cubicBezTo>
                    <a:pt x="398462" y="511173"/>
                    <a:pt x="315923" y="481010"/>
                    <a:pt x="385762" y="384173"/>
                  </a:cubicBezTo>
                  <a:cubicBezTo>
                    <a:pt x="498486" y="268286"/>
                    <a:pt x="573087" y="361948"/>
                    <a:pt x="666750" y="350836"/>
                  </a:cubicBezTo>
                  <a:cubicBezTo>
                    <a:pt x="658812" y="284161"/>
                    <a:pt x="541347" y="212725"/>
                    <a:pt x="642937" y="150811"/>
                  </a:cubicBezTo>
                  <a:cubicBezTo>
                    <a:pt x="766771" y="0"/>
                    <a:pt x="823912" y="58736"/>
                    <a:pt x="914400" y="12698"/>
                  </a:cubicBezTo>
                  <a:cubicBezTo>
                    <a:pt x="942975" y="134936"/>
                    <a:pt x="1076332" y="180974"/>
                    <a:pt x="1000125" y="379411"/>
                  </a:cubicBezTo>
                  <a:cubicBezTo>
                    <a:pt x="919170" y="458786"/>
                    <a:pt x="885825" y="395286"/>
                    <a:pt x="828675" y="403223"/>
                  </a:cubicBezTo>
                  <a:cubicBezTo>
                    <a:pt x="836612" y="479423"/>
                    <a:pt x="982671" y="507997"/>
                    <a:pt x="852487" y="631823"/>
                  </a:cubicBezTo>
                  <a:cubicBezTo>
                    <a:pt x="766771" y="787396"/>
                    <a:pt x="709612" y="657223"/>
                    <a:pt x="638175" y="669923"/>
                  </a:cubicBezTo>
                  <a:cubicBezTo>
                    <a:pt x="638175" y="730248"/>
                    <a:pt x="719147" y="790570"/>
                    <a:pt x="638175" y="850898"/>
                  </a:cubicBezTo>
                  <a:lnTo>
                    <a:pt x="0" y="116046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>
                <a:rot lat="20566233" lon="4218831" rev="19705992"/>
              </a:camera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98" name="Полилиния 297"/>
            <p:cNvSpPr/>
            <p:nvPr/>
          </p:nvSpPr>
          <p:spPr>
            <a:xfrm flipH="1">
              <a:off x="214282" y="5715016"/>
              <a:ext cx="714380" cy="946147"/>
            </a:xfrm>
            <a:custGeom>
              <a:avLst/>
              <a:gdLst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60461 h 1160461"/>
                <a:gd name="connsiteX1" fmla="*/ 228600 w 1000125"/>
                <a:gd name="connsiteY1" fmla="*/ 574673 h 1160461"/>
                <a:gd name="connsiteX2" fmla="*/ 404812 w 1000125"/>
                <a:gd name="connsiteY2" fmla="*/ 574673 h 1160461"/>
                <a:gd name="connsiteX3" fmla="*/ 385762 w 1000125"/>
                <a:gd name="connsiteY3" fmla="*/ 384173 h 1160461"/>
                <a:gd name="connsiteX4" fmla="*/ 666750 w 1000125"/>
                <a:gd name="connsiteY4" fmla="*/ 350836 h 1160461"/>
                <a:gd name="connsiteX5" fmla="*/ 642937 w 1000125"/>
                <a:gd name="connsiteY5" fmla="*/ 150811 h 1160461"/>
                <a:gd name="connsiteX6" fmla="*/ 914400 w 1000125"/>
                <a:gd name="connsiteY6" fmla="*/ 12698 h 1160461"/>
                <a:gd name="connsiteX7" fmla="*/ 1000125 w 1000125"/>
                <a:gd name="connsiteY7" fmla="*/ 379411 h 1160461"/>
                <a:gd name="connsiteX8" fmla="*/ 828675 w 1000125"/>
                <a:gd name="connsiteY8" fmla="*/ 403223 h 1160461"/>
                <a:gd name="connsiteX9" fmla="*/ 852487 w 1000125"/>
                <a:gd name="connsiteY9" fmla="*/ 631823 h 1160461"/>
                <a:gd name="connsiteX10" fmla="*/ 638175 w 1000125"/>
                <a:gd name="connsiteY10" fmla="*/ 669923 h 1160461"/>
                <a:gd name="connsiteX11" fmla="*/ 638175 w 1000125"/>
                <a:gd name="connsiteY11" fmla="*/ 850898 h 1160461"/>
                <a:gd name="connsiteX12" fmla="*/ 0 w 1000125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76332" h="1160461">
                  <a:moveTo>
                    <a:pt x="0" y="1160461"/>
                  </a:moveTo>
                  <a:lnTo>
                    <a:pt x="228600" y="574673"/>
                  </a:lnTo>
                  <a:cubicBezTo>
                    <a:pt x="282586" y="474659"/>
                    <a:pt x="346075" y="574673"/>
                    <a:pt x="404812" y="574673"/>
                  </a:cubicBezTo>
                  <a:cubicBezTo>
                    <a:pt x="398462" y="511173"/>
                    <a:pt x="315923" y="481010"/>
                    <a:pt x="385762" y="384173"/>
                  </a:cubicBezTo>
                  <a:cubicBezTo>
                    <a:pt x="498486" y="268286"/>
                    <a:pt x="573087" y="361948"/>
                    <a:pt x="666750" y="350836"/>
                  </a:cubicBezTo>
                  <a:cubicBezTo>
                    <a:pt x="658812" y="284161"/>
                    <a:pt x="541347" y="212725"/>
                    <a:pt x="642937" y="150811"/>
                  </a:cubicBezTo>
                  <a:cubicBezTo>
                    <a:pt x="766771" y="0"/>
                    <a:pt x="823912" y="58736"/>
                    <a:pt x="914400" y="12698"/>
                  </a:cubicBezTo>
                  <a:cubicBezTo>
                    <a:pt x="942975" y="134936"/>
                    <a:pt x="1076332" y="180974"/>
                    <a:pt x="1000125" y="379411"/>
                  </a:cubicBezTo>
                  <a:cubicBezTo>
                    <a:pt x="919170" y="458786"/>
                    <a:pt x="885825" y="395286"/>
                    <a:pt x="828675" y="403223"/>
                  </a:cubicBezTo>
                  <a:cubicBezTo>
                    <a:pt x="836612" y="479423"/>
                    <a:pt x="982671" y="507997"/>
                    <a:pt x="852487" y="631823"/>
                  </a:cubicBezTo>
                  <a:cubicBezTo>
                    <a:pt x="766771" y="787396"/>
                    <a:pt x="709612" y="657223"/>
                    <a:pt x="638175" y="669923"/>
                  </a:cubicBezTo>
                  <a:cubicBezTo>
                    <a:pt x="638175" y="730248"/>
                    <a:pt x="719147" y="790570"/>
                    <a:pt x="638175" y="850898"/>
                  </a:cubicBezTo>
                  <a:lnTo>
                    <a:pt x="0" y="116046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>
                <a:rot lat="18000000" lon="0" rev="20099999"/>
              </a:camera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99" name="Полилиния 298"/>
            <p:cNvSpPr/>
            <p:nvPr/>
          </p:nvSpPr>
          <p:spPr>
            <a:xfrm rot="1839986">
              <a:off x="523281" y="5784561"/>
              <a:ext cx="488006" cy="785225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00" name="24-конечная звезда 299"/>
            <p:cNvSpPr/>
            <p:nvPr/>
          </p:nvSpPr>
          <p:spPr>
            <a:xfrm>
              <a:off x="571472" y="5643578"/>
              <a:ext cx="357190" cy="285752"/>
            </a:xfrm>
            <a:prstGeom prst="star24">
              <a:avLst>
                <a:gd name="adj" fmla="val 43333"/>
              </a:avLst>
            </a:prstGeom>
            <a:solidFill>
              <a:srgbClr val="FFFF00"/>
            </a:solidFill>
            <a:ln>
              <a:noFill/>
            </a:ln>
            <a:scene3d>
              <a:camera prst="orthographicFront"/>
              <a:lightRig rig="threePt" dir="t"/>
            </a:scene3d>
            <a:sp3d>
              <a:bevelT h="38100" prst="relaxedInse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</p:grpSp>
      <p:grpSp>
        <p:nvGrpSpPr>
          <p:cNvPr id="48153" name="Группа 305"/>
          <p:cNvGrpSpPr>
            <a:grpSpLocks/>
          </p:cNvGrpSpPr>
          <p:nvPr/>
        </p:nvGrpSpPr>
        <p:grpSpPr bwMode="auto">
          <a:xfrm>
            <a:off x="1214438" y="6197600"/>
            <a:ext cx="642937" cy="660400"/>
            <a:chOff x="214282" y="5643578"/>
            <a:chExt cx="1285884" cy="1017585"/>
          </a:xfrm>
        </p:grpSpPr>
        <p:sp>
          <p:nvSpPr>
            <p:cNvPr id="307" name="Полилиния 306"/>
            <p:cNvSpPr/>
            <p:nvPr/>
          </p:nvSpPr>
          <p:spPr>
            <a:xfrm>
              <a:off x="785786" y="5715016"/>
              <a:ext cx="714380" cy="946147"/>
            </a:xfrm>
            <a:custGeom>
              <a:avLst/>
              <a:gdLst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60461 h 1160461"/>
                <a:gd name="connsiteX1" fmla="*/ 228600 w 1000125"/>
                <a:gd name="connsiteY1" fmla="*/ 574673 h 1160461"/>
                <a:gd name="connsiteX2" fmla="*/ 404812 w 1000125"/>
                <a:gd name="connsiteY2" fmla="*/ 574673 h 1160461"/>
                <a:gd name="connsiteX3" fmla="*/ 385762 w 1000125"/>
                <a:gd name="connsiteY3" fmla="*/ 384173 h 1160461"/>
                <a:gd name="connsiteX4" fmla="*/ 666750 w 1000125"/>
                <a:gd name="connsiteY4" fmla="*/ 350836 h 1160461"/>
                <a:gd name="connsiteX5" fmla="*/ 642937 w 1000125"/>
                <a:gd name="connsiteY5" fmla="*/ 150811 h 1160461"/>
                <a:gd name="connsiteX6" fmla="*/ 914400 w 1000125"/>
                <a:gd name="connsiteY6" fmla="*/ 12698 h 1160461"/>
                <a:gd name="connsiteX7" fmla="*/ 1000125 w 1000125"/>
                <a:gd name="connsiteY7" fmla="*/ 379411 h 1160461"/>
                <a:gd name="connsiteX8" fmla="*/ 828675 w 1000125"/>
                <a:gd name="connsiteY8" fmla="*/ 403223 h 1160461"/>
                <a:gd name="connsiteX9" fmla="*/ 852487 w 1000125"/>
                <a:gd name="connsiteY9" fmla="*/ 631823 h 1160461"/>
                <a:gd name="connsiteX10" fmla="*/ 638175 w 1000125"/>
                <a:gd name="connsiteY10" fmla="*/ 669923 h 1160461"/>
                <a:gd name="connsiteX11" fmla="*/ 638175 w 1000125"/>
                <a:gd name="connsiteY11" fmla="*/ 850898 h 1160461"/>
                <a:gd name="connsiteX12" fmla="*/ 0 w 1000125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76332" h="1160461">
                  <a:moveTo>
                    <a:pt x="0" y="1160461"/>
                  </a:moveTo>
                  <a:lnTo>
                    <a:pt x="228600" y="574673"/>
                  </a:lnTo>
                  <a:cubicBezTo>
                    <a:pt x="282586" y="474659"/>
                    <a:pt x="346075" y="574673"/>
                    <a:pt x="404812" y="574673"/>
                  </a:cubicBezTo>
                  <a:cubicBezTo>
                    <a:pt x="398462" y="511173"/>
                    <a:pt x="315923" y="481010"/>
                    <a:pt x="385762" y="384173"/>
                  </a:cubicBezTo>
                  <a:cubicBezTo>
                    <a:pt x="498486" y="268286"/>
                    <a:pt x="573087" y="361948"/>
                    <a:pt x="666750" y="350836"/>
                  </a:cubicBezTo>
                  <a:cubicBezTo>
                    <a:pt x="658812" y="284161"/>
                    <a:pt x="541347" y="212725"/>
                    <a:pt x="642937" y="150811"/>
                  </a:cubicBezTo>
                  <a:cubicBezTo>
                    <a:pt x="766771" y="0"/>
                    <a:pt x="823912" y="58736"/>
                    <a:pt x="914400" y="12698"/>
                  </a:cubicBezTo>
                  <a:cubicBezTo>
                    <a:pt x="942975" y="134936"/>
                    <a:pt x="1076332" y="180974"/>
                    <a:pt x="1000125" y="379411"/>
                  </a:cubicBezTo>
                  <a:cubicBezTo>
                    <a:pt x="919170" y="458786"/>
                    <a:pt x="885825" y="395286"/>
                    <a:pt x="828675" y="403223"/>
                  </a:cubicBezTo>
                  <a:cubicBezTo>
                    <a:pt x="836612" y="479423"/>
                    <a:pt x="982671" y="507997"/>
                    <a:pt x="852487" y="631823"/>
                  </a:cubicBezTo>
                  <a:cubicBezTo>
                    <a:pt x="766771" y="787396"/>
                    <a:pt x="709612" y="657223"/>
                    <a:pt x="638175" y="669923"/>
                  </a:cubicBezTo>
                  <a:cubicBezTo>
                    <a:pt x="638175" y="730248"/>
                    <a:pt x="719147" y="790570"/>
                    <a:pt x="638175" y="850898"/>
                  </a:cubicBezTo>
                  <a:lnTo>
                    <a:pt x="0" y="116046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>
                <a:rot lat="20566233" lon="4218831" rev="19705992"/>
              </a:camera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08" name="Полилиния 307"/>
            <p:cNvSpPr/>
            <p:nvPr/>
          </p:nvSpPr>
          <p:spPr>
            <a:xfrm flipH="1">
              <a:off x="214282" y="5715016"/>
              <a:ext cx="714380" cy="946147"/>
            </a:xfrm>
            <a:custGeom>
              <a:avLst/>
              <a:gdLst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60461 h 1160461"/>
                <a:gd name="connsiteX1" fmla="*/ 228600 w 1000125"/>
                <a:gd name="connsiteY1" fmla="*/ 574673 h 1160461"/>
                <a:gd name="connsiteX2" fmla="*/ 404812 w 1000125"/>
                <a:gd name="connsiteY2" fmla="*/ 574673 h 1160461"/>
                <a:gd name="connsiteX3" fmla="*/ 385762 w 1000125"/>
                <a:gd name="connsiteY3" fmla="*/ 384173 h 1160461"/>
                <a:gd name="connsiteX4" fmla="*/ 666750 w 1000125"/>
                <a:gd name="connsiteY4" fmla="*/ 350836 h 1160461"/>
                <a:gd name="connsiteX5" fmla="*/ 642937 w 1000125"/>
                <a:gd name="connsiteY5" fmla="*/ 150811 h 1160461"/>
                <a:gd name="connsiteX6" fmla="*/ 914400 w 1000125"/>
                <a:gd name="connsiteY6" fmla="*/ 12698 h 1160461"/>
                <a:gd name="connsiteX7" fmla="*/ 1000125 w 1000125"/>
                <a:gd name="connsiteY7" fmla="*/ 379411 h 1160461"/>
                <a:gd name="connsiteX8" fmla="*/ 828675 w 1000125"/>
                <a:gd name="connsiteY8" fmla="*/ 403223 h 1160461"/>
                <a:gd name="connsiteX9" fmla="*/ 852487 w 1000125"/>
                <a:gd name="connsiteY9" fmla="*/ 631823 h 1160461"/>
                <a:gd name="connsiteX10" fmla="*/ 638175 w 1000125"/>
                <a:gd name="connsiteY10" fmla="*/ 669923 h 1160461"/>
                <a:gd name="connsiteX11" fmla="*/ 638175 w 1000125"/>
                <a:gd name="connsiteY11" fmla="*/ 850898 h 1160461"/>
                <a:gd name="connsiteX12" fmla="*/ 0 w 1000125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76332" h="1160461">
                  <a:moveTo>
                    <a:pt x="0" y="1160461"/>
                  </a:moveTo>
                  <a:lnTo>
                    <a:pt x="228600" y="574673"/>
                  </a:lnTo>
                  <a:cubicBezTo>
                    <a:pt x="282586" y="474659"/>
                    <a:pt x="346075" y="574673"/>
                    <a:pt x="404812" y="574673"/>
                  </a:cubicBezTo>
                  <a:cubicBezTo>
                    <a:pt x="398462" y="511173"/>
                    <a:pt x="315923" y="481010"/>
                    <a:pt x="385762" y="384173"/>
                  </a:cubicBezTo>
                  <a:cubicBezTo>
                    <a:pt x="498486" y="268286"/>
                    <a:pt x="573087" y="361948"/>
                    <a:pt x="666750" y="350836"/>
                  </a:cubicBezTo>
                  <a:cubicBezTo>
                    <a:pt x="658812" y="284161"/>
                    <a:pt x="541347" y="212725"/>
                    <a:pt x="642937" y="150811"/>
                  </a:cubicBezTo>
                  <a:cubicBezTo>
                    <a:pt x="766771" y="0"/>
                    <a:pt x="823912" y="58736"/>
                    <a:pt x="914400" y="12698"/>
                  </a:cubicBezTo>
                  <a:cubicBezTo>
                    <a:pt x="942975" y="134936"/>
                    <a:pt x="1076332" y="180974"/>
                    <a:pt x="1000125" y="379411"/>
                  </a:cubicBezTo>
                  <a:cubicBezTo>
                    <a:pt x="919170" y="458786"/>
                    <a:pt x="885825" y="395286"/>
                    <a:pt x="828675" y="403223"/>
                  </a:cubicBezTo>
                  <a:cubicBezTo>
                    <a:pt x="836612" y="479423"/>
                    <a:pt x="982671" y="507997"/>
                    <a:pt x="852487" y="631823"/>
                  </a:cubicBezTo>
                  <a:cubicBezTo>
                    <a:pt x="766771" y="787396"/>
                    <a:pt x="709612" y="657223"/>
                    <a:pt x="638175" y="669923"/>
                  </a:cubicBezTo>
                  <a:cubicBezTo>
                    <a:pt x="638175" y="730248"/>
                    <a:pt x="719147" y="790570"/>
                    <a:pt x="638175" y="850898"/>
                  </a:cubicBezTo>
                  <a:lnTo>
                    <a:pt x="0" y="116046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>
                <a:rot lat="18000000" lon="0" rev="20099999"/>
              </a:camera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09" name="Полилиния 308"/>
            <p:cNvSpPr/>
            <p:nvPr/>
          </p:nvSpPr>
          <p:spPr>
            <a:xfrm rot="1839986">
              <a:off x="523281" y="5784561"/>
              <a:ext cx="488006" cy="785225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10" name="24-конечная звезда 309"/>
            <p:cNvSpPr/>
            <p:nvPr/>
          </p:nvSpPr>
          <p:spPr>
            <a:xfrm>
              <a:off x="571472" y="5643578"/>
              <a:ext cx="357190" cy="285752"/>
            </a:xfrm>
            <a:prstGeom prst="star24">
              <a:avLst>
                <a:gd name="adj" fmla="val 43333"/>
              </a:avLst>
            </a:prstGeom>
            <a:solidFill>
              <a:srgbClr val="FFFF00"/>
            </a:solidFill>
            <a:ln>
              <a:noFill/>
            </a:ln>
            <a:scene3d>
              <a:camera prst="orthographicFront"/>
              <a:lightRig rig="threePt" dir="t"/>
            </a:scene3d>
            <a:sp3d>
              <a:bevelT h="38100" prst="relaxedInse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</p:grpSp>
      <p:grpSp>
        <p:nvGrpSpPr>
          <p:cNvPr id="48154" name="Группа 310"/>
          <p:cNvGrpSpPr>
            <a:grpSpLocks/>
          </p:cNvGrpSpPr>
          <p:nvPr/>
        </p:nvGrpSpPr>
        <p:grpSpPr bwMode="auto">
          <a:xfrm>
            <a:off x="2500313" y="6197600"/>
            <a:ext cx="642937" cy="660400"/>
            <a:chOff x="214282" y="5643578"/>
            <a:chExt cx="1285884" cy="1017585"/>
          </a:xfrm>
        </p:grpSpPr>
        <p:sp>
          <p:nvSpPr>
            <p:cNvPr id="312" name="Полилиния 311"/>
            <p:cNvSpPr/>
            <p:nvPr/>
          </p:nvSpPr>
          <p:spPr>
            <a:xfrm>
              <a:off x="785786" y="5715016"/>
              <a:ext cx="714380" cy="946147"/>
            </a:xfrm>
            <a:custGeom>
              <a:avLst/>
              <a:gdLst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60461 h 1160461"/>
                <a:gd name="connsiteX1" fmla="*/ 228600 w 1000125"/>
                <a:gd name="connsiteY1" fmla="*/ 574673 h 1160461"/>
                <a:gd name="connsiteX2" fmla="*/ 404812 w 1000125"/>
                <a:gd name="connsiteY2" fmla="*/ 574673 h 1160461"/>
                <a:gd name="connsiteX3" fmla="*/ 385762 w 1000125"/>
                <a:gd name="connsiteY3" fmla="*/ 384173 h 1160461"/>
                <a:gd name="connsiteX4" fmla="*/ 666750 w 1000125"/>
                <a:gd name="connsiteY4" fmla="*/ 350836 h 1160461"/>
                <a:gd name="connsiteX5" fmla="*/ 642937 w 1000125"/>
                <a:gd name="connsiteY5" fmla="*/ 150811 h 1160461"/>
                <a:gd name="connsiteX6" fmla="*/ 914400 w 1000125"/>
                <a:gd name="connsiteY6" fmla="*/ 12698 h 1160461"/>
                <a:gd name="connsiteX7" fmla="*/ 1000125 w 1000125"/>
                <a:gd name="connsiteY7" fmla="*/ 379411 h 1160461"/>
                <a:gd name="connsiteX8" fmla="*/ 828675 w 1000125"/>
                <a:gd name="connsiteY8" fmla="*/ 403223 h 1160461"/>
                <a:gd name="connsiteX9" fmla="*/ 852487 w 1000125"/>
                <a:gd name="connsiteY9" fmla="*/ 631823 h 1160461"/>
                <a:gd name="connsiteX10" fmla="*/ 638175 w 1000125"/>
                <a:gd name="connsiteY10" fmla="*/ 669923 h 1160461"/>
                <a:gd name="connsiteX11" fmla="*/ 638175 w 1000125"/>
                <a:gd name="connsiteY11" fmla="*/ 850898 h 1160461"/>
                <a:gd name="connsiteX12" fmla="*/ 0 w 1000125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76332" h="1160461">
                  <a:moveTo>
                    <a:pt x="0" y="1160461"/>
                  </a:moveTo>
                  <a:lnTo>
                    <a:pt x="228600" y="574673"/>
                  </a:lnTo>
                  <a:cubicBezTo>
                    <a:pt x="282586" y="474659"/>
                    <a:pt x="346075" y="574673"/>
                    <a:pt x="404812" y="574673"/>
                  </a:cubicBezTo>
                  <a:cubicBezTo>
                    <a:pt x="398462" y="511173"/>
                    <a:pt x="315923" y="481010"/>
                    <a:pt x="385762" y="384173"/>
                  </a:cubicBezTo>
                  <a:cubicBezTo>
                    <a:pt x="498486" y="268286"/>
                    <a:pt x="573087" y="361948"/>
                    <a:pt x="666750" y="350836"/>
                  </a:cubicBezTo>
                  <a:cubicBezTo>
                    <a:pt x="658812" y="284161"/>
                    <a:pt x="541347" y="212725"/>
                    <a:pt x="642937" y="150811"/>
                  </a:cubicBezTo>
                  <a:cubicBezTo>
                    <a:pt x="766771" y="0"/>
                    <a:pt x="823912" y="58736"/>
                    <a:pt x="914400" y="12698"/>
                  </a:cubicBezTo>
                  <a:cubicBezTo>
                    <a:pt x="942975" y="134936"/>
                    <a:pt x="1076332" y="180974"/>
                    <a:pt x="1000125" y="379411"/>
                  </a:cubicBezTo>
                  <a:cubicBezTo>
                    <a:pt x="919170" y="458786"/>
                    <a:pt x="885825" y="395286"/>
                    <a:pt x="828675" y="403223"/>
                  </a:cubicBezTo>
                  <a:cubicBezTo>
                    <a:pt x="836612" y="479423"/>
                    <a:pt x="982671" y="507997"/>
                    <a:pt x="852487" y="631823"/>
                  </a:cubicBezTo>
                  <a:cubicBezTo>
                    <a:pt x="766771" y="787396"/>
                    <a:pt x="709612" y="657223"/>
                    <a:pt x="638175" y="669923"/>
                  </a:cubicBezTo>
                  <a:cubicBezTo>
                    <a:pt x="638175" y="730248"/>
                    <a:pt x="719147" y="790570"/>
                    <a:pt x="638175" y="850898"/>
                  </a:cubicBezTo>
                  <a:lnTo>
                    <a:pt x="0" y="116046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>
                <a:rot lat="20566233" lon="4218831" rev="19705992"/>
              </a:camera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13" name="Полилиния 312"/>
            <p:cNvSpPr/>
            <p:nvPr/>
          </p:nvSpPr>
          <p:spPr>
            <a:xfrm flipH="1">
              <a:off x="214282" y="5715016"/>
              <a:ext cx="714380" cy="946147"/>
            </a:xfrm>
            <a:custGeom>
              <a:avLst/>
              <a:gdLst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60461 h 1160461"/>
                <a:gd name="connsiteX1" fmla="*/ 228600 w 1000125"/>
                <a:gd name="connsiteY1" fmla="*/ 574673 h 1160461"/>
                <a:gd name="connsiteX2" fmla="*/ 404812 w 1000125"/>
                <a:gd name="connsiteY2" fmla="*/ 574673 h 1160461"/>
                <a:gd name="connsiteX3" fmla="*/ 385762 w 1000125"/>
                <a:gd name="connsiteY3" fmla="*/ 384173 h 1160461"/>
                <a:gd name="connsiteX4" fmla="*/ 666750 w 1000125"/>
                <a:gd name="connsiteY4" fmla="*/ 350836 h 1160461"/>
                <a:gd name="connsiteX5" fmla="*/ 642937 w 1000125"/>
                <a:gd name="connsiteY5" fmla="*/ 150811 h 1160461"/>
                <a:gd name="connsiteX6" fmla="*/ 914400 w 1000125"/>
                <a:gd name="connsiteY6" fmla="*/ 12698 h 1160461"/>
                <a:gd name="connsiteX7" fmla="*/ 1000125 w 1000125"/>
                <a:gd name="connsiteY7" fmla="*/ 379411 h 1160461"/>
                <a:gd name="connsiteX8" fmla="*/ 828675 w 1000125"/>
                <a:gd name="connsiteY8" fmla="*/ 403223 h 1160461"/>
                <a:gd name="connsiteX9" fmla="*/ 852487 w 1000125"/>
                <a:gd name="connsiteY9" fmla="*/ 631823 h 1160461"/>
                <a:gd name="connsiteX10" fmla="*/ 638175 w 1000125"/>
                <a:gd name="connsiteY10" fmla="*/ 669923 h 1160461"/>
                <a:gd name="connsiteX11" fmla="*/ 638175 w 1000125"/>
                <a:gd name="connsiteY11" fmla="*/ 850898 h 1160461"/>
                <a:gd name="connsiteX12" fmla="*/ 0 w 1000125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76332" h="1160461">
                  <a:moveTo>
                    <a:pt x="0" y="1160461"/>
                  </a:moveTo>
                  <a:lnTo>
                    <a:pt x="228600" y="574673"/>
                  </a:lnTo>
                  <a:cubicBezTo>
                    <a:pt x="282586" y="474659"/>
                    <a:pt x="346075" y="574673"/>
                    <a:pt x="404812" y="574673"/>
                  </a:cubicBezTo>
                  <a:cubicBezTo>
                    <a:pt x="398462" y="511173"/>
                    <a:pt x="315923" y="481010"/>
                    <a:pt x="385762" y="384173"/>
                  </a:cubicBezTo>
                  <a:cubicBezTo>
                    <a:pt x="498486" y="268286"/>
                    <a:pt x="573087" y="361948"/>
                    <a:pt x="666750" y="350836"/>
                  </a:cubicBezTo>
                  <a:cubicBezTo>
                    <a:pt x="658812" y="284161"/>
                    <a:pt x="541347" y="212725"/>
                    <a:pt x="642937" y="150811"/>
                  </a:cubicBezTo>
                  <a:cubicBezTo>
                    <a:pt x="766771" y="0"/>
                    <a:pt x="823912" y="58736"/>
                    <a:pt x="914400" y="12698"/>
                  </a:cubicBezTo>
                  <a:cubicBezTo>
                    <a:pt x="942975" y="134936"/>
                    <a:pt x="1076332" y="180974"/>
                    <a:pt x="1000125" y="379411"/>
                  </a:cubicBezTo>
                  <a:cubicBezTo>
                    <a:pt x="919170" y="458786"/>
                    <a:pt x="885825" y="395286"/>
                    <a:pt x="828675" y="403223"/>
                  </a:cubicBezTo>
                  <a:cubicBezTo>
                    <a:pt x="836612" y="479423"/>
                    <a:pt x="982671" y="507997"/>
                    <a:pt x="852487" y="631823"/>
                  </a:cubicBezTo>
                  <a:cubicBezTo>
                    <a:pt x="766771" y="787396"/>
                    <a:pt x="709612" y="657223"/>
                    <a:pt x="638175" y="669923"/>
                  </a:cubicBezTo>
                  <a:cubicBezTo>
                    <a:pt x="638175" y="730248"/>
                    <a:pt x="719147" y="790570"/>
                    <a:pt x="638175" y="850898"/>
                  </a:cubicBezTo>
                  <a:lnTo>
                    <a:pt x="0" y="116046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>
                <a:rot lat="18000000" lon="0" rev="20099999"/>
              </a:camera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14" name="Полилиния 313"/>
            <p:cNvSpPr/>
            <p:nvPr/>
          </p:nvSpPr>
          <p:spPr>
            <a:xfrm rot="1839986">
              <a:off x="523281" y="5784561"/>
              <a:ext cx="488006" cy="785225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15" name="24-конечная звезда 314"/>
            <p:cNvSpPr/>
            <p:nvPr/>
          </p:nvSpPr>
          <p:spPr>
            <a:xfrm>
              <a:off x="571472" y="5643578"/>
              <a:ext cx="357190" cy="285752"/>
            </a:xfrm>
            <a:prstGeom prst="star24">
              <a:avLst>
                <a:gd name="adj" fmla="val 43333"/>
              </a:avLst>
            </a:prstGeom>
            <a:solidFill>
              <a:srgbClr val="FFFF00"/>
            </a:solidFill>
            <a:ln>
              <a:noFill/>
            </a:ln>
            <a:scene3d>
              <a:camera prst="orthographicFront"/>
              <a:lightRig rig="threePt" dir="t"/>
            </a:scene3d>
            <a:sp3d>
              <a:bevelT h="38100" prst="relaxedInse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</p:grpSp>
      <p:sp>
        <p:nvSpPr>
          <p:cNvPr id="316" name="Овал 315"/>
          <p:cNvSpPr/>
          <p:nvPr/>
        </p:nvSpPr>
        <p:spPr>
          <a:xfrm>
            <a:off x="285720" y="5615002"/>
            <a:ext cx="71438" cy="71438"/>
          </a:xfrm>
          <a:prstGeom prst="ellipse">
            <a:avLst/>
          </a:prstGeom>
          <a:solidFill>
            <a:srgbClr val="FFFF00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/>
          </a:p>
        </p:txBody>
      </p:sp>
      <p:sp>
        <p:nvSpPr>
          <p:cNvPr id="317" name="Овал 316"/>
          <p:cNvSpPr/>
          <p:nvPr/>
        </p:nvSpPr>
        <p:spPr>
          <a:xfrm>
            <a:off x="642910" y="5757878"/>
            <a:ext cx="71438" cy="71438"/>
          </a:xfrm>
          <a:prstGeom prst="ellipse">
            <a:avLst/>
          </a:prstGeom>
          <a:solidFill>
            <a:srgbClr val="FFFF00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/>
          </a:p>
        </p:txBody>
      </p:sp>
      <p:sp>
        <p:nvSpPr>
          <p:cNvPr id="318" name="Овал 317"/>
          <p:cNvSpPr/>
          <p:nvPr/>
        </p:nvSpPr>
        <p:spPr>
          <a:xfrm>
            <a:off x="1428728" y="5615002"/>
            <a:ext cx="71438" cy="71438"/>
          </a:xfrm>
          <a:prstGeom prst="ellipse">
            <a:avLst/>
          </a:prstGeom>
          <a:solidFill>
            <a:srgbClr val="FFFF00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/>
          </a:p>
        </p:txBody>
      </p:sp>
      <p:sp>
        <p:nvSpPr>
          <p:cNvPr id="319" name="Овал 318"/>
          <p:cNvSpPr/>
          <p:nvPr/>
        </p:nvSpPr>
        <p:spPr>
          <a:xfrm>
            <a:off x="1142976" y="5829316"/>
            <a:ext cx="71438" cy="71438"/>
          </a:xfrm>
          <a:prstGeom prst="ellipse">
            <a:avLst/>
          </a:prstGeom>
          <a:solidFill>
            <a:srgbClr val="FFFF00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/>
          </a:p>
        </p:txBody>
      </p:sp>
      <p:sp>
        <p:nvSpPr>
          <p:cNvPr id="320" name="Овал 319"/>
          <p:cNvSpPr/>
          <p:nvPr/>
        </p:nvSpPr>
        <p:spPr>
          <a:xfrm>
            <a:off x="1571604" y="6043630"/>
            <a:ext cx="71438" cy="71438"/>
          </a:xfrm>
          <a:prstGeom prst="ellipse">
            <a:avLst/>
          </a:prstGeom>
          <a:solidFill>
            <a:srgbClr val="FFFF00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/>
          </a:p>
        </p:txBody>
      </p:sp>
      <p:sp>
        <p:nvSpPr>
          <p:cNvPr id="321" name="Овал 320"/>
          <p:cNvSpPr/>
          <p:nvPr/>
        </p:nvSpPr>
        <p:spPr>
          <a:xfrm>
            <a:off x="2143108" y="5829316"/>
            <a:ext cx="71438" cy="71438"/>
          </a:xfrm>
          <a:prstGeom prst="ellipse">
            <a:avLst/>
          </a:prstGeom>
          <a:solidFill>
            <a:srgbClr val="FFFF00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/>
          </a:p>
        </p:txBody>
      </p:sp>
      <p:sp>
        <p:nvSpPr>
          <p:cNvPr id="322" name="Овал 321"/>
          <p:cNvSpPr/>
          <p:nvPr/>
        </p:nvSpPr>
        <p:spPr>
          <a:xfrm>
            <a:off x="2643174" y="5686440"/>
            <a:ext cx="71438" cy="71438"/>
          </a:xfrm>
          <a:prstGeom prst="ellipse">
            <a:avLst/>
          </a:prstGeom>
          <a:solidFill>
            <a:srgbClr val="FFFF00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/>
          </a:p>
        </p:txBody>
      </p:sp>
      <p:sp>
        <p:nvSpPr>
          <p:cNvPr id="323" name="Овал 322"/>
          <p:cNvSpPr/>
          <p:nvPr/>
        </p:nvSpPr>
        <p:spPr>
          <a:xfrm>
            <a:off x="3428992" y="5757878"/>
            <a:ext cx="71438" cy="71438"/>
          </a:xfrm>
          <a:prstGeom prst="ellipse">
            <a:avLst/>
          </a:prstGeom>
          <a:solidFill>
            <a:srgbClr val="FFFF00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/>
          </a:p>
        </p:txBody>
      </p:sp>
      <p:sp>
        <p:nvSpPr>
          <p:cNvPr id="324" name="Овал 323"/>
          <p:cNvSpPr/>
          <p:nvPr/>
        </p:nvSpPr>
        <p:spPr>
          <a:xfrm>
            <a:off x="4429124" y="5686440"/>
            <a:ext cx="71438" cy="71438"/>
          </a:xfrm>
          <a:prstGeom prst="ellipse">
            <a:avLst/>
          </a:prstGeom>
          <a:solidFill>
            <a:srgbClr val="FFFF00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/>
          </a:p>
        </p:txBody>
      </p:sp>
      <p:sp>
        <p:nvSpPr>
          <p:cNvPr id="325" name="Овал 324"/>
          <p:cNvSpPr/>
          <p:nvPr/>
        </p:nvSpPr>
        <p:spPr>
          <a:xfrm>
            <a:off x="4000496" y="5829316"/>
            <a:ext cx="71438" cy="71438"/>
          </a:xfrm>
          <a:prstGeom prst="ellipse">
            <a:avLst/>
          </a:prstGeom>
          <a:solidFill>
            <a:srgbClr val="FFFF00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/>
          </a:p>
        </p:txBody>
      </p:sp>
      <p:sp>
        <p:nvSpPr>
          <p:cNvPr id="326" name="Овал 325"/>
          <p:cNvSpPr/>
          <p:nvPr/>
        </p:nvSpPr>
        <p:spPr>
          <a:xfrm>
            <a:off x="5214942" y="5757878"/>
            <a:ext cx="71438" cy="71438"/>
          </a:xfrm>
          <a:prstGeom prst="ellipse">
            <a:avLst/>
          </a:prstGeom>
          <a:solidFill>
            <a:srgbClr val="FFFF00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/>
          </a:p>
        </p:txBody>
      </p:sp>
      <p:sp>
        <p:nvSpPr>
          <p:cNvPr id="327" name="Овал 326"/>
          <p:cNvSpPr/>
          <p:nvPr/>
        </p:nvSpPr>
        <p:spPr>
          <a:xfrm>
            <a:off x="5857884" y="5615002"/>
            <a:ext cx="71438" cy="71438"/>
          </a:xfrm>
          <a:prstGeom prst="ellipse">
            <a:avLst/>
          </a:prstGeom>
          <a:solidFill>
            <a:srgbClr val="FFFF00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/>
          </a:p>
        </p:txBody>
      </p:sp>
      <p:sp>
        <p:nvSpPr>
          <p:cNvPr id="328" name="Овал 327"/>
          <p:cNvSpPr/>
          <p:nvPr/>
        </p:nvSpPr>
        <p:spPr>
          <a:xfrm>
            <a:off x="6643702" y="5829316"/>
            <a:ext cx="71438" cy="71438"/>
          </a:xfrm>
          <a:prstGeom prst="ellipse">
            <a:avLst/>
          </a:prstGeom>
          <a:solidFill>
            <a:srgbClr val="FFFF00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/>
          </a:p>
        </p:txBody>
      </p:sp>
      <p:sp>
        <p:nvSpPr>
          <p:cNvPr id="329" name="Овал 328"/>
          <p:cNvSpPr/>
          <p:nvPr/>
        </p:nvSpPr>
        <p:spPr>
          <a:xfrm>
            <a:off x="7429520" y="5972192"/>
            <a:ext cx="71438" cy="71438"/>
          </a:xfrm>
          <a:prstGeom prst="ellipse">
            <a:avLst/>
          </a:prstGeom>
          <a:solidFill>
            <a:srgbClr val="FFFF00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/>
          </a:p>
        </p:txBody>
      </p:sp>
      <p:sp>
        <p:nvSpPr>
          <p:cNvPr id="330" name="Овал 329"/>
          <p:cNvSpPr/>
          <p:nvPr/>
        </p:nvSpPr>
        <p:spPr>
          <a:xfrm>
            <a:off x="8929718" y="5686440"/>
            <a:ext cx="71438" cy="71438"/>
          </a:xfrm>
          <a:prstGeom prst="ellipse">
            <a:avLst/>
          </a:prstGeom>
          <a:solidFill>
            <a:srgbClr val="FFFF00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/>
          </a:p>
        </p:txBody>
      </p:sp>
      <p:sp>
        <p:nvSpPr>
          <p:cNvPr id="331" name="Овал 330"/>
          <p:cNvSpPr/>
          <p:nvPr/>
        </p:nvSpPr>
        <p:spPr>
          <a:xfrm>
            <a:off x="8572528" y="5829316"/>
            <a:ext cx="71438" cy="71438"/>
          </a:xfrm>
          <a:prstGeom prst="ellipse">
            <a:avLst/>
          </a:prstGeom>
          <a:solidFill>
            <a:srgbClr val="FFCCFF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/>
          </a:p>
        </p:txBody>
      </p:sp>
      <p:sp>
        <p:nvSpPr>
          <p:cNvPr id="332" name="Овал 331"/>
          <p:cNvSpPr/>
          <p:nvPr/>
        </p:nvSpPr>
        <p:spPr>
          <a:xfrm>
            <a:off x="8001024" y="5900754"/>
            <a:ext cx="71438" cy="71438"/>
          </a:xfrm>
          <a:prstGeom prst="ellipse">
            <a:avLst/>
          </a:prstGeom>
          <a:solidFill>
            <a:srgbClr val="FFCCFF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/>
          </a:p>
        </p:txBody>
      </p:sp>
      <p:sp>
        <p:nvSpPr>
          <p:cNvPr id="333" name="Овал 332"/>
          <p:cNvSpPr/>
          <p:nvPr/>
        </p:nvSpPr>
        <p:spPr>
          <a:xfrm>
            <a:off x="7072330" y="5829316"/>
            <a:ext cx="71438" cy="71438"/>
          </a:xfrm>
          <a:prstGeom prst="ellipse">
            <a:avLst/>
          </a:prstGeom>
          <a:solidFill>
            <a:srgbClr val="FFCCFF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/>
          </a:p>
        </p:txBody>
      </p:sp>
      <p:sp>
        <p:nvSpPr>
          <p:cNvPr id="334" name="Овал 333"/>
          <p:cNvSpPr/>
          <p:nvPr/>
        </p:nvSpPr>
        <p:spPr>
          <a:xfrm>
            <a:off x="6429388" y="5615002"/>
            <a:ext cx="71438" cy="71438"/>
          </a:xfrm>
          <a:prstGeom prst="ellipse">
            <a:avLst/>
          </a:prstGeom>
          <a:solidFill>
            <a:srgbClr val="FFCCFF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/>
          </a:p>
        </p:txBody>
      </p:sp>
      <p:sp>
        <p:nvSpPr>
          <p:cNvPr id="335" name="Овал 334"/>
          <p:cNvSpPr/>
          <p:nvPr/>
        </p:nvSpPr>
        <p:spPr>
          <a:xfrm>
            <a:off x="6072198" y="5829316"/>
            <a:ext cx="71438" cy="71438"/>
          </a:xfrm>
          <a:prstGeom prst="ellipse">
            <a:avLst/>
          </a:prstGeom>
          <a:solidFill>
            <a:srgbClr val="FFCCFF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/>
          </a:p>
        </p:txBody>
      </p:sp>
      <p:sp>
        <p:nvSpPr>
          <p:cNvPr id="336" name="Овал 335"/>
          <p:cNvSpPr/>
          <p:nvPr/>
        </p:nvSpPr>
        <p:spPr>
          <a:xfrm>
            <a:off x="5500694" y="5757878"/>
            <a:ext cx="71438" cy="71438"/>
          </a:xfrm>
          <a:prstGeom prst="ellipse">
            <a:avLst/>
          </a:prstGeom>
          <a:solidFill>
            <a:srgbClr val="FFCCFF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/>
          </a:p>
        </p:txBody>
      </p:sp>
      <p:sp>
        <p:nvSpPr>
          <p:cNvPr id="337" name="Овал 336"/>
          <p:cNvSpPr/>
          <p:nvPr/>
        </p:nvSpPr>
        <p:spPr>
          <a:xfrm>
            <a:off x="4786314" y="5615002"/>
            <a:ext cx="71438" cy="71438"/>
          </a:xfrm>
          <a:prstGeom prst="ellipse">
            <a:avLst/>
          </a:prstGeom>
          <a:solidFill>
            <a:srgbClr val="FFCCFF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/>
          </a:p>
        </p:txBody>
      </p:sp>
      <p:sp>
        <p:nvSpPr>
          <p:cNvPr id="338" name="Овал 337"/>
          <p:cNvSpPr/>
          <p:nvPr/>
        </p:nvSpPr>
        <p:spPr>
          <a:xfrm>
            <a:off x="3857620" y="5686440"/>
            <a:ext cx="71438" cy="71438"/>
          </a:xfrm>
          <a:prstGeom prst="ellipse">
            <a:avLst/>
          </a:prstGeom>
          <a:solidFill>
            <a:srgbClr val="FFCCFF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/>
          </a:p>
        </p:txBody>
      </p:sp>
      <p:sp>
        <p:nvSpPr>
          <p:cNvPr id="339" name="Овал 338"/>
          <p:cNvSpPr/>
          <p:nvPr/>
        </p:nvSpPr>
        <p:spPr>
          <a:xfrm>
            <a:off x="2928926" y="5829316"/>
            <a:ext cx="71438" cy="71438"/>
          </a:xfrm>
          <a:prstGeom prst="ellipse">
            <a:avLst/>
          </a:prstGeom>
          <a:solidFill>
            <a:srgbClr val="FFCCFF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/>
          </a:p>
        </p:txBody>
      </p:sp>
      <p:sp>
        <p:nvSpPr>
          <p:cNvPr id="340" name="Овал 339"/>
          <p:cNvSpPr/>
          <p:nvPr/>
        </p:nvSpPr>
        <p:spPr>
          <a:xfrm>
            <a:off x="1785918" y="5686440"/>
            <a:ext cx="71438" cy="71438"/>
          </a:xfrm>
          <a:prstGeom prst="ellipse">
            <a:avLst/>
          </a:prstGeom>
          <a:solidFill>
            <a:srgbClr val="FFCCFF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/>
          </a:p>
        </p:txBody>
      </p:sp>
      <p:sp>
        <p:nvSpPr>
          <p:cNvPr id="341" name="Овал 340"/>
          <p:cNvSpPr/>
          <p:nvPr/>
        </p:nvSpPr>
        <p:spPr>
          <a:xfrm>
            <a:off x="1000100" y="6115068"/>
            <a:ext cx="71438" cy="71438"/>
          </a:xfrm>
          <a:prstGeom prst="ellipse">
            <a:avLst/>
          </a:prstGeom>
          <a:solidFill>
            <a:srgbClr val="FFCCFF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/>
          </a:p>
        </p:txBody>
      </p:sp>
      <p:grpSp>
        <p:nvGrpSpPr>
          <p:cNvPr id="48181" name="Группа 355"/>
          <p:cNvGrpSpPr>
            <a:grpSpLocks/>
          </p:cNvGrpSpPr>
          <p:nvPr/>
        </p:nvGrpSpPr>
        <p:grpSpPr bwMode="auto">
          <a:xfrm rot="3478556">
            <a:off x="156369" y="6490494"/>
            <a:ext cx="250825" cy="341313"/>
            <a:chOff x="2857488" y="4883951"/>
            <a:chExt cx="571504" cy="903297"/>
          </a:xfrm>
        </p:grpSpPr>
        <p:sp>
          <p:nvSpPr>
            <p:cNvPr id="346" name="Овал 345"/>
            <p:cNvSpPr/>
            <p:nvPr/>
          </p:nvSpPr>
          <p:spPr>
            <a:xfrm>
              <a:off x="3001417" y="4925491"/>
              <a:ext cx="285753" cy="142847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42" name="Овал 341"/>
            <p:cNvSpPr/>
            <p:nvPr/>
          </p:nvSpPr>
          <p:spPr>
            <a:xfrm>
              <a:off x="2857488" y="5000636"/>
              <a:ext cx="571504" cy="785818"/>
            </a:xfrm>
            <a:prstGeom prst="ellipse">
              <a:avLst/>
            </a:prstGeom>
            <a:solidFill>
              <a:srgbClr val="A50021"/>
            </a:solidFill>
            <a:ln w="6350">
              <a:solidFill>
                <a:schemeClr val="tx1"/>
              </a:solidFill>
            </a:ln>
            <a:scene3d>
              <a:camera prst="orthographicFront"/>
              <a:lightRig rig="threePt" dir="t"/>
            </a:scene3d>
            <a:sp3d prstMaterial="plastic">
              <a:bevelT w="260350" h="1270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cxnSp>
          <p:nvCxnSpPr>
            <p:cNvPr id="344" name="Прямая соединительная линия 343"/>
            <p:cNvCxnSpPr>
              <a:stCxn id="0" idx="0"/>
              <a:endCxn id="0" idx="4"/>
            </p:cNvCxnSpPr>
            <p:nvPr/>
          </p:nvCxnSpPr>
          <p:spPr>
            <a:xfrm rot="16200000" flipH="1">
              <a:off x="2748861" y="5393939"/>
              <a:ext cx="785658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47" name="Овал 346"/>
            <p:cNvSpPr/>
            <p:nvPr/>
          </p:nvSpPr>
          <p:spPr>
            <a:xfrm>
              <a:off x="3067838" y="4885046"/>
              <a:ext cx="141066" cy="71425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48" name="Овал 347"/>
            <p:cNvSpPr/>
            <p:nvPr/>
          </p:nvSpPr>
          <p:spPr>
            <a:xfrm>
              <a:off x="2998115" y="5145087"/>
              <a:ext cx="68724" cy="71425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49" name="Овал 348"/>
            <p:cNvSpPr/>
            <p:nvPr/>
          </p:nvSpPr>
          <p:spPr>
            <a:xfrm>
              <a:off x="2926100" y="5287348"/>
              <a:ext cx="72342" cy="71422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50" name="Овал 349"/>
            <p:cNvSpPr/>
            <p:nvPr/>
          </p:nvSpPr>
          <p:spPr>
            <a:xfrm>
              <a:off x="2925677" y="5430749"/>
              <a:ext cx="72342" cy="71425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51" name="Овал 350"/>
            <p:cNvSpPr/>
            <p:nvPr/>
          </p:nvSpPr>
          <p:spPr>
            <a:xfrm>
              <a:off x="2998762" y="5571728"/>
              <a:ext cx="68724" cy="71425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52" name="Овал 351"/>
            <p:cNvSpPr/>
            <p:nvPr/>
          </p:nvSpPr>
          <p:spPr>
            <a:xfrm>
              <a:off x="3212551" y="5143611"/>
              <a:ext cx="72342" cy="71425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53" name="Овал 352"/>
            <p:cNvSpPr/>
            <p:nvPr/>
          </p:nvSpPr>
          <p:spPr>
            <a:xfrm>
              <a:off x="3285635" y="5284591"/>
              <a:ext cx="68726" cy="71425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54" name="Овал 353"/>
            <p:cNvSpPr/>
            <p:nvPr/>
          </p:nvSpPr>
          <p:spPr>
            <a:xfrm>
              <a:off x="3285211" y="5427992"/>
              <a:ext cx="68726" cy="71422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55" name="Овал 354"/>
            <p:cNvSpPr/>
            <p:nvPr/>
          </p:nvSpPr>
          <p:spPr>
            <a:xfrm>
              <a:off x="3211280" y="5573813"/>
              <a:ext cx="72342" cy="71422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</p:grpSp>
      <p:grpSp>
        <p:nvGrpSpPr>
          <p:cNvPr id="48182" name="Группа 369"/>
          <p:cNvGrpSpPr>
            <a:grpSpLocks/>
          </p:cNvGrpSpPr>
          <p:nvPr/>
        </p:nvGrpSpPr>
        <p:grpSpPr bwMode="auto">
          <a:xfrm rot="1300059">
            <a:off x="4697413" y="6483350"/>
            <a:ext cx="250825" cy="339725"/>
            <a:chOff x="2857488" y="4883951"/>
            <a:chExt cx="571504" cy="903297"/>
          </a:xfrm>
        </p:grpSpPr>
        <p:sp>
          <p:nvSpPr>
            <p:cNvPr id="371" name="Овал 370"/>
            <p:cNvSpPr/>
            <p:nvPr/>
          </p:nvSpPr>
          <p:spPr>
            <a:xfrm>
              <a:off x="3000700" y="4927583"/>
              <a:ext cx="285753" cy="143514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72" name="Овал 371"/>
            <p:cNvSpPr/>
            <p:nvPr/>
          </p:nvSpPr>
          <p:spPr>
            <a:xfrm>
              <a:off x="2857488" y="5000636"/>
              <a:ext cx="571504" cy="785818"/>
            </a:xfrm>
            <a:prstGeom prst="ellipse">
              <a:avLst/>
            </a:prstGeom>
            <a:solidFill>
              <a:srgbClr val="A50021"/>
            </a:solidFill>
            <a:ln w="6350">
              <a:solidFill>
                <a:schemeClr val="tx1"/>
              </a:solidFill>
            </a:ln>
            <a:scene3d>
              <a:camera prst="orthographicFront"/>
              <a:lightRig rig="threePt" dir="t"/>
            </a:scene3d>
            <a:sp3d prstMaterial="plastic">
              <a:bevelT w="260350" h="1270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cxnSp>
          <p:nvCxnSpPr>
            <p:cNvPr id="373" name="Прямая соединительная линия 372"/>
            <p:cNvCxnSpPr>
              <a:stCxn id="0" idx="0"/>
              <a:endCxn id="0" idx="4"/>
            </p:cNvCxnSpPr>
            <p:nvPr/>
          </p:nvCxnSpPr>
          <p:spPr>
            <a:xfrm rot="16200000" flipH="1">
              <a:off x="2747877" y="5395950"/>
              <a:ext cx="785109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74" name="Овал 373"/>
            <p:cNvSpPr/>
            <p:nvPr/>
          </p:nvSpPr>
          <p:spPr>
            <a:xfrm>
              <a:off x="3068504" y="4881539"/>
              <a:ext cx="141069" cy="71759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75" name="Овал 374"/>
            <p:cNvSpPr/>
            <p:nvPr/>
          </p:nvSpPr>
          <p:spPr>
            <a:xfrm>
              <a:off x="2998033" y="5139911"/>
              <a:ext cx="68726" cy="71759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76" name="Овал 375"/>
            <p:cNvSpPr/>
            <p:nvPr/>
          </p:nvSpPr>
          <p:spPr>
            <a:xfrm>
              <a:off x="2927086" y="5285515"/>
              <a:ext cx="72342" cy="71756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77" name="Овал 376"/>
            <p:cNvSpPr/>
            <p:nvPr/>
          </p:nvSpPr>
          <p:spPr>
            <a:xfrm>
              <a:off x="2928149" y="5425821"/>
              <a:ext cx="72342" cy="71759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78" name="Овал 377"/>
            <p:cNvSpPr/>
            <p:nvPr/>
          </p:nvSpPr>
          <p:spPr>
            <a:xfrm>
              <a:off x="3000531" y="5570239"/>
              <a:ext cx="68724" cy="71756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79" name="Овал 378"/>
            <p:cNvSpPr/>
            <p:nvPr/>
          </p:nvSpPr>
          <p:spPr>
            <a:xfrm>
              <a:off x="3212172" y="5139715"/>
              <a:ext cx="72342" cy="71759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80" name="Овал 379"/>
            <p:cNvSpPr/>
            <p:nvPr/>
          </p:nvSpPr>
          <p:spPr>
            <a:xfrm>
              <a:off x="3284554" y="5284133"/>
              <a:ext cx="68724" cy="71756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81" name="Овал 380"/>
            <p:cNvSpPr/>
            <p:nvPr/>
          </p:nvSpPr>
          <p:spPr>
            <a:xfrm>
              <a:off x="3286952" y="5428363"/>
              <a:ext cx="68724" cy="71756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82" name="Овал 381"/>
            <p:cNvSpPr/>
            <p:nvPr/>
          </p:nvSpPr>
          <p:spPr>
            <a:xfrm>
              <a:off x="3211308" y="5571601"/>
              <a:ext cx="72342" cy="71756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</p:grpSp>
      <p:sp>
        <p:nvSpPr>
          <p:cNvPr id="389" name="Полилиния 388"/>
          <p:cNvSpPr/>
          <p:nvPr/>
        </p:nvSpPr>
        <p:spPr>
          <a:xfrm>
            <a:off x="263525" y="3248025"/>
            <a:ext cx="307975" cy="109538"/>
          </a:xfrm>
          <a:custGeom>
            <a:avLst/>
            <a:gdLst>
              <a:gd name="connsiteX0" fmla="*/ 0 w 420413"/>
              <a:gd name="connsiteY0" fmla="*/ 0 h 287282"/>
              <a:gd name="connsiteX1" fmla="*/ 220717 w 420413"/>
              <a:gd name="connsiteY1" fmla="*/ 283779 h 287282"/>
              <a:gd name="connsiteX2" fmla="*/ 420413 w 420413"/>
              <a:gd name="connsiteY2" fmla="*/ 21020 h 287282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  <a:gd name="connsiteX0" fmla="*/ 0 w 420413"/>
              <a:gd name="connsiteY0" fmla="*/ 6132 h 289911"/>
              <a:gd name="connsiteX1" fmla="*/ 220717 w 420413"/>
              <a:gd name="connsiteY1" fmla="*/ 289911 h 289911"/>
              <a:gd name="connsiteX2" fmla="*/ 420413 w 420413"/>
              <a:gd name="connsiteY2" fmla="*/ 27152 h 289911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420413" h="283779">
                <a:moveTo>
                  <a:pt x="0" y="0"/>
                </a:moveTo>
                <a:cubicBezTo>
                  <a:pt x="149090" y="93335"/>
                  <a:pt x="163486" y="80086"/>
                  <a:pt x="220717" y="283779"/>
                </a:cubicBezTo>
                <a:cubicBezTo>
                  <a:pt x="307893" y="34541"/>
                  <a:pt x="297355" y="100451"/>
                  <a:pt x="420413" y="21020"/>
                </a:cubicBezTo>
              </a:path>
            </a:pathLst>
          </a:custGeom>
          <a:ln w="15875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/>
          </a:p>
        </p:txBody>
      </p:sp>
      <p:sp>
        <p:nvSpPr>
          <p:cNvPr id="390" name="Полилиния 389"/>
          <p:cNvSpPr/>
          <p:nvPr/>
        </p:nvSpPr>
        <p:spPr>
          <a:xfrm>
            <a:off x="928688" y="3286125"/>
            <a:ext cx="307975" cy="109538"/>
          </a:xfrm>
          <a:custGeom>
            <a:avLst/>
            <a:gdLst>
              <a:gd name="connsiteX0" fmla="*/ 0 w 420413"/>
              <a:gd name="connsiteY0" fmla="*/ 0 h 287282"/>
              <a:gd name="connsiteX1" fmla="*/ 220717 w 420413"/>
              <a:gd name="connsiteY1" fmla="*/ 283779 h 287282"/>
              <a:gd name="connsiteX2" fmla="*/ 420413 w 420413"/>
              <a:gd name="connsiteY2" fmla="*/ 21020 h 287282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  <a:gd name="connsiteX0" fmla="*/ 0 w 420413"/>
              <a:gd name="connsiteY0" fmla="*/ 6132 h 289911"/>
              <a:gd name="connsiteX1" fmla="*/ 220717 w 420413"/>
              <a:gd name="connsiteY1" fmla="*/ 289911 h 289911"/>
              <a:gd name="connsiteX2" fmla="*/ 420413 w 420413"/>
              <a:gd name="connsiteY2" fmla="*/ 27152 h 289911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420413" h="283779">
                <a:moveTo>
                  <a:pt x="0" y="0"/>
                </a:moveTo>
                <a:cubicBezTo>
                  <a:pt x="149090" y="93335"/>
                  <a:pt x="163486" y="80086"/>
                  <a:pt x="220717" y="283779"/>
                </a:cubicBezTo>
                <a:cubicBezTo>
                  <a:pt x="307893" y="34541"/>
                  <a:pt x="297355" y="100451"/>
                  <a:pt x="420413" y="21020"/>
                </a:cubicBezTo>
              </a:path>
            </a:pathLst>
          </a:custGeom>
          <a:ln w="15875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/>
          </a:p>
        </p:txBody>
      </p:sp>
      <p:sp>
        <p:nvSpPr>
          <p:cNvPr id="391" name="Полилиния 390"/>
          <p:cNvSpPr/>
          <p:nvPr/>
        </p:nvSpPr>
        <p:spPr>
          <a:xfrm>
            <a:off x="428625" y="3071813"/>
            <a:ext cx="307975" cy="109537"/>
          </a:xfrm>
          <a:custGeom>
            <a:avLst/>
            <a:gdLst>
              <a:gd name="connsiteX0" fmla="*/ 0 w 420413"/>
              <a:gd name="connsiteY0" fmla="*/ 0 h 287282"/>
              <a:gd name="connsiteX1" fmla="*/ 220717 w 420413"/>
              <a:gd name="connsiteY1" fmla="*/ 283779 h 287282"/>
              <a:gd name="connsiteX2" fmla="*/ 420413 w 420413"/>
              <a:gd name="connsiteY2" fmla="*/ 21020 h 287282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  <a:gd name="connsiteX0" fmla="*/ 0 w 420413"/>
              <a:gd name="connsiteY0" fmla="*/ 6132 h 289911"/>
              <a:gd name="connsiteX1" fmla="*/ 220717 w 420413"/>
              <a:gd name="connsiteY1" fmla="*/ 289911 h 289911"/>
              <a:gd name="connsiteX2" fmla="*/ 420413 w 420413"/>
              <a:gd name="connsiteY2" fmla="*/ 27152 h 289911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420413" h="283779">
                <a:moveTo>
                  <a:pt x="0" y="0"/>
                </a:moveTo>
                <a:cubicBezTo>
                  <a:pt x="149090" y="93335"/>
                  <a:pt x="163486" y="80086"/>
                  <a:pt x="220717" y="283779"/>
                </a:cubicBezTo>
                <a:cubicBezTo>
                  <a:pt x="307893" y="34541"/>
                  <a:pt x="297355" y="100451"/>
                  <a:pt x="420413" y="21020"/>
                </a:cubicBezTo>
              </a:path>
            </a:pathLst>
          </a:custGeom>
          <a:ln w="15875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/>
          </a:p>
        </p:txBody>
      </p:sp>
      <p:sp>
        <p:nvSpPr>
          <p:cNvPr id="392" name="Полилиния 391"/>
          <p:cNvSpPr/>
          <p:nvPr/>
        </p:nvSpPr>
        <p:spPr>
          <a:xfrm>
            <a:off x="785813" y="3071813"/>
            <a:ext cx="307975" cy="109537"/>
          </a:xfrm>
          <a:custGeom>
            <a:avLst/>
            <a:gdLst>
              <a:gd name="connsiteX0" fmla="*/ 0 w 420413"/>
              <a:gd name="connsiteY0" fmla="*/ 0 h 287282"/>
              <a:gd name="connsiteX1" fmla="*/ 220717 w 420413"/>
              <a:gd name="connsiteY1" fmla="*/ 283779 h 287282"/>
              <a:gd name="connsiteX2" fmla="*/ 420413 w 420413"/>
              <a:gd name="connsiteY2" fmla="*/ 21020 h 287282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  <a:gd name="connsiteX0" fmla="*/ 0 w 420413"/>
              <a:gd name="connsiteY0" fmla="*/ 6132 h 289911"/>
              <a:gd name="connsiteX1" fmla="*/ 220717 w 420413"/>
              <a:gd name="connsiteY1" fmla="*/ 289911 h 289911"/>
              <a:gd name="connsiteX2" fmla="*/ 420413 w 420413"/>
              <a:gd name="connsiteY2" fmla="*/ 27152 h 289911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420413" h="283779">
                <a:moveTo>
                  <a:pt x="0" y="0"/>
                </a:moveTo>
                <a:cubicBezTo>
                  <a:pt x="149090" y="93335"/>
                  <a:pt x="163486" y="80086"/>
                  <a:pt x="220717" y="283779"/>
                </a:cubicBezTo>
                <a:cubicBezTo>
                  <a:pt x="307893" y="34541"/>
                  <a:pt x="297355" y="100451"/>
                  <a:pt x="420413" y="21020"/>
                </a:cubicBezTo>
              </a:path>
            </a:pathLst>
          </a:custGeom>
          <a:ln w="15875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/>
          </a:p>
        </p:txBody>
      </p:sp>
      <p:sp>
        <p:nvSpPr>
          <p:cNvPr id="393" name="Полилиния 392"/>
          <p:cNvSpPr/>
          <p:nvPr/>
        </p:nvSpPr>
        <p:spPr>
          <a:xfrm>
            <a:off x="642938" y="2857500"/>
            <a:ext cx="307975" cy="109538"/>
          </a:xfrm>
          <a:custGeom>
            <a:avLst/>
            <a:gdLst>
              <a:gd name="connsiteX0" fmla="*/ 0 w 420413"/>
              <a:gd name="connsiteY0" fmla="*/ 0 h 287282"/>
              <a:gd name="connsiteX1" fmla="*/ 220717 w 420413"/>
              <a:gd name="connsiteY1" fmla="*/ 283779 h 287282"/>
              <a:gd name="connsiteX2" fmla="*/ 420413 w 420413"/>
              <a:gd name="connsiteY2" fmla="*/ 21020 h 287282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  <a:gd name="connsiteX0" fmla="*/ 0 w 420413"/>
              <a:gd name="connsiteY0" fmla="*/ 6132 h 289911"/>
              <a:gd name="connsiteX1" fmla="*/ 220717 w 420413"/>
              <a:gd name="connsiteY1" fmla="*/ 289911 h 289911"/>
              <a:gd name="connsiteX2" fmla="*/ 420413 w 420413"/>
              <a:gd name="connsiteY2" fmla="*/ 27152 h 289911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420413" h="283779">
                <a:moveTo>
                  <a:pt x="0" y="0"/>
                </a:moveTo>
                <a:cubicBezTo>
                  <a:pt x="149090" y="93335"/>
                  <a:pt x="163486" y="80086"/>
                  <a:pt x="220717" y="283779"/>
                </a:cubicBezTo>
                <a:cubicBezTo>
                  <a:pt x="307893" y="34541"/>
                  <a:pt x="297355" y="100451"/>
                  <a:pt x="420413" y="21020"/>
                </a:cubicBezTo>
              </a:path>
            </a:pathLst>
          </a:custGeom>
          <a:ln w="15875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/>
          </a:p>
        </p:txBody>
      </p:sp>
      <p:sp>
        <p:nvSpPr>
          <p:cNvPr id="394" name="Овал 393"/>
          <p:cNvSpPr/>
          <p:nvPr/>
        </p:nvSpPr>
        <p:spPr>
          <a:xfrm>
            <a:off x="0" y="214290"/>
            <a:ext cx="1428728" cy="1357322"/>
          </a:xfrm>
          <a:prstGeom prst="ellipse">
            <a:avLst/>
          </a:prstGeom>
          <a:gradFill flip="none" rotWithShape="1">
            <a:gsLst>
              <a:gs pos="100000">
                <a:schemeClr val="bg1"/>
              </a:gs>
              <a:gs pos="26000">
                <a:schemeClr val="bg1">
                  <a:alpha val="0"/>
                </a:schemeClr>
              </a:gs>
            </a:gsLst>
            <a:path path="circle">
              <a:fillToRect l="50000" t="50000" r="50000" b="50000"/>
            </a:path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/>
          </a:p>
        </p:txBody>
      </p:sp>
      <p:sp>
        <p:nvSpPr>
          <p:cNvPr id="395" name="Заголовок 394"/>
          <p:cNvSpPr>
            <a:spLocks noGrp="1"/>
          </p:cNvSpPr>
          <p:nvPr>
            <p:ph type="title"/>
          </p:nvPr>
        </p:nvSpPr>
        <p:spPr>
          <a:xfrm>
            <a:off x="1214414" y="0"/>
            <a:ext cx="6643734" cy="1143000"/>
          </a:xfrm>
          <a:prstGeom prst="round2SameRect">
            <a:avLst>
              <a:gd name="adj1" fmla="val 16667"/>
              <a:gd name="adj2" fmla="val 38889"/>
            </a:avLst>
          </a:prstGeom>
          <a:gradFill>
            <a:gsLst>
              <a:gs pos="100000">
                <a:srgbClr val="FFCCCC"/>
              </a:gs>
              <a:gs pos="26000">
                <a:schemeClr val="bg1"/>
              </a:gs>
            </a:gsLst>
            <a:path path="circle">
              <a:fillToRect l="50000" t="50000" r="50000" b="50000"/>
            </a:path>
          </a:gradFill>
          <a:scene3d>
            <a:camera prst="orthographicFront"/>
            <a:lightRig rig="threePt" dir="t"/>
          </a:scene3d>
          <a:sp3d>
            <a:bevelT w="171450" h="31750"/>
          </a:sp3d>
        </p:spPr>
        <p:txBody>
          <a:bodyPr rtlCol="0">
            <a:normAutofit/>
          </a:bodyPr>
          <a:lstStyle/>
          <a:p>
            <a:pPr fontAlgn="auto">
              <a:spcAft>
                <a:spcPts val="0"/>
              </a:spcAft>
              <a:defRPr/>
            </a:pPr>
            <a:r>
              <a:rPr lang="ru-RU" sz="3600" b="1" dirty="0" smtClean="0">
                <a:ln>
                  <a:solidFill>
                    <a:sysClr val="windowText" lastClr="000000"/>
                  </a:solidFill>
                </a:ln>
                <a:solidFill>
                  <a:srgbClr val="FFCCCC"/>
                </a:solidFill>
                <a:effectLst>
                  <a:outerShdw blurRad="50800" dist="38100" dir="2700000" algn="tl" rotWithShape="0">
                    <a:prstClr val="black">
                      <a:alpha val="40000"/>
                    </a:prstClr>
                  </a:outerShdw>
                </a:effectLst>
              </a:rPr>
              <a:t>Поэтическая страница</a:t>
            </a:r>
            <a:endParaRPr lang="ru-RU" sz="3600" b="1" dirty="0">
              <a:ln>
                <a:solidFill>
                  <a:sysClr val="windowText" lastClr="000000"/>
                </a:solidFill>
              </a:ln>
              <a:solidFill>
                <a:srgbClr val="FFCCCC"/>
              </a:solidFill>
              <a:effectLst>
                <a:outerShdw blurRad="50800" dist="38100" dir="2700000" algn="tl" rotWithShape="0">
                  <a:prstClr val="black">
                    <a:alpha val="40000"/>
                  </a:prstClr>
                </a:outerShdw>
              </a:effectLst>
            </a:endParaRPr>
          </a:p>
        </p:txBody>
      </p:sp>
      <p:grpSp>
        <p:nvGrpSpPr>
          <p:cNvPr id="291" name="Группа 329"/>
          <p:cNvGrpSpPr/>
          <p:nvPr/>
        </p:nvGrpSpPr>
        <p:grpSpPr>
          <a:xfrm>
            <a:off x="714348" y="6143644"/>
            <a:ext cx="642942" cy="571504"/>
            <a:chOff x="3533771" y="2640017"/>
            <a:chExt cx="1789109" cy="1289049"/>
          </a:xfrm>
          <a:effectLst>
            <a:outerShdw blurRad="76200" dist="63500" dir="2700000" algn="tl" rotWithShape="0">
              <a:prstClr val="black">
                <a:alpha val="64000"/>
              </a:prstClr>
            </a:outerShdw>
          </a:effectLst>
        </p:grpSpPr>
        <p:sp>
          <p:nvSpPr>
            <p:cNvPr id="296" name="Скругленный прямоугольник 295"/>
            <p:cNvSpPr/>
            <p:nvPr/>
          </p:nvSpPr>
          <p:spPr>
            <a:xfrm>
              <a:off x="4357686" y="3357562"/>
              <a:ext cx="142876" cy="357190"/>
            </a:xfrm>
            <a:prstGeom prst="roundRect">
              <a:avLst>
                <a:gd name="adj" fmla="val 50000"/>
              </a:avLst>
            </a:prstGeom>
            <a:solidFill>
              <a:schemeClr val="accent6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01" name="Скругленный прямоугольник 300"/>
            <p:cNvSpPr/>
            <p:nvPr/>
          </p:nvSpPr>
          <p:spPr>
            <a:xfrm>
              <a:off x="4357686" y="3143248"/>
              <a:ext cx="142876" cy="285752"/>
            </a:xfrm>
            <a:prstGeom prst="roundRect">
              <a:avLst>
                <a:gd name="adj" fmla="val 30000"/>
              </a:avLst>
            </a:prstGeom>
            <a:solidFill>
              <a:srgbClr val="00B05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06" name="Полилиния 305">
              <a:hlinkClick r:id="" action="ppaction://hlinkshowjump?jump=endshow"/>
            </p:cNvPr>
            <p:cNvSpPr/>
            <p:nvPr/>
          </p:nvSpPr>
          <p:spPr>
            <a:xfrm flipV="1">
              <a:off x="4457695" y="3286124"/>
              <a:ext cx="571504" cy="642942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2"/>
            </a:lnRef>
            <a:fillRef idx="2">
              <a:schemeClr val="accent2"/>
            </a:fillRef>
            <a:effectRef idx="1">
              <a:schemeClr val="accent2"/>
            </a:effectRef>
            <a:fontRef idx="minor">
              <a:schemeClr val="dk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11" name="Полилиния 310">
              <a:hlinkClick r:id="" action="ppaction://hlinkshowjump?jump=endshow"/>
            </p:cNvPr>
            <p:cNvSpPr/>
            <p:nvPr/>
          </p:nvSpPr>
          <p:spPr>
            <a:xfrm flipH="1" flipV="1">
              <a:off x="3824286" y="3286124"/>
              <a:ext cx="571504" cy="642942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2"/>
            </a:lnRef>
            <a:fillRef idx="2">
              <a:schemeClr val="accent2"/>
            </a:fillRef>
            <a:effectRef idx="1">
              <a:schemeClr val="accent2"/>
            </a:effectRef>
            <a:fontRef idx="minor">
              <a:schemeClr val="dk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43" name="Скругленный прямоугольник 342"/>
            <p:cNvSpPr/>
            <p:nvPr/>
          </p:nvSpPr>
          <p:spPr>
            <a:xfrm>
              <a:off x="4357686" y="3071810"/>
              <a:ext cx="142876" cy="142876"/>
            </a:xfrm>
            <a:prstGeom prst="roundRect">
              <a:avLst>
                <a:gd name="adj" fmla="val 41111"/>
              </a:avLst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45" name="Полилиния 344">
              <a:hlinkClick r:id="" action="ppaction://hlinkshowjump?jump=endshow"/>
            </p:cNvPr>
            <p:cNvSpPr/>
            <p:nvPr/>
          </p:nvSpPr>
          <p:spPr>
            <a:xfrm>
              <a:off x="4457696" y="2640017"/>
              <a:ext cx="865184" cy="888998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2"/>
            </a:lnRef>
            <a:fillRef idx="2">
              <a:schemeClr val="accent2"/>
            </a:fillRef>
            <a:effectRef idx="1">
              <a:schemeClr val="accent2"/>
            </a:effectRef>
            <a:fontRef idx="minor">
              <a:schemeClr val="dk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56" name="Полилиния 355">
              <a:hlinkClick r:id="" action="ppaction://hlinkshowjump?jump=endshow"/>
            </p:cNvPr>
            <p:cNvSpPr/>
            <p:nvPr/>
          </p:nvSpPr>
          <p:spPr>
            <a:xfrm flipH="1">
              <a:off x="3533771" y="2647945"/>
              <a:ext cx="865184" cy="888998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2"/>
            </a:lnRef>
            <a:fillRef idx="2">
              <a:schemeClr val="accent2"/>
            </a:fillRef>
            <a:effectRef idx="1">
              <a:schemeClr val="accent2"/>
            </a:effectRef>
            <a:fontRef idx="minor">
              <a:schemeClr val="dk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</p:grpSp>
      <p:grpSp>
        <p:nvGrpSpPr>
          <p:cNvPr id="357" name="Группа 329"/>
          <p:cNvGrpSpPr/>
          <p:nvPr/>
        </p:nvGrpSpPr>
        <p:grpSpPr>
          <a:xfrm rot="16200000">
            <a:off x="7329611" y="6108409"/>
            <a:ext cx="635210" cy="578268"/>
            <a:chOff x="3533771" y="2640017"/>
            <a:chExt cx="1789109" cy="1289049"/>
          </a:xfrm>
          <a:effectLst>
            <a:outerShdw blurRad="76200" dist="63500" dir="2700000" algn="tl" rotWithShape="0">
              <a:prstClr val="black">
                <a:alpha val="64000"/>
              </a:prstClr>
            </a:outerShdw>
          </a:effectLst>
        </p:grpSpPr>
        <p:sp>
          <p:nvSpPr>
            <p:cNvPr id="370" name="Скругленный прямоугольник 369"/>
            <p:cNvSpPr/>
            <p:nvPr/>
          </p:nvSpPr>
          <p:spPr>
            <a:xfrm>
              <a:off x="4357686" y="3357562"/>
              <a:ext cx="142876" cy="357190"/>
            </a:xfrm>
            <a:prstGeom prst="roundRect">
              <a:avLst>
                <a:gd name="adj" fmla="val 50000"/>
              </a:avLst>
            </a:prstGeom>
            <a:solidFill>
              <a:schemeClr val="accent6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88" name="Скругленный прямоугольник 387"/>
            <p:cNvSpPr/>
            <p:nvPr/>
          </p:nvSpPr>
          <p:spPr>
            <a:xfrm>
              <a:off x="4357686" y="3143248"/>
              <a:ext cx="142876" cy="285752"/>
            </a:xfrm>
            <a:prstGeom prst="roundRect">
              <a:avLst>
                <a:gd name="adj" fmla="val 30000"/>
              </a:avLst>
            </a:prstGeom>
            <a:solidFill>
              <a:srgbClr val="00B05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97" name="Полилиния 396">
              <a:hlinkClick r:id="" action="ppaction://hlinkshowjump?jump=previousslide"/>
            </p:cNvPr>
            <p:cNvSpPr/>
            <p:nvPr/>
          </p:nvSpPr>
          <p:spPr>
            <a:xfrm flipV="1">
              <a:off x="4457695" y="3286124"/>
              <a:ext cx="571504" cy="642942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6"/>
            </a:lnRef>
            <a:fillRef idx="2">
              <a:schemeClr val="accent6"/>
            </a:fillRef>
            <a:effectRef idx="1">
              <a:schemeClr val="accent6"/>
            </a:effectRef>
            <a:fontRef idx="minor">
              <a:schemeClr val="dk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98" name="Полилиния 397">
              <a:hlinkClick r:id="" action="ppaction://hlinkshowjump?jump=previousslide"/>
            </p:cNvPr>
            <p:cNvSpPr/>
            <p:nvPr/>
          </p:nvSpPr>
          <p:spPr>
            <a:xfrm flipH="1" flipV="1">
              <a:off x="3824286" y="3286124"/>
              <a:ext cx="571504" cy="642942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6"/>
            </a:lnRef>
            <a:fillRef idx="2">
              <a:schemeClr val="accent6"/>
            </a:fillRef>
            <a:effectRef idx="1">
              <a:schemeClr val="accent6"/>
            </a:effectRef>
            <a:fontRef idx="minor">
              <a:schemeClr val="dk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99" name="Скругленный прямоугольник 398"/>
            <p:cNvSpPr/>
            <p:nvPr/>
          </p:nvSpPr>
          <p:spPr>
            <a:xfrm>
              <a:off x="4357686" y="3071810"/>
              <a:ext cx="142876" cy="142876"/>
            </a:xfrm>
            <a:prstGeom prst="roundRect">
              <a:avLst>
                <a:gd name="adj" fmla="val 41111"/>
              </a:avLst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400" name="Полилиния 399">
              <a:hlinkClick r:id="" action="ppaction://hlinkshowjump?jump=previousslide"/>
            </p:cNvPr>
            <p:cNvSpPr/>
            <p:nvPr/>
          </p:nvSpPr>
          <p:spPr>
            <a:xfrm>
              <a:off x="4457696" y="2640017"/>
              <a:ext cx="865184" cy="888998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6"/>
            </a:lnRef>
            <a:fillRef idx="2">
              <a:schemeClr val="accent6"/>
            </a:fillRef>
            <a:effectRef idx="1">
              <a:schemeClr val="accent6"/>
            </a:effectRef>
            <a:fontRef idx="minor">
              <a:schemeClr val="dk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401" name="Полилиния 400">
              <a:hlinkClick r:id="" action="ppaction://hlinkshowjump?jump=previousslide"/>
            </p:cNvPr>
            <p:cNvSpPr/>
            <p:nvPr/>
          </p:nvSpPr>
          <p:spPr>
            <a:xfrm flipH="1">
              <a:off x="3533771" y="2647945"/>
              <a:ext cx="865184" cy="888998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6"/>
            </a:lnRef>
            <a:fillRef idx="2">
              <a:schemeClr val="accent6"/>
            </a:fillRef>
            <a:effectRef idx="1">
              <a:schemeClr val="accent6"/>
            </a:effectRef>
            <a:fontRef idx="minor">
              <a:schemeClr val="dk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</p:grpSp>
      <p:grpSp>
        <p:nvGrpSpPr>
          <p:cNvPr id="402" name="Группа 329"/>
          <p:cNvGrpSpPr/>
          <p:nvPr/>
        </p:nvGrpSpPr>
        <p:grpSpPr>
          <a:xfrm rot="5400000">
            <a:off x="7897733" y="6111791"/>
            <a:ext cx="635210" cy="571504"/>
            <a:chOff x="3533771" y="2640017"/>
            <a:chExt cx="1789109" cy="1289049"/>
          </a:xfrm>
          <a:effectLst>
            <a:outerShdw blurRad="76200" dist="63500" dir="2700000" algn="tl" rotWithShape="0">
              <a:prstClr val="black">
                <a:alpha val="64000"/>
              </a:prstClr>
            </a:outerShdw>
          </a:effectLst>
        </p:grpSpPr>
        <p:sp>
          <p:nvSpPr>
            <p:cNvPr id="403" name="Скругленный прямоугольник 402"/>
            <p:cNvSpPr/>
            <p:nvPr/>
          </p:nvSpPr>
          <p:spPr>
            <a:xfrm>
              <a:off x="4357686" y="3357562"/>
              <a:ext cx="142876" cy="357190"/>
            </a:xfrm>
            <a:prstGeom prst="roundRect">
              <a:avLst>
                <a:gd name="adj" fmla="val 50000"/>
              </a:avLst>
            </a:prstGeom>
            <a:solidFill>
              <a:schemeClr val="accent6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404" name="Скругленный прямоугольник 403"/>
            <p:cNvSpPr/>
            <p:nvPr/>
          </p:nvSpPr>
          <p:spPr>
            <a:xfrm>
              <a:off x="4357686" y="3143248"/>
              <a:ext cx="142876" cy="285752"/>
            </a:xfrm>
            <a:prstGeom prst="roundRect">
              <a:avLst>
                <a:gd name="adj" fmla="val 30000"/>
              </a:avLst>
            </a:prstGeom>
            <a:solidFill>
              <a:srgbClr val="00B05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405" name="Полилиния 404">
              <a:hlinkClick r:id="" action="ppaction://hlinkshowjump?jump=nextslide"/>
            </p:cNvPr>
            <p:cNvSpPr/>
            <p:nvPr/>
          </p:nvSpPr>
          <p:spPr>
            <a:xfrm flipV="1">
              <a:off x="4457695" y="3286124"/>
              <a:ext cx="571504" cy="642942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3"/>
            </a:lnRef>
            <a:fillRef idx="2">
              <a:schemeClr val="accent3"/>
            </a:fillRef>
            <a:effectRef idx="1">
              <a:schemeClr val="accent3"/>
            </a:effectRef>
            <a:fontRef idx="minor">
              <a:schemeClr val="dk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406" name="Полилиния 405">
              <a:hlinkClick r:id="" action="ppaction://hlinkshowjump?jump=nextslide"/>
            </p:cNvPr>
            <p:cNvSpPr/>
            <p:nvPr/>
          </p:nvSpPr>
          <p:spPr>
            <a:xfrm flipH="1" flipV="1">
              <a:off x="3824286" y="3286124"/>
              <a:ext cx="571504" cy="642942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3"/>
            </a:lnRef>
            <a:fillRef idx="2">
              <a:schemeClr val="accent3"/>
            </a:fillRef>
            <a:effectRef idx="1">
              <a:schemeClr val="accent3"/>
            </a:effectRef>
            <a:fontRef idx="minor">
              <a:schemeClr val="dk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407" name="Скругленный прямоугольник 406"/>
            <p:cNvSpPr/>
            <p:nvPr/>
          </p:nvSpPr>
          <p:spPr>
            <a:xfrm>
              <a:off x="4357686" y="3071810"/>
              <a:ext cx="142876" cy="142876"/>
            </a:xfrm>
            <a:prstGeom prst="roundRect">
              <a:avLst>
                <a:gd name="adj" fmla="val 41111"/>
              </a:avLst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408" name="Полилиния 407">
              <a:hlinkClick r:id="" action="ppaction://hlinkshowjump?jump=nextslide"/>
            </p:cNvPr>
            <p:cNvSpPr/>
            <p:nvPr/>
          </p:nvSpPr>
          <p:spPr>
            <a:xfrm>
              <a:off x="4457696" y="2640017"/>
              <a:ext cx="865184" cy="888998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3"/>
            </a:lnRef>
            <a:fillRef idx="2">
              <a:schemeClr val="accent3"/>
            </a:fillRef>
            <a:effectRef idx="1">
              <a:schemeClr val="accent3"/>
            </a:effectRef>
            <a:fontRef idx="minor">
              <a:schemeClr val="dk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409" name="Полилиния 408">
              <a:hlinkClick r:id="" action="ppaction://hlinkshowjump?jump=nextslide"/>
            </p:cNvPr>
            <p:cNvSpPr/>
            <p:nvPr/>
          </p:nvSpPr>
          <p:spPr>
            <a:xfrm flipH="1">
              <a:off x="3533771" y="2647945"/>
              <a:ext cx="865184" cy="888998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3"/>
            </a:lnRef>
            <a:fillRef idx="2">
              <a:schemeClr val="accent3"/>
            </a:fillRef>
            <a:effectRef idx="1">
              <a:schemeClr val="accent3"/>
            </a:effectRef>
            <a:fontRef idx="minor">
              <a:schemeClr val="dk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</p:grpSp>
      <p:grpSp>
        <p:nvGrpSpPr>
          <p:cNvPr id="48195" name="Группа 285"/>
          <p:cNvGrpSpPr>
            <a:grpSpLocks/>
          </p:cNvGrpSpPr>
          <p:nvPr/>
        </p:nvGrpSpPr>
        <p:grpSpPr bwMode="auto">
          <a:xfrm>
            <a:off x="1428750" y="5929313"/>
            <a:ext cx="1000125" cy="1017587"/>
            <a:chOff x="214282" y="5643578"/>
            <a:chExt cx="1285884" cy="1017585"/>
          </a:xfrm>
        </p:grpSpPr>
        <p:sp>
          <p:nvSpPr>
            <p:cNvPr id="287" name="Полилиния 286"/>
            <p:cNvSpPr/>
            <p:nvPr/>
          </p:nvSpPr>
          <p:spPr>
            <a:xfrm>
              <a:off x="785786" y="5715016"/>
              <a:ext cx="714380" cy="946147"/>
            </a:xfrm>
            <a:custGeom>
              <a:avLst/>
              <a:gdLst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60461 h 1160461"/>
                <a:gd name="connsiteX1" fmla="*/ 228600 w 1000125"/>
                <a:gd name="connsiteY1" fmla="*/ 574673 h 1160461"/>
                <a:gd name="connsiteX2" fmla="*/ 404812 w 1000125"/>
                <a:gd name="connsiteY2" fmla="*/ 574673 h 1160461"/>
                <a:gd name="connsiteX3" fmla="*/ 385762 w 1000125"/>
                <a:gd name="connsiteY3" fmla="*/ 384173 h 1160461"/>
                <a:gd name="connsiteX4" fmla="*/ 666750 w 1000125"/>
                <a:gd name="connsiteY4" fmla="*/ 350836 h 1160461"/>
                <a:gd name="connsiteX5" fmla="*/ 642937 w 1000125"/>
                <a:gd name="connsiteY5" fmla="*/ 150811 h 1160461"/>
                <a:gd name="connsiteX6" fmla="*/ 914400 w 1000125"/>
                <a:gd name="connsiteY6" fmla="*/ 12698 h 1160461"/>
                <a:gd name="connsiteX7" fmla="*/ 1000125 w 1000125"/>
                <a:gd name="connsiteY7" fmla="*/ 379411 h 1160461"/>
                <a:gd name="connsiteX8" fmla="*/ 828675 w 1000125"/>
                <a:gd name="connsiteY8" fmla="*/ 403223 h 1160461"/>
                <a:gd name="connsiteX9" fmla="*/ 852487 w 1000125"/>
                <a:gd name="connsiteY9" fmla="*/ 631823 h 1160461"/>
                <a:gd name="connsiteX10" fmla="*/ 638175 w 1000125"/>
                <a:gd name="connsiteY10" fmla="*/ 669923 h 1160461"/>
                <a:gd name="connsiteX11" fmla="*/ 638175 w 1000125"/>
                <a:gd name="connsiteY11" fmla="*/ 850898 h 1160461"/>
                <a:gd name="connsiteX12" fmla="*/ 0 w 1000125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76332" h="1160461">
                  <a:moveTo>
                    <a:pt x="0" y="1160461"/>
                  </a:moveTo>
                  <a:lnTo>
                    <a:pt x="228600" y="574673"/>
                  </a:lnTo>
                  <a:cubicBezTo>
                    <a:pt x="282586" y="474659"/>
                    <a:pt x="346075" y="574673"/>
                    <a:pt x="404812" y="574673"/>
                  </a:cubicBezTo>
                  <a:cubicBezTo>
                    <a:pt x="398462" y="511173"/>
                    <a:pt x="315923" y="481010"/>
                    <a:pt x="385762" y="384173"/>
                  </a:cubicBezTo>
                  <a:cubicBezTo>
                    <a:pt x="498486" y="268286"/>
                    <a:pt x="573087" y="361948"/>
                    <a:pt x="666750" y="350836"/>
                  </a:cubicBezTo>
                  <a:cubicBezTo>
                    <a:pt x="658812" y="284161"/>
                    <a:pt x="541347" y="212725"/>
                    <a:pt x="642937" y="150811"/>
                  </a:cubicBezTo>
                  <a:cubicBezTo>
                    <a:pt x="766771" y="0"/>
                    <a:pt x="823912" y="58736"/>
                    <a:pt x="914400" y="12698"/>
                  </a:cubicBezTo>
                  <a:cubicBezTo>
                    <a:pt x="942975" y="134936"/>
                    <a:pt x="1076332" y="180974"/>
                    <a:pt x="1000125" y="379411"/>
                  </a:cubicBezTo>
                  <a:cubicBezTo>
                    <a:pt x="919170" y="458786"/>
                    <a:pt x="885825" y="395286"/>
                    <a:pt x="828675" y="403223"/>
                  </a:cubicBezTo>
                  <a:cubicBezTo>
                    <a:pt x="836612" y="479423"/>
                    <a:pt x="982671" y="507997"/>
                    <a:pt x="852487" y="631823"/>
                  </a:cubicBezTo>
                  <a:cubicBezTo>
                    <a:pt x="766771" y="787396"/>
                    <a:pt x="709612" y="657223"/>
                    <a:pt x="638175" y="669923"/>
                  </a:cubicBezTo>
                  <a:cubicBezTo>
                    <a:pt x="638175" y="730248"/>
                    <a:pt x="719147" y="790570"/>
                    <a:pt x="638175" y="850898"/>
                  </a:cubicBezTo>
                  <a:lnTo>
                    <a:pt x="0" y="116046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>
                <a:rot lat="20566233" lon="4218831" rev="19705992"/>
              </a:camera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88" name="Полилиния 287"/>
            <p:cNvSpPr/>
            <p:nvPr/>
          </p:nvSpPr>
          <p:spPr>
            <a:xfrm flipH="1">
              <a:off x="214282" y="5715016"/>
              <a:ext cx="714380" cy="946147"/>
            </a:xfrm>
            <a:custGeom>
              <a:avLst/>
              <a:gdLst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60461 h 1160461"/>
                <a:gd name="connsiteX1" fmla="*/ 228600 w 1000125"/>
                <a:gd name="connsiteY1" fmla="*/ 574673 h 1160461"/>
                <a:gd name="connsiteX2" fmla="*/ 404812 w 1000125"/>
                <a:gd name="connsiteY2" fmla="*/ 574673 h 1160461"/>
                <a:gd name="connsiteX3" fmla="*/ 385762 w 1000125"/>
                <a:gd name="connsiteY3" fmla="*/ 384173 h 1160461"/>
                <a:gd name="connsiteX4" fmla="*/ 666750 w 1000125"/>
                <a:gd name="connsiteY4" fmla="*/ 350836 h 1160461"/>
                <a:gd name="connsiteX5" fmla="*/ 642937 w 1000125"/>
                <a:gd name="connsiteY5" fmla="*/ 150811 h 1160461"/>
                <a:gd name="connsiteX6" fmla="*/ 914400 w 1000125"/>
                <a:gd name="connsiteY6" fmla="*/ 12698 h 1160461"/>
                <a:gd name="connsiteX7" fmla="*/ 1000125 w 1000125"/>
                <a:gd name="connsiteY7" fmla="*/ 379411 h 1160461"/>
                <a:gd name="connsiteX8" fmla="*/ 828675 w 1000125"/>
                <a:gd name="connsiteY8" fmla="*/ 403223 h 1160461"/>
                <a:gd name="connsiteX9" fmla="*/ 852487 w 1000125"/>
                <a:gd name="connsiteY9" fmla="*/ 631823 h 1160461"/>
                <a:gd name="connsiteX10" fmla="*/ 638175 w 1000125"/>
                <a:gd name="connsiteY10" fmla="*/ 669923 h 1160461"/>
                <a:gd name="connsiteX11" fmla="*/ 638175 w 1000125"/>
                <a:gd name="connsiteY11" fmla="*/ 850898 h 1160461"/>
                <a:gd name="connsiteX12" fmla="*/ 0 w 1000125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76332" h="1160461">
                  <a:moveTo>
                    <a:pt x="0" y="1160461"/>
                  </a:moveTo>
                  <a:lnTo>
                    <a:pt x="228600" y="574673"/>
                  </a:lnTo>
                  <a:cubicBezTo>
                    <a:pt x="282586" y="474659"/>
                    <a:pt x="346075" y="574673"/>
                    <a:pt x="404812" y="574673"/>
                  </a:cubicBezTo>
                  <a:cubicBezTo>
                    <a:pt x="398462" y="511173"/>
                    <a:pt x="315923" y="481010"/>
                    <a:pt x="385762" y="384173"/>
                  </a:cubicBezTo>
                  <a:cubicBezTo>
                    <a:pt x="498486" y="268286"/>
                    <a:pt x="573087" y="361948"/>
                    <a:pt x="666750" y="350836"/>
                  </a:cubicBezTo>
                  <a:cubicBezTo>
                    <a:pt x="658812" y="284161"/>
                    <a:pt x="541347" y="212725"/>
                    <a:pt x="642937" y="150811"/>
                  </a:cubicBezTo>
                  <a:cubicBezTo>
                    <a:pt x="766771" y="0"/>
                    <a:pt x="823912" y="58736"/>
                    <a:pt x="914400" y="12698"/>
                  </a:cubicBezTo>
                  <a:cubicBezTo>
                    <a:pt x="942975" y="134936"/>
                    <a:pt x="1076332" y="180974"/>
                    <a:pt x="1000125" y="379411"/>
                  </a:cubicBezTo>
                  <a:cubicBezTo>
                    <a:pt x="919170" y="458786"/>
                    <a:pt x="885825" y="395286"/>
                    <a:pt x="828675" y="403223"/>
                  </a:cubicBezTo>
                  <a:cubicBezTo>
                    <a:pt x="836612" y="479423"/>
                    <a:pt x="982671" y="507997"/>
                    <a:pt x="852487" y="631823"/>
                  </a:cubicBezTo>
                  <a:cubicBezTo>
                    <a:pt x="766771" y="787396"/>
                    <a:pt x="709612" y="657223"/>
                    <a:pt x="638175" y="669923"/>
                  </a:cubicBezTo>
                  <a:cubicBezTo>
                    <a:pt x="638175" y="730248"/>
                    <a:pt x="719147" y="790570"/>
                    <a:pt x="638175" y="850898"/>
                  </a:cubicBezTo>
                  <a:lnTo>
                    <a:pt x="0" y="116046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>
                <a:rot lat="18000000" lon="0" rev="20099999"/>
              </a:camera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89" name="Полилиния 288"/>
            <p:cNvSpPr/>
            <p:nvPr/>
          </p:nvSpPr>
          <p:spPr>
            <a:xfrm rot="1839986">
              <a:off x="523281" y="5784561"/>
              <a:ext cx="488006" cy="785225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90" name="24-конечная звезда 289"/>
            <p:cNvSpPr/>
            <p:nvPr/>
          </p:nvSpPr>
          <p:spPr>
            <a:xfrm>
              <a:off x="571472" y="5643578"/>
              <a:ext cx="357190" cy="285752"/>
            </a:xfrm>
            <a:prstGeom prst="star24">
              <a:avLst>
                <a:gd name="adj" fmla="val 43333"/>
              </a:avLst>
            </a:prstGeom>
            <a:solidFill>
              <a:srgbClr val="FFFF00"/>
            </a:solidFill>
            <a:ln>
              <a:noFill/>
            </a:ln>
            <a:scene3d>
              <a:camera prst="orthographicFront"/>
              <a:lightRig rig="threePt" dir="t"/>
            </a:scene3d>
            <a:sp3d>
              <a:bevelT h="38100" prst="relaxedInse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</p:grpSp>
      <p:grpSp>
        <p:nvGrpSpPr>
          <p:cNvPr id="48196" name="Группа 356"/>
          <p:cNvGrpSpPr>
            <a:grpSpLocks/>
          </p:cNvGrpSpPr>
          <p:nvPr/>
        </p:nvGrpSpPr>
        <p:grpSpPr bwMode="auto">
          <a:xfrm rot="-1531300">
            <a:off x="1657350" y="6384925"/>
            <a:ext cx="250825" cy="339725"/>
            <a:chOff x="2857488" y="4883951"/>
            <a:chExt cx="571504" cy="903297"/>
          </a:xfrm>
        </p:grpSpPr>
        <p:sp>
          <p:nvSpPr>
            <p:cNvPr id="358" name="Овал 357"/>
            <p:cNvSpPr/>
            <p:nvPr/>
          </p:nvSpPr>
          <p:spPr>
            <a:xfrm>
              <a:off x="2999959" y="4926842"/>
              <a:ext cx="285751" cy="143514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59" name="Овал 358"/>
            <p:cNvSpPr/>
            <p:nvPr/>
          </p:nvSpPr>
          <p:spPr>
            <a:xfrm>
              <a:off x="2857488" y="5000636"/>
              <a:ext cx="571504" cy="785818"/>
            </a:xfrm>
            <a:prstGeom prst="ellipse">
              <a:avLst/>
            </a:prstGeom>
            <a:solidFill>
              <a:srgbClr val="A50021"/>
            </a:solidFill>
            <a:ln w="6350">
              <a:solidFill>
                <a:schemeClr val="tx1"/>
              </a:solidFill>
            </a:ln>
            <a:scene3d>
              <a:camera prst="orthographicFront"/>
              <a:lightRig rig="threePt" dir="t"/>
            </a:scene3d>
            <a:sp3d prstMaterial="plastic">
              <a:bevelT w="260350" h="1270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cxnSp>
          <p:nvCxnSpPr>
            <p:cNvPr id="360" name="Прямая соединительная линия 359"/>
            <p:cNvCxnSpPr>
              <a:stCxn id="0" idx="0"/>
              <a:endCxn id="0" idx="4"/>
            </p:cNvCxnSpPr>
            <p:nvPr/>
          </p:nvCxnSpPr>
          <p:spPr>
            <a:xfrm rot="16200000" flipH="1">
              <a:off x="2751569" y="5392222"/>
              <a:ext cx="785109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61" name="Овал 360"/>
            <p:cNvSpPr/>
            <p:nvPr/>
          </p:nvSpPr>
          <p:spPr>
            <a:xfrm>
              <a:off x="3070195" y="4879694"/>
              <a:ext cx="141069" cy="71756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62" name="Овал 361"/>
            <p:cNvSpPr/>
            <p:nvPr/>
          </p:nvSpPr>
          <p:spPr>
            <a:xfrm>
              <a:off x="3000392" y="5138715"/>
              <a:ext cx="68726" cy="71756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63" name="Овал 362"/>
            <p:cNvSpPr/>
            <p:nvPr/>
          </p:nvSpPr>
          <p:spPr>
            <a:xfrm>
              <a:off x="2929645" y="5282724"/>
              <a:ext cx="72342" cy="71759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64" name="Овал 363"/>
            <p:cNvSpPr/>
            <p:nvPr/>
          </p:nvSpPr>
          <p:spPr>
            <a:xfrm>
              <a:off x="2930295" y="5428088"/>
              <a:ext cx="72342" cy="71756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65" name="Овал 364"/>
            <p:cNvSpPr/>
            <p:nvPr/>
          </p:nvSpPr>
          <p:spPr>
            <a:xfrm>
              <a:off x="3000639" y="5569176"/>
              <a:ext cx="68726" cy="71756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66" name="Овал 365"/>
            <p:cNvSpPr/>
            <p:nvPr/>
          </p:nvSpPr>
          <p:spPr>
            <a:xfrm>
              <a:off x="3217000" y="5138793"/>
              <a:ext cx="72342" cy="71756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67" name="Овал 366"/>
            <p:cNvSpPr/>
            <p:nvPr/>
          </p:nvSpPr>
          <p:spPr>
            <a:xfrm>
              <a:off x="3287344" y="5279881"/>
              <a:ext cx="68726" cy="71756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68" name="Овал 367"/>
            <p:cNvSpPr/>
            <p:nvPr/>
          </p:nvSpPr>
          <p:spPr>
            <a:xfrm>
              <a:off x="3287996" y="5425243"/>
              <a:ext cx="68724" cy="71759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69" name="Овал 368"/>
            <p:cNvSpPr/>
            <p:nvPr/>
          </p:nvSpPr>
          <p:spPr>
            <a:xfrm>
              <a:off x="3217247" y="5569254"/>
              <a:ext cx="72342" cy="71756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</p:grpSp>
      <p:grpSp>
        <p:nvGrpSpPr>
          <p:cNvPr id="48197" name="Группа 300"/>
          <p:cNvGrpSpPr>
            <a:grpSpLocks/>
          </p:cNvGrpSpPr>
          <p:nvPr/>
        </p:nvGrpSpPr>
        <p:grpSpPr bwMode="auto">
          <a:xfrm>
            <a:off x="6000750" y="5929313"/>
            <a:ext cx="1000125" cy="928687"/>
            <a:chOff x="214282" y="5643578"/>
            <a:chExt cx="1285884" cy="1017585"/>
          </a:xfrm>
        </p:grpSpPr>
        <p:sp>
          <p:nvSpPr>
            <p:cNvPr id="302" name="Полилиния 301"/>
            <p:cNvSpPr/>
            <p:nvPr/>
          </p:nvSpPr>
          <p:spPr>
            <a:xfrm>
              <a:off x="785786" y="5715016"/>
              <a:ext cx="714380" cy="946147"/>
            </a:xfrm>
            <a:custGeom>
              <a:avLst/>
              <a:gdLst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60461 h 1160461"/>
                <a:gd name="connsiteX1" fmla="*/ 228600 w 1000125"/>
                <a:gd name="connsiteY1" fmla="*/ 574673 h 1160461"/>
                <a:gd name="connsiteX2" fmla="*/ 404812 w 1000125"/>
                <a:gd name="connsiteY2" fmla="*/ 574673 h 1160461"/>
                <a:gd name="connsiteX3" fmla="*/ 385762 w 1000125"/>
                <a:gd name="connsiteY3" fmla="*/ 384173 h 1160461"/>
                <a:gd name="connsiteX4" fmla="*/ 666750 w 1000125"/>
                <a:gd name="connsiteY4" fmla="*/ 350836 h 1160461"/>
                <a:gd name="connsiteX5" fmla="*/ 642937 w 1000125"/>
                <a:gd name="connsiteY5" fmla="*/ 150811 h 1160461"/>
                <a:gd name="connsiteX6" fmla="*/ 914400 w 1000125"/>
                <a:gd name="connsiteY6" fmla="*/ 12698 h 1160461"/>
                <a:gd name="connsiteX7" fmla="*/ 1000125 w 1000125"/>
                <a:gd name="connsiteY7" fmla="*/ 379411 h 1160461"/>
                <a:gd name="connsiteX8" fmla="*/ 828675 w 1000125"/>
                <a:gd name="connsiteY8" fmla="*/ 403223 h 1160461"/>
                <a:gd name="connsiteX9" fmla="*/ 852487 w 1000125"/>
                <a:gd name="connsiteY9" fmla="*/ 631823 h 1160461"/>
                <a:gd name="connsiteX10" fmla="*/ 638175 w 1000125"/>
                <a:gd name="connsiteY10" fmla="*/ 669923 h 1160461"/>
                <a:gd name="connsiteX11" fmla="*/ 638175 w 1000125"/>
                <a:gd name="connsiteY11" fmla="*/ 850898 h 1160461"/>
                <a:gd name="connsiteX12" fmla="*/ 0 w 1000125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76332" h="1160461">
                  <a:moveTo>
                    <a:pt x="0" y="1160461"/>
                  </a:moveTo>
                  <a:lnTo>
                    <a:pt x="228600" y="574673"/>
                  </a:lnTo>
                  <a:cubicBezTo>
                    <a:pt x="282586" y="474659"/>
                    <a:pt x="346075" y="574673"/>
                    <a:pt x="404812" y="574673"/>
                  </a:cubicBezTo>
                  <a:cubicBezTo>
                    <a:pt x="398462" y="511173"/>
                    <a:pt x="315923" y="481010"/>
                    <a:pt x="385762" y="384173"/>
                  </a:cubicBezTo>
                  <a:cubicBezTo>
                    <a:pt x="498486" y="268286"/>
                    <a:pt x="573087" y="361948"/>
                    <a:pt x="666750" y="350836"/>
                  </a:cubicBezTo>
                  <a:cubicBezTo>
                    <a:pt x="658812" y="284161"/>
                    <a:pt x="541347" y="212725"/>
                    <a:pt x="642937" y="150811"/>
                  </a:cubicBezTo>
                  <a:cubicBezTo>
                    <a:pt x="766771" y="0"/>
                    <a:pt x="823912" y="58736"/>
                    <a:pt x="914400" y="12698"/>
                  </a:cubicBezTo>
                  <a:cubicBezTo>
                    <a:pt x="942975" y="134936"/>
                    <a:pt x="1076332" y="180974"/>
                    <a:pt x="1000125" y="379411"/>
                  </a:cubicBezTo>
                  <a:cubicBezTo>
                    <a:pt x="919170" y="458786"/>
                    <a:pt x="885825" y="395286"/>
                    <a:pt x="828675" y="403223"/>
                  </a:cubicBezTo>
                  <a:cubicBezTo>
                    <a:pt x="836612" y="479423"/>
                    <a:pt x="982671" y="507997"/>
                    <a:pt x="852487" y="631823"/>
                  </a:cubicBezTo>
                  <a:cubicBezTo>
                    <a:pt x="766771" y="787396"/>
                    <a:pt x="709612" y="657223"/>
                    <a:pt x="638175" y="669923"/>
                  </a:cubicBezTo>
                  <a:cubicBezTo>
                    <a:pt x="638175" y="730248"/>
                    <a:pt x="719147" y="790570"/>
                    <a:pt x="638175" y="850898"/>
                  </a:cubicBezTo>
                  <a:lnTo>
                    <a:pt x="0" y="116046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>
                <a:rot lat="20566233" lon="4218831" rev="19705992"/>
              </a:camera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03" name="Полилиния 302"/>
            <p:cNvSpPr/>
            <p:nvPr/>
          </p:nvSpPr>
          <p:spPr>
            <a:xfrm flipH="1">
              <a:off x="214282" y="5715016"/>
              <a:ext cx="714380" cy="946147"/>
            </a:xfrm>
            <a:custGeom>
              <a:avLst/>
              <a:gdLst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60461 h 1160461"/>
                <a:gd name="connsiteX1" fmla="*/ 228600 w 1000125"/>
                <a:gd name="connsiteY1" fmla="*/ 574673 h 1160461"/>
                <a:gd name="connsiteX2" fmla="*/ 404812 w 1000125"/>
                <a:gd name="connsiteY2" fmla="*/ 574673 h 1160461"/>
                <a:gd name="connsiteX3" fmla="*/ 385762 w 1000125"/>
                <a:gd name="connsiteY3" fmla="*/ 384173 h 1160461"/>
                <a:gd name="connsiteX4" fmla="*/ 666750 w 1000125"/>
                <a:gd name="connsiteY4" fmla="*/ 350836 h 1160461"/>
                <a:gd name="connsiteX5" fmla="*/ 642937 w 1000125"/>
                <a:gd name="connsiteY5" fmla="*/ 150811 h 1160461"/>
                <a:gd name="connsiteX6" fmla="*/ 914400 w 1000125"/>
                <a:gd name="connsiteY6" fmla="*/ 12698 h 1160461"/>
                <a:gd name="connsiteX7" fmla="*/ 1000125 w 1000125"/>
                <a:gd name="connsiteY7" fmla="*/ 379411 h 1160461"/>
                <a:gd name="connsiteX8" fmla="*/ 828675 w 1000125"/>
                <a:gd name="connsiteY8" fmla="*/ 403223 h 1160461"/>
                <a:gd name="connsiteX9" fmla="*/ 852487 w 1000125"/>
                <a:gd name="connsiteY9" fmla="*/ 631823 h 1160461"/>
                <a:gd name="connsiteX10" fmla="*/ 638175 w 1000125"/>
                <a:gd name="connsiteY10" fmla="*/ 669923 h 1160461"/>
                <a:gd name="connsiteX11" fmla="*/ 638175 w 1000125"/>
                <a:gd name="connsiteY11" fmla="*/ 850898 h 1160461"/>
                <a:gd name="connsiteX12" fmla="*/ 0 w 1000125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76332" h="1160461">
                  <a:moveTo>
                    <a:pt x="0" y="1160461"/>
                  </a:moveTo>
                  <a:lnTo>
                    <a:pt x="228600" y="574673"/>
                  </a:lnTo>
                  <a:cubicBezTo>
                    <a:pt x="282586" y="474659"/>
                    <a:pt x="346075" y="574673"/>
                    <a:pt x="404812" y="574673"/>
                  </a:cubicBezTo>
                  <a:cubicBezTo>
                    <a:pt x="398462" y="511173"/>
                    <a:pt x="315923" y="481010"/>
                    <a:pt x="385762" y="384173"/>
                  </a:cubicBezTo>
                  <a:cubicBezTo>
                    <a:pt x="498486" y="268286"/>
                    <a:pt x="573087" y="361948"/>
                    <a:pt x="666750" y="350836"/>
                  </a:cubicBezTo>
                  <a:cubicBezTo>
                    <a:pt x="658812" y="284161"/>
                    <a:pt x="541347" y="212725"/>
                    <a:pt x="642937" y="150811"/>
                  </a:cubicBezTo>
                  <a:cubicBezTo>
                    <a:pt x="766771" y="0"/>
                    <a:pt x="823912" y="58736"/>
                    <a:pt x="914400" y="12698"/>
                  </a:cubicBezTo>
                  <a:cubicBezTo>
                    <a:pt x="942975" y="134936"/>
                    <a:pt x="1076332" y="180974"/>
                    <a:pt x="1000125" y="379411"/>
                  </a:cubicBezTo>
                  <a:cubicBezTo>
                    <a:pt x="919170" y="458786"/>
                    <a:pt x="885825" y="395286"/>
                    <a:pt x="828675" y="403223"/>
                  </a:cubicBezTo>
                  <a:cubicBezTo>
                    <a:pt x="836612" y="479423"/>
                    <a:pt x="982671" y="507997"/>
                    <a:pt x="852487" y="631823"/>
                  </a:cubicBezTo>
                  <a:cubicBezTo>
                    <a:pt x="766771" y="787396"/>
                    <a:pt x="709612" y="657223"/>
                    <a:pt x="638175" y="669923"/>
                  </a:cubicBezTo>
                  <a:cubicBezTo>
                    <a:pt x="638175" y="730248"/>
                    <a:pt x="719147" y="790570"/>
                    <a:pt x="638175" y="850898"/>
                  </a:cubicBezTo>
                  <a:lnTo>
                    <a:pt x="0" y="116046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>
                <a:rot lat="18000000" lon="0" rev="20099999"/>
              </a:camera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04" name="Полилиния 303"/>
            <p:cNvSpPr/>
            <p:nvPr/>
          </p:nvSpPr>
          <p:spPr>
            <a:xfrm rot="1839986">
              <a:off x="523281" y="5784561"/>
              <a:ext cx="488006" cy="785225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05" name="24-конечная звезда 304"/>
            <p:cNvSpPr/>
            <p:nvPr/>
          </p:nvSpPr>
          <p:spPr>
            <a:xfrm>
              <a:off x="571472" y="5643578"/>
              <a:ext cx="357190" cy="285752"/>
            </a:xfrm>
            <a:prstGeom prst="star24">
              <a:avLst>
                <a:gd name="adj" fmla="val 43333"/>
              </a:avLst>
            </a:prstGeom>
            <a:solidFill>
              <a:srgbClr val="FFFF00"/>
            </a:solidFill>
            <a:ln>
              <a:noFill/>
            </a:ln>
            <a:scene3d>
              <a:camera prst="orthographicFront"/>
              <a:lightRig rig="threePt" dir="t"/>
            </a:scene3d>
            <a:sp3d>
              <a:bevelT h="38100" prst="relaxedInse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</p:grpSp>
      <p:sp>
        <p:nvSpPr>
          <p:cNvPr id="48198" name="TextBox 226"/>
          <p:cNvSpPr txBox="1">
            <a:spLocks noChangeArrowheads="1"/>
          </p:cNvSpPr>
          <p:nvPr/>
        </p:nvSpPr>
        <p:spPr bwMode="auto">
          <a:xfrm>
            <a:off x="787400" y="2489200"/>
            <a:ext cx="7775575" cy="286226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r>
              <a:rPr lang="ru-RU" i="1">
                <a:solidFill>
                  <a:srgbClr val="002060"/>
                </a:solidFill>
                <a:latin typeface="Calibri" pitchFamily="34" charset="0"/>
              </a:rPr>
              <a:t>    Однажды в теплую погоду                   Стою на берегу у водопада,</a:t>
            </a:r>
          </a:p>
          <a:p>
            <a:r>
              <a:rPr lang="ru-RU" i="1">
                <a:solidFill>
                  <a:srgbClr val="002060"/>
                </a:solidFill>
                <a:latin typeface="Calibri" pitchFamily="34" charset="0"/>
              </a:rPr>
              <a:t>    Я вышла в лес. Тут тишина…              Природа за душу берет.</a:t>
            </a:r>
          </a:p>
          <a:p>
            <a:r>
              <a:rPr lang="ru-RU" i="1">
                <a:solidFill>
                  <a:srgbClr val="002060"/>
                </a:solidFill>
                <a:latin typeface="Calibri" pitchFamily="34" charset="0"/>
              </a:rPr>
              <a:t>    Здесь не было совсем народа,             Уже другого мне не надо:</a:t>
            </a:r>
          </a:p>
          <a:p>
            <a:r>
              <a:rPr lang="ru-RU" i="1">
                <a:solidFill>
                  <a:srgbClr val="002060"/>
                </a:solidFill>
                <a:latin typeface="Calibri" pitchFamily="34" charset="0"/>
              </a:rPr>
              <a:t>    Везде она… Она – весна!                       Она меня с собой зовет.</a:t>
            </a:r>
          </a:p>
          <a:p>
            <a:r>
              <a:rPr lang="ru-RU" i="1">
                <a:solidFill>
                  <a:srgbClr val="002060"/>
                </a:solidFill>
                <a:latin typeface="Calibri" pitchFamily="34" charset="0"/>
              </a:rPr>
              <a:t>    Лишь водопад журчит игриво,           Вода, деревья, так красиво!</a:t>
            </a:r>
          </a:p>
          <a:p>
            <a:r>
              <a:rPr lang="ru-RU" i="1">
                <a:solidFill>
                  <a:srgbClr val="002060"/>
                </a:solidFill>
                <a:latin typeface="Calibri" pitchFamily="34" charset="0"/>
              </a:rPr>
              <a:t>    Деревья, воздух свеж, вода…               И</a:t>
            </a:r>
            <a:r>
              <a:rPr lang="ru-RU" i="1">
                <a:solidFill>
                  <a:srgbClr val="002060"/>
                </a:solidFill>
              </a:rPr>
              <a:t>, </a:t>
            </a:r>
            <a:r>
              <a:rPr lang="ru-RU" i="1">
                <a:solidFill>
                  <a:srgbClr val="002060"/>
                </a:solidFill>
                <a:latin typeface="Calibri" pitchFamily="34" charset="0"/>
              </a:rPr>
              <a:t>окунаясь с головой,</a:t>
            </a:r>
          </a:p>
          <a:p>
            <a:r>
              <a:rPr lang="ru-RU" i="1">
                <a:solidFill>
                  <a:srgbClr val="002060"/>
                </a:solidFill>
                <a:latin typeface="Calibri" pitchFamily="34" charset="0"/>
              </a:rPr>
              <a:t>    В природе  очень все красиво,              Я думаю, что это было,</a:t>
            </a:r>
          </a:p>
          <a:p>
            <a:r>
              <a:rPr lang="ru-RU" i="1">
                <a:solidFill>
                  <a:srgbClr val="002060"/>
                </a:solidFill>
                <a:latin typeface="Calibri" pitchFamily="34" charset="0"/>
              </a:rPr>
              <a:t>    Тот водопад со мной всегда!               Но это сон лишь только мой…</a:t>
            </a:r>
          </a:p>
          <a:p>
            <a:r>
              <a:rPr lang="ru-RU" i="1">
                <a:solidFill>
                  <a:srgbClr val="002060"/>
                </a:solidFill>
                <a:latin typeface="Calibri" pitchFamily="34" charset="0"/>
              </a:rPr>
              <a:t>              А.Бурлицкая – 11 «В» класс                          О.Сальнева – 11 «В» класс</a:t>
            </a:r>
          </a:p>
          <a:p>
            <a:endParaRPr lang="ru-RU">
              <a:solidFill>
                <a:srgbClr val="002060"/>
              </a:solidFill>
              <a:latin typeface="Calibri" pitchFamily="34" charset="0"/>
            </a:endParaRPr>
          </a:p>
        </p:txBody>
      </p:sp>
      <p:sp>
        <p:nvSpPr>
          <p:cNvPr id="48199" name="TextBox 227"/>
          <p:cNvSpPr txBox="1">
            <a:spLocks noChangeArrowheads="1"/>
          </p:cNvSpPr>
          <p:nvPr/>
        </p:nvSpPr>
        <p:spPr bwMode="auto">
          <a:xfrm>
            <a:off x="3187700" y="1901825"/>
            <a:ext cx="1965325" cy="4000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r>
              <a:rPr lang="ru-RU" sz="2000" b="1">
                <a:solidFill>
                  <a:srgbClr val="C00000"/>
                </a:solidFill>
                <a:latin typeface="Calibri" pitchFamily="34" charset="0"/>
              </a:rPr>
              <a:t>Стихи к картине</a:t>
            </a:r>
          </a:p>
        </p:txBody>
      </p:sp>
      <p:pic>
        <p:nvPicPr>
          <p:cNvPr id="48200" name="Рисунок 234"/>
          <p:cNvPicPr>
            <a:picLocks noChangeAspect="1"/>
          </p:cNvPicPr>
          <p:nvPr/>
        </p:nvPicPr>
        <p:blipFill>
          <a:blip r:embed="rId4" cstate="print"/>
          <a:srcRect/>
          <a:stretch>
            <a:fillRect/>
          </a:stretch>
        </p:blipFill>
        <p:spPr bwMode="auto">
          <a:xfrm>
            <a:off x="1463675" y="1277938"/>
            <a:ext cx="1700213" cy="115728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9" name="Овал 108"/>
          <p:cNvSpPr/>
          <p:nvPr/>
        </p:nvSpPr>
        <p:spPr>
          <a:xfrm>
            <a:off x="163482" y="387328"/>
            <a:ext cx="1053703" cy="1006623"/>
          </a:xfrm>
          <a:prstGeom prst="ellipse">
            <a:avLst/>
          </a:prstGeom>
          <a:gradFill flip="none" rotWithShape="1">
            <a:gsLst>
              <a:gs pos="100000">
                <a:schemeClr val="bg1">
                  <a:alpha val="0"/>
                </a:schemeClr>
              </a:gs>
              <a:gs pos="46000">
                <a:schemeClr val="bg1"/>
              </a:gs>
            </a:gsLst>
            <a:path path="circle">
              <a:fillToRect l="50000" t="50000" r="50000" b="50000"/>
            </a:path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/>
          </a:p>
        </p:txBody>
      </p:sp>
      <p:grpSp>
        <p:nvGrpSpPr>
          <p:cNvPr id="50180" name="Группа 387"/>
          <p:cNvGrpSpPr>
            <a:grpSpLocks/>
          </p:cNvGrpSpPr>
          <p:nvPr/>
        </p:nvGrpSpPr>
        <p:grpSpPr bwMode="auto">
          <a:xfrm>
            <a:off x="-679450" y="1790700"/>
            <a:ext cx="6650038" cy="5227638"/>
            <a:chOff x="-836391" y="302553"/>
            <a:chExt cx="9285264" cy="7124638"/>
          </a:xfrm>
        </p:grpSpPr>
        <p:sp>
          <p:nvSpPr>
            <p:cNvPr id="383" name="Полилиния 382"/>
            <p:cNvSpPr/>
            <p:nvPr/>
          </p:nvSpPr>
          <p:spPr>
            <a:xfrm rot="1219034">
              <a:off x="208762" y="2054135"/>
              <a:ext cx="8240111" cy="621713"/>
            </a:xfrm>
            <a:custGeom>
              <a:avLst/>
              <a:gdLst>
                <a:gd name="connsiteX0" fmla="*/ 63062 w 8240111"/>
                <a:gd name="connsiteY0" fmla="*/ 0 h 809297"/>
                <a:gd name="connsiteX1" fmla="*/ 8240111 w 8240111"/>
                <a:gd name="connsiteY1" fmla="*/ 42041 h 809297"/>
                <a:gd name="connsiteX2" fmla="*/ 8219090 w 8240111"/>
                <a:gd name="connsiteY2" fmla="*/ 809297 h 809297"/>
                <a:gd name="connsiteX3" fmla="*/ 0 w 8240111"/>
                <a:gd name="connsiteY3" fmla="*/ 315310 h 809297"/>
                <a:gd name="connsiteX4" fmla="*/ 63062 w 8240111"/>
                <a:gd name="connsiteY4" fmla="*/ 0 h 809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40111" h="809297">
                  <a:moveTo>
                    <a:pt x="63062" y="0"/>
                  </a:moveTo>
                  <a:lnTo>
                    <a:pt x="8240111" y="42041"/>
                  </a:lnTo>
                  <a:lnTo>
                    <a:pt x="8219090" y="809297"/>
                  </a:lnTo>
                  <a:lnTo>
                    <a:pt x="0" y="315310"/>
                  </a:lnTo>
                  <a:lnTo>
                    <a:pt x="63062" y="0"/>
                  </a:lnTo>
                  <a:close/>
                </a:path>
              </a:pathLst>
            </a:custGeom>
            <a:gradFill flip="none" rotWithShape="1">
              <a:gsLst>
                <a:gs pos="100000">
                  <a:schemeClr val="bg1">
                    <a:alpha val="54000"/>
                  </a:schemeClr>
                </a:gs>
                <a:gs pos="0">
                  <a:schemeClr val="bg1">
                    <a:alpha val="0"/>
                  </a:schemeClr>
                </a:gs>
              </a:gsLst>
              <a:lin ang="9000000" scaled="0"/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84" name="Полилиния 383"/>
            <p:cNvSpPr/>
            <p:nvPr/>
          </p:nvSpPr>
          <p:spPr>
            <a:xfrm rot="1635534">
              <a:off x="184862" y="2709745"/>
              <a:ext cx="8240111" cy="621713"/>
            </a:xfrm>
            <a:custGeom>
              <a:avLst/>
              <a:gdLst>
                <a:gd name="connsiteX0" fmla="*/ 63062 w 8240111"/>
                <a:gd name="connsiteY0" fmla="*/ 0 h 809297"/>
                <a:gd name="connsiteX1" fmla="*/ 8240111 w 8240111"/>
                <a:gd name="connsiteY1" fmla="*/ 42041 h 809297"/>
                <a:gd name="connsiteX2" fmla="*/ 8219090 w 8240111"/>
                <a:gd name="connsiteY2" fmla="*/ 809297 h 809297"/>
                <a:gd name="connsiteX3" fmla="*/ 0 w 8240111"/>
                <a:gd name="connsiteY3" fmla="*/ 315310 h 809297"/>
                <a:gd name="connsiteX4" fmla="*/ 63062 w 8240111"/>
                <a:gd name="connsiteY4" fmla="*/ 0 h 809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40111" h="809297">
                  <a:moveTo>
                    <a:pt x="63062" y="0"/>
                  </a:moveTo>
                  <a:lnTo>
                    <a:pt x="8240111" y="42041"/>
                  </a:lnTo>
                  <a:lnTo>
                    <a:pt x="8219090" y="809297"/>
                  </a:lnTo>
                  <a:lnTo>
                    <a:pt x="0" y="315310"/>
                  </a:lnTo>
                  <a:lnTo>
                    <a:pt x="63062" y="0"/>
                  </a:lnTo>
                  <a:close/>
                </a:path>
              </a:pathLst>
            </a:custGeom>
            <a:gradFill flip="none" rotWithShape="1">
              <a:gsLst>
                <a:gs pos="100000">
                  <a:schemeClr val="bg1">
                    <a:alpha val="54000"/>
                  </a:schemeClr>
                </a:gs>
                <a:gs pos="0">
                  <a:schemeClr val="bg1">
                    <a:alpha val="0"/>
                  </a:schemeClr>
                </a:gs>
              </a:gsLst>
              <a:lin ang="9000000" scaled="0"/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85" name="Полилиния 384"/>
            <p:cNvSpPr/>
            <p:nvPr/>
          </p:nvSpPr>
          <p:spPr>
            <a:xfrm rot="2120141">
              <a:off x="-7745" y="3397179"/>
              <a:ext cx="8240111" cy="621713"/>
            </a:xfrm>
            <a:custGeom>
              <a:avLst/>
              <a:gdLst>
                <a:gd name="connsiteX0" fmla="*/ 63062 w 8240111"/>
                <a:gd name="connsiteY0" fmla="*/ 0 h 809297"/>
                <a:gd name="connsiteX1" fmla="*/ 8240111 w 8240111"/>
                <a:gd name="connsiteY1" fmla="*/ 42041 h 809297"/>
                <a:gd name="connsiteX2" fmla="*/ 8219090 w 8240111"/>
                <a:gd name="connsiteY2" fmla="*/ 809297 h 809297"/>
                <a:gd name="connsiteX3" fmla="*/ 0 w 8240111"/>
                <a:gd name="connsiteY3" fmla="*/ 315310 h 809297"/>
                <a:gd name="connsiteX4" fmla="*/ 63062 w 8240111"/>
                <a:gd name="connsiteY4" fmla="*/ 0 h 809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40111" h="809297">
                  <a:moveTo>
                    <a:pt x="63062" y="0"/>
                  </a:moveTo>
                  <a:lnTo>
                    <a:pt x="8240111" y="42041"/>
                  </a:lnTo>
                  <a:lnTo>
                    <a:pt x="8219090" y="809297"/>
                  </a:lnTo>
                  <a:lnTo>
                    <a:pt x="0" y="315310"/>
                  </a:lnTo>
                  <a:lnTo>
                    <a:pt x="63062" y="0"/>
                  </a:lnTo>
                  <a:close/>
                </a:path>
              </a:pathLst>
            </a:custGeom>
            <a:gradFill flip="none" rotWithShape="1">
              <a:gsLst>
                <a:gs pos="100000">
                  <a:schemeClr val="bg1">
                    <a:alpha val="54000"/>
                  </a:schemeClr>
                </a:gs>
                <a:gs pos="0">
                  <a:schemeClr val="bg1">
                    <a:alpha val="0"/>
                  </a:schemeClr>
                </a:gs>
              </a:gsLst>
              <a:lin ang="9000000" scaled="0"/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86" name="Полилиния 385"/>
            <p:cNvSpPr/>
            <p:nvPr/>
          </p:nvSpPr>
          <p:spPr>
            <a:xfrm rot="2683881">
              <a:off x="-836391" y="3656663"/>
              <a:ext cx="8240111" cy="621713"/>
            </a:xfrm>
            <a:custGeom>
              <a:avLst/>
              <a:gdLst>
                <a:gd name="connsiteX0" fmla="*/ 63062 w 8240111"/>
                <a:gd name="connsiteY0" fmla="*/ 0 h 809297"/>
                <a:gd name="connsiteX1" fmla="*/ 8240111 w 8240111"/>
                <a:gd name="connsiteY1" fmla="*/ 42041 h 809297"/>
                <a:gd name="connsiteX2" fmla="*/ 8219090 w 8240111"/>
                <a:gd name="connsiteY2" fmla="*/ 809297 h 809297"/>
                <a:gd name="connsiteX3" fmla="*/ 0 w 8240111"/>
                <a:gd name="connsiteY3" fmla="*/ 315310 h 809297"/>
                <a:gd name="connsiteX4" fmla="*/ 63062 w 8240111"/>
                <a:gd name="connsiteY4" fmla="*/ 0 h 809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40111" h="809297">
                  <a:moveTo>
                    <a:pt x="63062" y="0"/>
                  </a:moveTo>
                  <a:lnTo>
                    <a:pt x="8240111" y="42041"/>
                  </a:lnTo>
                  <a:lnTo>
                    <a:pt x="8219090" y="809297"/>
                  </a:lnTo>
                  <a:lnTo>
                    <a:pt x="0" y="315310"/>
                  </a:lnTo>
                  <a:lnTo>
                    <a:pt x="63062" y="0"/>
                  </a:lnTo>
                  <a:close/>
                </a:path>
              </a:pathLst>
            </a:custGeom>
            <a:gradFill flip="none" rotWithShape="1">
              <a:gsLst>
                <a:gs pos="100000">
                  <a:schemeClr val="bg1">
                    <a:alpha val="54000"/>
                  </a:schemeClr>
                </a:gs>
                <a:gs pos="0">
                  <a:schemeClr val="bg1">
                    <a:alpha val="0"/>
                  </a:schemeClr>
                </a:gs>
              </a:gsLst>
              <a:lin ang="9000000" scaled="0"/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87" name="Полилиния 386"/>
            <p:cNvSpPr/>
            <p:nvPr/>
          </p:nvSpPr>
          <p:spPr>
            <a:xfrm rot="3406944">
              <a:off x="-1350748" y="3554015"/>
              <a:ext cx="7124638" cy="621713"/>
            </a:xfrm>
            <a:custGeom>
              <a:avLst/>
              <a:gdLst>
                <a:gd name="connsiteX0" fmla="*/ 63062 w 8240111"/>
                <a:gd name="connsiteY0" fmla="*/ 0 h 809297"/>
                <a:gd name="connsiteX1" fmla="*/ 8240111 w 8240111"/>
                <a:gd name="connsiteY1" fmla="*/ 42041 h 809297"/>
                <a:gd name="connsiteX2" fmla="*/ 8219090 w 8240111"/>
                <a:gd name="connsiteY2" fmla="*/ 809297 h 809297"/>
                <a:gd name="connsiteX3" fmla="*/ 0 w 8240111"/>
                <a:gd name="connsiteY3" fmla="*/ 315310 h 809297"/>
                <a:gd name="connsiteX4" fmla="*/ 63062 w 8240111"/>
                <a:gd name="connsiteY4" fmla="*/ 0 h 809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40111" h="809297">
                  <a:moveTo>
                    <a:pt x="63062" y="0"/>
                  </a:moveTo>
                  <a:lnTo>
                    <a:pt x="8240111" y="42041"/>
                  </a:lnTo>
                  <a:lnTo>
                    <a:pt x="8219090" y="809297"/>
                  </a:lnTo>
                  <a:lnTo>
                    <a:pt x="0" y="315310"/>
                  </a:lnTo>
                  <a:lnTo>
                    <a:pt x="63062" y="0"/>
                  </a:lnTo>
                  <a:close/>
                </a:path>
              </a:pathLst>
            </a:custGeom>
            <a:gradFill flip="none" rotWithShape="1">
              <a:gsLst>
                <a:gs pos="100000">
                  <a:schemeClr val="bg1">
                    <a:alpha val="54000"/>
                  </a:schemeClr>
                </a:gs>
                <a:gs pos="0">
                  <a:schemeClr val="bg1">
                    <a:alpha val="0"/>
                  </a:schemeClr>
                </a:gs>
              </a:gsLst>
              <a:lin ang="9000000" scaled="0"/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</p:grpSp>
      <p:sp>
        <p:nvSpPr>
          <p:cNvPr id="107" name="Облако 106"/>
          <p:cNvSpPr/>
          <p:nvPr/>
        </p:nvSpPr>
        <p:spPr>
          <a:xfrm>
            <a:off x="2571736" y="571480"/>
            <a:ext cx="5000660" cy="857256"/>
          </a:xfrm>
          <a:prstGeom prst="cloud">
            <a:avLst/>
          </a:prstGeom>
          <a:gradFill flip="none" rotWithShape="1">
            <a:gsLst>
              <a:gs pos="0">
                <a:srgbClr val="AAE1F4"/>
              </a:gs>
              <a:gs pos="100000">
                <a:schemeClr val="accent1">
                  <a:lumMod val="20000"/>
                  <a:lumOff val="80000"/>
                </a:schemeClr>
              </a:gs>
            </a:gsLst>
            <a:lin ang="10200000" scaled="0"/>
            <a:tileRect/>
          </a:gradFill>
          <a:ln>
            <a:noFill/>
          </a:ln>
          <a:scene3d>
            <a:camera prst="orthographicFront"/>
            <a:lightRig rig="threePt" dir="t"/>
          </a:scene3d>
          <a:sp3d>
            <a:bevelT w="18415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/>
          </a:p>
        </p:txBody>
      </p:sp>
      <p:sp>
        <p:nvSpPr>
          <p:cNvPr id="108" name="Облако 107"/>
          <p:cNvSpPr/>
          <p:nvPr/>
        </p:nvSpPr>
        <p:spPr>
          <a:xfrm>
            <a:off x="5429256" y="1928802"/>
            <a:ext cx="3429024" cy="714380"/>
          </a:xfrm>
          <a:prstGeom prst="cloud">
            <a:avLst/>
          </a:prstGeom>
          <a:gradFill flip="none" rotWithShape="1">
            <a:gsLst>
              <a:gs pos="0">
                <a:srgbClr val="AAE1F4"/>
              </a:gs>
              <a:gs pos="100000">
                <a:schemeClr val="accent1">
                  <a:lumMod val="20000"/>
                  <a:lumOff val="80000"/>
                </a:schemeClr>
              </a:gs>
            </a:gsLst>
            <a:lin ang="10200000" scaled="0"/>
            <a:tileRect/>
          </a:gradFill>
          <a:ln>
            <a:noFill/>
          </a:ln>
          <a:scene3d>
            <a:camera prst="orthographicFront"/>
            <a:lightRig rig="threePt" dir="t"/>
          </a:scene3d>
          <a:sp3d>
            <a:bevelT w="18415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/>
          </a:p>
        </p:txBody>
      </p:sp>
      <p:grpSp>
        <p:nvGrpSpPr>
          <p:cNvPr id="50187" name="Группа 56"/>
          <p:cNvGrpSpPr>
            <a:grpSpLocks/>
          </p:cNvGrpSpPr>
          <p:nvPr/>
        </p:nvGrpSpPr>
        <p:grpSpPr bwMode="auto">
          <a:xfrm>
            <a:off x="5072063" y="0"/>
            <a:ext cx="4762500" cy="3000375"/>
            <a:chOff x="5214942" y="-71462"/>
            <a:chExt cx="4191236" cy="2724650"/>
          </a:xfrm>
        </p:grpSpPr>
        <p:sp>
          <p:nvSpPr>
            <p:cNvPr id="4" name="Полилиния 3"/>
            <p:cNvSpPr/>
            <p:nvPr/>
          </p:nvSpPr>
          <p:spPr>
            <a:xfrm>
              <a:off x="5318235" y="785794"/>
              <a:ext cx="3825765" cy="1734207"/>
            </a:xfrm>
            <a:custGeom>
              <a:avLst/>
              <a:gdLst>
                <a:gd name="connsiteX0" fmla="*/ 3825765 w 3825765"/>
                <a:gd name="connsiteY0" fmla="*/ 546538 h 1734207"/>
                <a:gd name="connsiteX1" fmla="*/ 2816772 w 3825765"/>
                <a:gd name="connsiteY1" fmla="*/ 714703 h 1734207"/>
                <a:gd name="connsiteX2" fmla="*/ 2028496 w 3825765"/>
                <a:gd name="connsiteY2" fmla="*/ 767255 h 1734207"/>
                <a:gd name="connsiteX3" fmla="*/ 1334813 w 3825765"/>
                <a:gd name="connsiteY3" fmla="*/ 31531 h 1734207"/>
                <a:gd name="connsiteX4" fmla="*/ 1902372 w 3825765"/>
                <a:gd name="connsiteY4" fmla="*/ 767255 h 1734207"/>
                <a:gd name="connsiteX5" fmla="*/ 935420 w 3825765"/>
                <a:gd name="connsiteY5" fmla="*/ 567559 h 1734207"/>
                <a:gd name="connsiteX6" fmla="*/ 945931 w 3825765"/>
                <a:gd name="connsiteY6" fmla="*/ 0 h 1734207"/>
                <a:gd name="connsiteX7" fmla="*/ 819806 w 3825765"/>
                <a:gd name="connsiteY7" fmla="*/ 536028 h 1734207"/>
                <a:gd name="connsiteX8" fmla="*/ 0 w 3825765"/>
                <a:gd name="connsiteY8" fmla="*/ 430924 h 1734207"/>
                <a:gd name="connsiteX9" fmla="*/ 746234 w 3825765"/>
                <a:gd name="connsiteY9" fmla="*/ 630621 h 1734207"/>
                <a:gd name="connsiteX10" fmla="*/ 262758 w 3825765"/>
                <a:gd name="connsiteY10" fmla="*/ 893379 h 1734207"/>
                <a:gd name="connsiteX11" fmla="*/ 914400 w 3825765"/>
                <a:gd name="connsiteY11" fmla="*/ 683172 h 1734207"/>
                <a:gd name="connsiteX12" fmla="*/ 1965434 w 3825765"/>
                <a:gd name="connsiteY12" fmla="*/ 956441 h 1734207"/>
                <a:gd name="connsiteX13" fmla="*/ 1566041 w 3825765"/>
                <a:gd name="connsiteY13" fmla="*/ 1303283 h 1734207"/>
                <a:gd name="connsiteX14" fmla="*/ 882868 w 3825765"/>
                <a:gd name="connsiteY14" fmla="*/ 1208690 h 1734207"/>
                <a:gd name="connsiteX15" fmla="*/ 1492468 w 3825765"/>
                <a:gd name="connsiteY15" fmla="*/ 1355834 h 1734207"/>
                <a:gd name="connsiteX16" fmla="*/ 998482 w 3825765"/>
                <a:gd name="connsiteY16" fmla="*/ 1692166 h 1734207"/>
                <a:gd name="connsiteX17" fmla="*/ 1597572 w 3825765"/>
                <a:gd name="connsiteY17" fmla="*/ 1429407 h 1734207"/>
                <a:gd name="connsiteX18" fmla="*/ 2028496 w 3825765"/>
                <a:gd name="connsiteY18" fmla="*/ 1734207 h 1734207"/>
                <a:gd name="connsiteX19" fmla="*/ 1713186 w 3825765"/>
                <a:gd name="connsiteY19" fmla="*/ 1366345 h 1734207"/>
                <a:gd name="connsiteX20" fmla="*/ 2133600 w 3825765"/>
                <a:gd name="connsiteY20" fmla="*/ 966952 h 1734207"/>
                <a:gd name="connsiteX21" fmla="*/ 2900855 w 3825765"/>
                <a:gd name="connsiteY21" fmla="*/ 935421 h 1734207"/>
                <a:gd name="connsiteX22" fmla="*/ 3815255 w 3825765"/>
                <a:gd name="connsiteY22" fmla="*/ 809297 h 1734207"/>
                <a:gd name="connsiteX23" fmla="*/ 3825765 w 3825765"/>
                <a:gd name="connsiteY23" fmla="*/ 546538 h 17342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3825765" h="1734207">
                  <a:moveTo>
                    <a:pt x="3825765" y="546538"/>
                  </a:moveTo>
                  <a:lnTo>
                    <a:pt x="2816772" y="714703"/>
                  </a:lnTo>
                  <a:lnTo>
                    <a:pt x="2028496" y="767255"/>
                  </a:lnTo>
                  <a:lnTo>
                    <a:pt x="1334813" y="31531"/>
                  </a:lnTo>
                  <a:lnTo>
                    <a:pt x="1902372" y="767255"/>
                  </a:lnTo>
                  <a:lnTo>
                    <a:pt x="935420" y="567559"/>
                  </a:lnTo>
                  <a:lnTo>
                    <a:pt x="945931" y="0"/>
                  </a:lnTo>
                  <a:lnTo>
                    <a:pt x="819806" y="536028"/>
                  </a:lnTo>
                  <a:lnTo>
                    <a:pt x="0" y="430924"/>
                  </a:lnTo>
                  <a:lnTo>
                    <a:pt x="746234" y="630621"/>
                  </a:lnTo>
                  <a:lnTo>
                    <a:pt x="262758" y="893379"/>
                  </a:lnTo>
                  <a:lnTo>
                    <a:pt x="914400" y="683172"/>
                  </a:lnTo>
                  <a:lnTo>
                    <a:pt x="1965434" y="956441"/>
                  </a:lnTo>
                  <a:lnTo>
                    <a:pt x="1566041" y="1303283"/>
                  </a:lnTo>
                  <a:lnTo>
                    <a:pt x="882868" y="1208690"/>
                  </a:lnTo>
                  <a:lnTo>
                    <a:pt x="1492468" y="1355834"/>
                  </a:lnTo>
                  <a:lnTo>
                    <a:pt x="998482" y="1692166"/>
                  </a:lnTo>
                  <a:lnTo>
                    <a:pt x="1597572" y="1429407"/>
                  </a:lnTo>
                  <a:lnTo>
                    <a:pt x="2028496" y="1734207"/>
                  </a:lnTo>
                  <a:lnTo>
                    <a:pt x="1713186" y="1366345"/>
                  </a:lnTo>
                  <a:lnTo>
                    <a:pt x="2133600" y="966952"/>
                  </a:lnTo>
                  <a:cubicBezTo>
                    <a:pt x="2389346" y="956296"/>
                    <a:pt x="2644887" y="935421"/>
                    <a:pt x="2900855" y="935421"/>
                  </a:cubicBezTo>
                  <a:lnTo>
                    <a:pt x="3815255" y="809297"/>
                  </a:lnTo>
                  <a:lnTo>
                    <a:pt x="3825765" y="546538"/>
                  </a:lnTo>
                  <a:close/>
                </a:path>
              </a:pathLst>
            </a:custGeom>
            <a:blipFill>
              <a:blip r:embed="rId3" cstate="print"/>
              <a:tile tx="0" ty="0" sx="100000" sy="100000" flip="none" algn="tl"/>
            </a:blipFill>
            <a:ln>
              <a:noFill/>
            </a:ln>
            <a:scene3d>
              <a:camera prst="orthographicFront"/>
              <a:lightRig rig="threePt" dir="t"/>
            </a:scene3d>
            <a:sp3d>
              <a:bevelT w="133350" h="444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11" name="Полилиния 10"/>
            <p:cNvSpPr/>
            <p:nvPr/>
          </p:nvSpPr>
          <p:spPr>
            <a:xfrm rot="860733" flipV="1">
              <a:off x="6909393" y="3183"/>
              <a:ext cx="2496785" cy="1305578"/>
            </a:xfrm>
            <a:custGeom>
              <a:avLst/>
              <a:gdLst>
                <a:gd name="connsiteX0" fmla="*/ 3825765 w 3825765"/>
                <a:gd name="connsiteY0" fmla="*/ 546538 h 1734207"/>
                <a:gd name="connsiteX1" fmla="*/ 2816772 w 3825765"/>
                <a:gd name="connsiteY1" fmla="*/ 714703 h 1734207"/>
                <a:gd name="connsiteX2" fmla="*/ 2028496 w 3825765"/>
                <a:gd name="connsiteY2" fmla="*/ 767255 h 1734207"/>
                <a:gd name="connsiteX3" fmla="*/ 1334813 w 3825765"/>
                <a:gd name="connsiteY3" fmla="*/ 31531 h 1734207"/>
                <a:gd name="connsiteX4" fmla="*/ 1902372 w 3825765"/>
                <a:gd name="connsiteY4" fmla="*/ 767255 h 1734207"/>
                <a:gd name="connsiteX5" fmla="*/ 935420 w 3825765"/>
                <a:gd name="connsiteY5" fmla="*/ 567559 h 1734207"/>
                <a:gd name="connsiteX6" fmla="*/ 945931 w 3825765"/>
                <a:gd name="connsiteY6" fmla="*/ 0 h 1734207"/>
                <a:gd name="connsiteX7" fmla="*/ 819806 w 3825765"/>
                <a:gd name="connsiteY7" fmla="*/ 536028 h 1734207"/>
                <a:gd name="connsiteX8" fmla="*/ 0 w 3825765"/>
                <a:gd name="connsiteY8" fmla="*/ 430924 h 1734207"/>
                <a:gd name="connsiteX9" fmla="*/ 746234 w 3825765"/>
                <a:gd name="connsiteY9" fmla="*/ 630621 h 1734207"/>
                <a:gd name="connsiteX10" fmla="*/ 262758 w 3825765"/>
                <a:gd name="connsiteY10" fmla="*/ 893379 h 1734207"/>
                <a:gd name="connsiteX11" fmla="*/ 914400 w 3825765"/>
                <a:gd name="connsiteY11" fmla="*/ 683172 h 1734207"/>
                <a:gd name="connsiteX12" fmla="*/ 1965434 w 3825765"/>
                <a:gd name="connsiteY12" fmla="*/ 956441 h 1734207"/>
                <a:gd name="connsiteX13" fmla="*/ 1566041 w 3825765"/>
                <a:gd name="connsiteY13" fmla="*/ 1303283 h 1734207"/>
                <a:gd name="connsiteX14" fmla="*/ 882868 w 3825765"/>
                <a:gd name="connsiteY14" fmla="*/ 1208690 h 1734207"/>
                <a:gd name="connsiteX15" fmla="*/ 1492468 w 3825765"/>
                <a:gd name="connsiteY15" fmla="*/ 1355834 h 1734207"/>
                <a:gd name="connsiteX16" fmla="*/ 998482 w 3825765"/>
                <a:gd name="connsiteY16" fmla="*/ 1692166 h 1734207"/>
                <a:gd name="connsiteX17" fmla="*/ 1597572 w 3825765"/>
                <a:gd name="connsiteY17" fmla="*/ 1429407 h 1734207"/>
                <a:gd name="connsiteX18" fmla="*/ 2028496 w 3825765"/>
                <a:gd name="connsiteY18" fmla="*/ 1734207 h 1734207"/>
                <a:gd name="connsiteX19" fmla="*/ 1713186 w 3825765"/>
                <a:gd name="connsiteY19" fmla="*/ 1366345 h 1734207"/>
                <a:gd name="connsiteX20" fmla="*/ 2133600 w 3825765"/>
                <a:gd name="connsiteY20" fmla="*/ 966952 h 1734207"/>
                <a:gd name="connsiteX21" fmla="*/ 2900855 w 3825765"/>
                <a:gd name="connsiteY21" fmla="*/ 935421 h 1734207"/>
                <a:gd name="connsiteX22" fmla="*/ 3815255 w 3825765"/>
                <a:gd name="connsiteY22" fmla="*/ 809297 h 1734207"/>
                <a:gd name="connsiteX23" fmla="*/ 3825765 w 3825765"/>
                <a:gd name="connsiteY23" fmla="*/ 546538 h 17342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3825765" h="1734207">
                  <a:moveTo>
                    <a:pt x="3825765" y="546538"/>
                  </a:moveTo>
                  <a:lnTo>
                    <a:pt x="2816772" y="714703"/>
                  </a:lnTo>
                  <a:lnTo>
                    <a:pt x="2028496" y="767255"/>
                  </a:lnTo>
                  <a:lnTo>
                    <a:pt x="1334813" y="31531"/>
                  </a:lnTo>
                  <a:lnTo>
                    <a:pt x="1902372" y="767255"/>
                  </a:lnTo>
                  <a:lnTo>
                    <a:pt x="935420" y="567559"/>
                  </a:lnTo>
                  <a:lnTo>
                    <a:pt x="945931" y="0"/>
                  </a:lnTo>
                  <a:lnTo>
                    <a:pt x="819806" y="536028"/>
                  </a:lnTo>
                  <a:lnTo>
                    <a:pt x="0" y="430924"/>
                  </a:lnTo>
                  <a:lnTo>
                    <a:pt x="746234" y="630621"/>
                  </a:lnTo>
                  <a:lnTo>
                    <a:pt x="262758" y="893379"/>
                  </a:lnTo>
                  <a:lnTo>
                    <a:pt x="914400" y="683172"/>
                  </a:lnTo>
                  <a:lnTo>
                    <a:pt x="1965434" y="956441"/>
                  </a:lnTo>
                  <a:lnTo>
                    <a:pt x="1566041" y="1303283"/>
                  </a:lnTo>
                  <a:lnTo>
                    <a:pt x="882868" y="1208690"/>
                  </a:lnTo>
                  <a:lnTo>
                    <a:pt x="1492468" y="1355834"/>
                  </a:lnTo>
                  <a:lnTo>
                    <a:pt x="998482" y="1692166"/>
                  </a:lnTo>
                  <a:lnTo>
                    <a:pt x="1597572" y="1429407"/>
                  </a:lnTo>
                  <a:lnTo>
                    <a:pt x="2028496" y="1734207"/>
                  </a:lnTo>
                  <a:lnTo>
                    <a:pt x="1713186" y="1366345"/>
                  </a:lnTo>
                  <a:lnTo>
                    <a:pt x="2133600" y="966952"/>
                  </a:lnTo>
                  <a:cubicBezTo>
                    <a:pt x="2389346" y="956296"/>
                    <a:pt x="2644887" y="935421"/>
                    <a:pt x="2900855" y="935421"/>
                  </a:cubicBezTo>
                  <a:lnTo>
                    <a:pt x="3815255" y="809297"/>
                  </a:lnTo>
                  <a:lnTo>
                    <a:pt x="3825765" y="546538"/>
                  </a:lnTo>
                  <a:close/>
                </a:path>
              </a:pathLst>
            </a:custGeom>
            <a:blipFill>
              <a:blip r:embed="rId3" cstate="print"/>
              <a:tile tx="0" ty="0" sx="100000" sy="100000" flip="none" algn="tl"/>
            </a:blipFill>
            <a:ln>
              <a:noFill/>
            </a:ln>
            <a:scene3d>
              <a:camera prst="orthographicFront"/>
              <a:lightRig rig="threePt" dir="t"/>
            </a:scene3d>
            <a:sp3d>
              <a:bevelT w="133350" h="444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10" name="Полилиния 9"/>
            <p:cNvSpPr/>
            <p:nvPr/>
          </p:nvSpPr>
          <p:spPr>
            <a:xfrm>
              <a:off x="7000892" y="214290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12" name="Полилиния 11"/>
            <p:cNvSpPr/>
            <p:nvPr/>
          </p:nvSpPr>
          <p:spPr>
            <a:xfrm rot="19708205">
              <a:off x="7500958" y="71414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13" name="Полилиния 12"/>
            <p:cNvSpPr/>
            <p:nvPr/>
          </p:nvSpPr>
          <p:spPr>
            <a:xfrm>
              <a:off x="8143900" y="-71462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14" name="Полилиния 13"/>
            <p:cNvSpPr/>
            <p:nvPr/>
          </p:nvSpPr>
          <p:spPr>
            <a:xfrm>
              <a:off x="7786710" y="-71462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15" name="Полилиния 14"/>
            <p:cNvSpPr/>
            <p:nvPr/>
          </p:nvSpPr>
          <p:spPr>
            <a:xfrm>
              <a:off x="7358082" y="428604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16" name="Полилиния 15"/>
            <p:cNvSpPr/>
            <p:nvPr/>
          </p:nvSpPr>
          <p:spPr>
            <a:xfrm>
              <a:off x="6715140" y="500042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17" name="Полилиния 16"/>
            <p:cNvSpPr/>
            <p:nvPr/>
          </p:nvSpPr>
          <p:spPr>
            <a:xfrm>
              <a:off x="7286644" y="928670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18" name="Полилиния 17"/>
            <p:cNvSpPr/>
            <p:nvPr/>
          </p:nvSpPr>
          <p:spPr>
            <a:xfrm>
              <a:off x="7215206" y="642918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19" name="Полилиния 18"/>
            <p:cNvSpPr/>
            <p:nvPr/>
          </p:nvSpPr>
          <p:spPr>
            <a:xfrm>
              <a:off x="7572396" y="1000108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0" name="Полилиния 19"/>
            <p:cNvSpPr/>
            <p:nvPr/>
          </p:nvSpPr>
          <p:spPr>
            <a:xfrm rot="1969772">
              <a:off x="7844062" y="911072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1" name="Полилиния 20"/>
            <p:cNvSpPr/>
            <p:nvPr/>
          </p:nvSpPr>
          <p:spPr>
            <a:xfrm>
              <a:off x="7786710" y="428604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2" name="Полилиния 21"/>
            <p:cNvSpPr/>
            <p:nvPr/>
          </p:nvSpPr>
          <p:spPr>
            <a:xfrm>
              <a:off x="8286776" y="500042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3" name="Полилиния 22"/>
            <p:cNvSpPr/>
            <p:nvPr/>
          </p:nvSpPr>
          <p:spPr>
            <a:xfrm>
              <a:off x="6572264" y="785794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4" name="Полилиния 23"/>
            <p:cNvSpPr/>
            <p:nvPr/>
          </p:nvSpPr>
          <p:spPr>
            <a:xfrm rot="20410928">
              <a:off x="6072198" y="714356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5" name="Полилиния 24"/>
            <p:cNvSpPr/>
            <p:nvPr/>
          </p:nvSpPr>
          <p:spPr>
            <a:xfrm rot="587691">
              <a:off x="5214942" y="1071546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6" name="Полилиния 25"/>
            <p:cNvSpPr/>
            <p:nvPr/>
          </p:nvSpPr>
          <p:spPr>
            <a:xfrm rot="20411730">
              <a:off x="5429256" y="1500174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7" name="Полилиния 26"/>
            <p:cNvSpPr/>
            <p:nvPr/>
          </p:nvSpPr>
          <p:spPr>
            <a:xfrm rot="1771934">
              <a:off x="6072198" y="1857364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8" name="Полилиния 27"/>
            <p:cNvSpPr/>
            <p:nvPr/>
          </p:nvSpPr>
          <p:spPr>
            <a:xfrm rot="1666315">
              <a:off x="6215074" y="2285992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9" name="Полилиния 28"/>
            <p:cNvSpPr/>
            <p:nvPr/>
          </p:nvSpPr>
          <p:spPr>
            <a:xfrm>
              <a:off x="7143768" y="2357430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0" name="Полилиния 29"/>
            <p:cNvSpPr/>
            <p:nvPr/>
          </p:nvSpPr>
          <p:spPr>
            <a:xfrm>
              <a:off x="7215206" y="1785926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1" name="Полилиния 30"/>
            <p:cNvSpPr/>
            <p:nvPr/>
          </p:nvSpPr>
          <p:spPr>
            <a:xfrm>
              <a:off x="6072198" y="1071546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2" name="Полилиния 31"/>
            <p:cNvSpPr/>
            <p:nvPr/>
          </p:nvSpPr>
          <p:spPr>
            <a:xfrm rot="1065905">
              <a:off x="5500694" y="1000108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3" name="Полилиния 32"/>
            <p:cNvSpPr/>
            <p:nvPr/>
          </p:nvSpPr>
          <p:spPr>
            <a:xfrm rot="19191918">
              <a:off x="5715008" y="1500174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4" name="Полилиния 33"/>
            <p:cNvSpPr/>
            <p:nvPr/>
          </p:nvSpPr>
          <p:spPr>
            <a:xfrm rot="1361292">
              <a:off x="5857884" y="1214422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5" name="Полилиния 34"/>
            <p:cNvSpPr/>
            <p:nvPr/>
          </p:nvSpPr>
          <p:spPr>
            <a:xfrm rot="1099206">
              <a:off x="6000760" y="1428736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6" name="Полилиния 35"/>
            <p:cNvSpPr/>
            <p:nvPr/>
          </p:nvSpPr>
          <p:spPr>
            <a:xfrm rot="20247737">
              <a:off x="6689470" y="1043576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7" name="Полилиния 36"/>
            <p:cNvSpPr/>
            <p:nvPr/>
          </p:nvSpPr>
          <p:spPr>
            <a:xfrm>
              <a:off x="6929454" y="1000108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8" name="Полилиния 37"/>
            <p:cNvSpPr/>
            <p:nvPr/>
          </p:nvSpPr>
          <p:spPr>
            <a:xfrm>
              <a:off x="6858016" y="1357298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9" name="Полилиния 38"/>
            <p:cNvSpPr/>
            <p:nvPr/>
          </p:nvSpPr>
          <p:spPr>
            <a:xfrm>
              <a:off x="7215206" y="1285860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40" name="Полилиния 39"/>
            <p:cNvSpPr/>
            <p:nvPr/>
          </p:nvSpPr>
          <p:spPr>
            <a:xfrm>
              <a:off x="5643570" y="1214422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41" name="Полилиния 40"/>
            <p:cNvSpPr/>
            <p:nvPr/>
          </p:nvSpPr>
          <p:spPr>
            <a:xfrm rot="20716111">
              <a:off x="6286512" y="1285860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42" name="Полилиния 41"/>
            <p:cNvSpPr/>
            <p:nvPr/>
          </p:nvSpPr>
          <p:spPr>
            <a:xfrm>
              <a:off x="5857884" y="1000108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43" name="Полилиния 42"/>
            <p:cNvSpPr/>
            <p:nvPr/>
          </p:nvSpPr>
          <p:spPr>
            <a:xfrm>
              <a:off x="6286512" y="1714488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44" name="Полилиния 43"/>
            <p:cNvSpPr/>
            <p:nvPr/>
          </p:nvSpPr>
          <p:spPr>
            <a:xfrm rot="1666315">
              <a:off x="6410397" y="1978341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45" name="Полилиния 44"/>
            <p:cNvSpPr/>
            <p:nvPr/>
          </p:nvSpPr>
          <p:spPr>
            <a:xfrm>
              <a:off x="6500826" y="2214554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46" name="Полилиния 45"/>
            <p:cNvSpPr/>
            <p:nvPr/>
          </p:nvSpPr>
          <p:spPr>
            <a:xfrm>
              <a:off x="6572264" y="1785926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47" name="Полилиния 46"/>
            <p:cNvSpPr/>
            <p:nvPr/>
          </p:nvSpPr>
          <p:spPr>
            <a:xfrm rot="1771934">
              <a:off x="6698031" y="2051454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48" name="Полилиния 47"/>
            <p:cNvSpPr/>
            <p:nvPr/>
          </p:nvSpPr>
          <p:spPr>
            <a:xfrm rot="1771934">
              <a:off x="7055221" y="2051454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49" name="Полилиния 48"/>
            <p:cNvSpPr/>
            <p:nvPr/>
          </p:nvSpPr>
          <p:spPr>
            <a:xfrm>
              <a:off x="6858016" y="1785926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50" name="Полилиния 49"/>
            <p:cNvSpPr/>
            <p:nvPr/>
          </p:nvSpPr>
          <p:spPr>
            <a:xfrm rot="1874304">
              <a:off x="7556933" y="552698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51" name="Полилиния 50"/>
            <p:cNvSpPr/>
            <p:nvPr/>
          </p:nvSpPr>
          <p:spPr>
            <a:xfrm rot="1874304">
              <a:off x="6985430" y="481260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52" name="Полилиния 51"/>
            <p:cNvSpPr/>
            <p:nvPr/>
          </p:nvSpPr>
          <p:spPr>
            <a:xfrm>
              <a:off x="7929586" y="142852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53" name="Полилиния 52"/>
            <p:cNvSpPr/>
            <p:nvPr/>
          </p:nvSpPr>
          <p:spPr>
            <a:xfrm>
              <a:off x="7643834" y="214290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54" name="Полилиния 53"/>
            <p:cNvSpPr/>
            <p:nvPr/>
          </p:nvSpPr>
          <p:spPr>
            <a:xfrm>
              <a:off x="7929586" y="642918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55" name="Полилиния 54"/>
            <p:cNvSpPr/>
            <p:nvPr/>
          </p:nvSpPr>
          <p:spPr>
            <a:xfrm rot="1874304">
              <a:off x="8056999" y="409823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56" name="Полилиния 55"/>
            <p:cNvSpPr/>
            <p:nvPr/>
          </p:nvSpPr>
          <p:spPr>
            <a:xfrm>
              <a:off x="6572264" y="1357298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</p:grpSp>
      <p:grpSp>
        <p:nvGrpSpPr>
          <p:cNvPr id="50188" name="Группа 218"/>
          <p:cNvGrpSpPr>
            <a:grpSpLocks/>
          </p:cNvGrpSpPr>
          <p:nvPr/>
        </p:nvGrpSpPr>
        <p:grpSpPr bwMode="auto">
          <a:xfrm>
            <a:off x="-55563" y="3786188"/>
            <a:ext cx="9248776" cy="3082925"/>
            <a:chOff x="-65581" y="3302758"/>
            <a:chExt cx="9247681" cy="3555242"/>
          </a:xfrm>
        </p:grpSpPr>
        <p:sp>
          <p:nvSpPr>
            <p:cNvPr id="117" name="Полилиния 116"/>
            <p:cNvSpPr/>
            <p:nvPr/>
          </p:nvSpPr>
          <p:spPr>
            <a:xfrm>
              <a:off x="-12700" y="5146130"/>
              <a:ext cx="9156700" cy="1711869"/>
            </a:xfrm>
            <a:custGeom>
              <a:avLst/>
              <a:gdLst>
                <a:gd name="connsiteX0" fmla="*/ 0 w 7531100"/>
                <a:gd name="connsiteY0" fmla="*/ 0 h 1384300"/>
                <a:gd name="connsiteX1" fmla="*/ 3200400 w 7531100"/>
                <a:gd name="connsiteY1" fmla="*/ 12700 h 1384300"/>
                <a:gd name="connsiteX2" fmla="*/ 6070600 w 7531100"/>
                <a:gd name="connsiteY2" fmla="*/ 241300 h 1384300"/>
                <a:gd name="connsiteX3" fmla="*/ 7531100 w 7531100"/>
                <a:gd name="connsiteY3" fmla="*/ 1371600 h 1384300"/>
                <a:gd name="connsiteX4" fmla="*/ 0 w 7531100"/>
                <a:gd name="connsiteY4" fmla="*/ 1384300 h 1384300"/>
                <a:gd name="connsiteX5" fmla="*/ 0 w 7531100"/>
                <a:gd name="connsiteY5" fmla="*/ 0 h 1384300"/>
                <a:gd name="connsiteX0" fmla="*/ 0 w 7531100"/>
                <a:gd name="connsiteY0" fmla="*/ 327569 h 1711869"/>
                <a:gd name="connsiteX1" fmla="*/ 3200400 w 7531100"/>
                <a:gd name="connsiteY1" fmla="*/ 340269 h 1711869"/>
                <a:gd name="connsiteX2" fmla="*/ 6070600 w 7531100"/>
                <a:gd name="connsiteY2" fmla="*/ 568869 h 1711869"/>
                <a:gd name="connsiteX3" fmla="*/ 7531100 w 7531100"/>
                <a:gd name="connsiteY3" fmla="*/ 1699169 h 1711869"/>
                <a:gd name="connsiteX4" fmla="*/ 0 w 7531100"/>
                <a:gd name="connsiteY4" fmla="*/ 1711869 h 1711869"/>
                <a:gd name="connsiteX5" fmla="*/ 0 w 7531100"/>
                <a:gd name="connsiteY5" fmla="*/ 327569 h 1711869"/>
                <a:gd name="connsiteX0" fmla="*/ 0 w 7531100"/>
                <a:gd name="connsiteY0" fmla="*/ 327569 h 1711869"/>
                <a:gd name="connsiteX1" fmla="*/ 3200400 w 7531100"/>
                <a:gd name="connsiteY1" fmla="*/ 340269 h 1711869"/>
                <a:gd name="connsiteX2" fmla="*/ 6070600 w 7531100"/>
                <a:gd name="connsiteY2" fmla="*/ 568869 h 1711869"/>
                <a:gd name="connsiteX3" fmla="*/ 7531100 w 7531100"/>
                <a:gd name="connsiteY3" fmla="*/ 1699169 h 1711869"/>
                <a:gd name="connsiteX4" fmla="*/ 0 w 7531100"/>
                <a:gd name="connsiteY4" fmla="*/ 1711869 h 1711869"/>
                <a:gd name="connsiteX5" fmla="*/ 0 w 7531100"/>
                <a:gd name="connsiteY5" fmla="*/ 327569 h 1711869"/>
                <a:gd name="connsiteX0" fmla="*/ 0 w 7531100"/>
                <a:gd name="connsiteY0" fmla="*/ 327569 h 1711869"/>
                <a:gd name="connsiteX1" fmla="*/ 3200400 w 7531100"/>
                <a:gd name="connsiteY1" fmla="*/ 340269 h 1711869"/>
                <a:gd name="connsiteX2" fmla="*/ 6070600 w 7531100"/>
                <a:gd name="connsiteY2" fmla="*/ 568869 h 1711869"/>
                <a:gd name="connsiteX3" fmla="*/ 7531100 w 7531100"/>
                <a:gd name="connsiteY3" fmla="*/ 1699169 h 1711869"/>
                <a:gd name="connsiteX4" fmla="*/ 0 w 7531100"/>
                <a:gd name="connsiteY4" fmla="*/ 1711869 h 1711869"/>
                <a:gd name="connsiteX5" fmla="*/ 0 w 7531100"/>
                <a:gd name="connsiteY5" fmla="*/ 327569 h 1711869"/>
                <a:gd name="connsiteX0" fmla="*/ 0 w 7531100"/>
                <a:gd name="connsiteY0" fmla="*/ 327569 h 1711869"/>
                <a:gd name="connsiteX1" fmla="*/ 3200400 w 7531100"/>
                <a:gd name="connsiteY1" fmla="*/ 340269 h 1711869"/>
                <a:gd name="connsiteX2" fmla="*/ 6070600 w 7531100"/>
                <a:gd name="connsiteY2" fmla="*/ 568869 h 1711869"/>
                <a:gd name="connsiteX3" fmla="*/ 7531100 w 7531100"/>
                <a:gd name="connsiteY3" fmla="*/ 1699169 h 1711869"/>
                <a:gd name="connsiteX4" fmla="*/ 0 w 7531100"/>
                <a:gd name="connsiteY4" fmla="*/ 1711869 h 1711869"/>
                <a:gd name="connsiteX5" fmla="*/ 0 w 7531100"/>
                <a:gd name="connsiteY5" fmla="*/ 327569 h 1711869"/>
                <a:gd name="connsiteX0" fmla="*/ 0 w 7531100"/>
                <a:gd name="connsiteY0" fmla="*/ 327569 h 1711869"/>
                <a:gd name="connsiteX1" fmla="*/ 3200400 w 7531100"/>
                <a:gd name="connsiteY1" fmla="*/ 340269 h 1711869"/>
                <a:gd name="connsiteX2" fmla="*/ 6070600 w 7531100"/>
                <a:gd name="connsiteY2" fmla="*/ 568869 h 1711869"/>
                <a:gd name="connsiteX3" fmla="*/ 7518023 w 7531100"/>
                <a:gd name="connsiteY3" fmla="*/ 311666 h 1711869"/>
                <a:gd name="connsiteX4" fmla="*/ 7531100 w 7531100"/>
                <a:gd name="connsiteY4" fmla="*/ 1699169 h 1711869"/>
                <a:gd name="connsiteX5" fmla="*/ 0 w 7531100"/>
                <a:gd name="connsiteY5" fmla="*/ 1711869 h 1711869"/>
                <a:gd name="connsiteX6" fmla="*/ 0 w 7531100"/>
                <a:gd name="connsiteY6" fmla="*/ 327569 h 1711869"/>
                <a:gd name="connsiteX0" fmla="*/ 0 w 7531100"/>
                <a:gd name="connsiteY0" fmla="*/ 327569 h 1711869"/>
                <a:gd name="connsiteX1" fmla="*/ 3200400 w 7531100"/>
                <a:gd name="connsiteY1" fmla="*/ 340269 h 1711869"/>
                <a:gd name="connsiteX2" fmla="*/ 6070600 w 7531100"/>
                <a:gd name="connsiteY2" fmla="*/ 568869 h 1711869"/>
                <a:gd name="connsiteX3" fmla="*/ 7518023 w 7531100"/>
                <a:gd name="connsiteY3" fmla="*/ 311666 h 1711869"/>
                <a:gd name="connsiteX4" fmla="*/ 7531100 w 7531100"/>
                <a:gd name="connsiteY4" fmla="*/ 1699169 h 1711869"/>
                <a:gd name="connsiteX5" fmla="*/ 0 w 7531100"/>
                <a:gd name="connsiteY5" fmla="*/ 1711869 h 1711869"/>
                <a:gd name="connsiteX6" fmla="*/ 0 w 7531100"/>
                <a:gd name="connsiteY6" fmla="*/ 327569 h 1711869"/>
                <a:gd name="connsiteX0" fmla="*/ 0 w 7531100"/>
                <a:gd name="connsiteY0" fmla="*/ 327569 h 1711869"/>
                <a:gd name="connsiteX1" fmla="*/ 3200400 w 7531100"/>
                <a:gd name="connsiteY1" fmla="*/ 340269 h 1711869"/>
                <a:gd name="connsiteX2" fmla="*/ 6070600 w 7531100"/>
                <a:gd name="connsiteY2" fmla="*/ 568869 h 1711869"/>
                <a:gd name="connsiteX3" fmla="*/ 7518023 w 7531100"/>
                <a:gd name="connsiteY3" fmla="*/ 311666 h 1711869"/>
                <a:gd name="connsiteX4" fmla="*/ 7531100 w 7531100"/>
                <a:gd name="connsiteY4" fmla="*/ 1699169 h 1711869"/>
                <a:gd name="connsiteX5" fmla="*/ 0 w 7531100"/>
                <a:gd name="connsiteY5" fmla="*/ 1711869 h 1711869"/>
                <a:gd name="connsiteX6" fmla="*/ 0 w 7531100"/>
                <a:gd name="connsiteY6" fmla="*/ 327569 h 17118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531100" h="1711869">
                  <a:moveTo>
                    <a:pt x="0" y="327569"/>
                  </a:moveTo>
                  <a:cubicBezTo>
                    <a:pt x="998562" y="0"/>
                    <a:pt x="2157430" y="512234"/>
                    <a:pt x="3200400" y="340269"/>
                  </a:cubicBezTo>
                  <a:cubicBezTo>
                    <a:pt x="4225399" y="178329"/>
                    <a:pt x="5274201" y="94191"/>
                    <a:pt x="6070600" y="568869"/>
                  </a:cubicBezTo>
                  <a:cubicBezTo>
                    <a:pt x="6563499" y="668857"/>
                    <a:pt x="7177844" y="446598"/>
                    <a:pt x="7518023" y="311666"/>
                  </a:cubicBezTo>
                  <a:lnTo>
                    <a:pt x="7531100" y="1699169"/>
                  </a:lnTo>
                  <a:lnTo>
                    <a:pt x="0" y="1711869"/>
                  </a:lnTo>
                  <a:lnTo>
                    <a:pt x="0" y="327569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 prstMaterial="matte">
              <a:bevelT w="488950" h="1016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grpSp>
          <p:nvGrpSpPr>
            <p:cNvPr id="50631" name="Группа 119"/>
            <p:cNvGrpSpPr>
              <a:grpSpLocks/>
            </p:cNvGrpSpPr>
            <p:nvPr/>
          </p:nvGrpSpPr>
          <p:grpSpPr bwMode="auto">
            <a:xfrm>
              <a:off x="428596" y="3632354"/>
              <a:ext cx="1109662" cy="1971543"/>
              <a:chOff x="428596" y="3632354"/>
              <a:chExt cx="1109662" cy="1971543"/>
            </a:xfrm>
          </p:grpSpPr>
          <p:sp>
            <p:nvSpPr>
              <p:cNvPr id="118" name="Равнобедренный треугольник 117"/>
              <p:cNvSpPr/>
              <p:nvPr/>
            </p:nvSpPr>
            <p:spPr>
              <a:xfrm>
                <a:off x="859577" y="4460889"/>
                <a:ext cx="214314" cy="1143008"/>
              </a:xfrm>
              <a:prstGeom prst="triangle">
                <a:avLst/>
              </a:prstGeom>
              <a:blipFill>
                <a:blip r:embed="rId3" cstate="print"/>
                <a:tile tx="0" ty="0" sx="100000" sy="100000" flip="none" algn="tl"/>
              </a:blip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9050" h="190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  <p:sp>
            <p:nvSpPr>
              <p:cNvPr id="119" name="Полилиния 118"/>
              <p:cNvSpPr/>
              <p:nvPr/>
            </p:nvSpPr>
            <p:spPr>
              <a:xfrm>
                <a:off x="428596" y="3632354"/>
                <a:ext cx="1109662" cy="1812775"/>
              </a:xfrm>
              <a:custGeom>
                <a:avLst/>
                <a:gdLst>
                  <a:gd name="connsiteX0" fmla="*/ 0 w 642942"/>
                  <a:gd name="connsiteY0" fmla="*/ 1143008 h 1143008"/>
                  <a:gd name="connsiteX1" fmla="*/ 321471 w 642942"/>
                  <a:gd name="connsiteY1" fmla="*/ 0 h 1143008"/>
                  <a:gd name="connsiteX2" fmla="*/ 642942 w 642942"/>
                  <a:gd name="connsiteY2" fmla="*/ 1143008 h 1143008"/>
                  <a:gd name="connsiteX3" fmla="*/ 0 w 642942"/>
                  <a:gd name="connsiteY3" fmla="*/ 1143008 h 1143008"/>
                  <a:gd name="connsiteX0" fmla="*/ 0 w 642942"/>
                  <a:gd name="connsiteY0" fmla="*/ 1225565 h 1225565"/>
                  <a:gd name="connsiteX1" fmla="*/ 321471 w 642942"/>
                  <a:gd name="connsiteY1" fmla="*/ 82557 h 1225565"/>
                  <a:gd name="connsiteX2" fmla="*/ 642942 w 642942"/>
                  <a:gd name="connsiteY2" fmla="*/ 1225565 h 1225565"/>
                  <a:gd name="connsiteX3" fmla="*/ 0 w 642942"/>
                  <a:gd name="connsiteY3" fmla="*/ 1225565 h 1225565"/>
                  <a:gd name="connsiteX0" fmla="*/ 0 w 642942"/>
                  <a:gd name="connsiteY0" fmla="*/ 1246203 h 1246203"/>
                  <a:gd name="connsiteX1" fmla="*/ 321471 w 642942"/>
                  <a:gd name="connsiteY1" fmla="*/ 103195 h 1246203"/>
                  <a:gd name="connsiteX2" fmla="*/ 642942 w 642942"/>
                  <a:gd name="connsiteY2" fmla="*/ 1246203 h 1246203"/>
                  <a:gd name="connsiteX3" fmla="*/ 0 w 642942"/>
                  <a:gd name="connsiteY3" fmla="*/ 1246203 h 1246203"/>
                  <a:gd name="connsiteX0" fmla="*/ 0 w 892995"/>
                  <a:gd name="connsiteY0" fmla="*/ 1246203 h 1390650"/>
                  <a:gd name="connsiteX1" fmla="*/ 321471 w 892995"/>
                  <a:gd name="connsiteY1" fmla="*/ 103195 h 1390650"/>
                  <a:gd name="connsiteX2" fmla="*/ 642942 w 892995"/>
                  <a:gd name="connsiteY2" fmla="*/ 1246203 h 1390650"/>
                  <a:gd name="connsiteX3" fmla="*/ 0 w 892995"/>
                  <a:gd name="connsiteY3" fmla="*/ 1246203 h 1390650"/>
                  <a:gd name="connsiteX0" fmla="*/ 216667 w 1109662"/>
                  <a:gd name="connsiteY0" fmla="*/ 1246203 h 1428750"/>
                  <a:gd name="connsiteX1" fmla="*/ 538138 w 1109662"/>
                  <a:gd name="connsiteY1" fmla="*/ 103195 h 1428750"/>
                  <a:gd name="connsiteX2" fmla="*/ 859609 w 1109662"/>
                  <a:gd name="connsiteY2" fmla="*/ 1246203 h 1428750"/>
                  <a:gd name="connsiteX3" fmla="*/ 216667 w 1109662"/>
                  <a:gd name="connsiteY3" fmla="*/ 1246203 h 1428750"/>
                  <a:gd name="connsiteX0" fmla="*/ 216667 w 1109662"/>
                  <a:gd name="connsiteY0" fmla="*/ 1246203 h 1444625"/>
                  <a:gd name="connsiteX1" fmla="*/ 538138 w 1109662"/>
                  <a:gd name="connsiteY1" fmla="*/ 103195 h 1444625"/>
                  <a:gd name="connsiteX2" fmla="*/ 859609 w 1109662"/>
                  <a:gd name="connsiteY2" fmla="*/ 1246203 h 1444625"/>
                  <a:gd name="connsiteX3" fmla="*/ 216667 w 1109662"/>
                  <a:gd name="connsiteY3" fmla="*/ 1246203 h 1444625"/>
                  <a:gd name="connsiteX0" fmla="*/ 216667 w 1109662"/>
                  <a:gd name="connsiteY0" fmla="*/ 1246203 h 1444625"/>
                  <a:gd name="connsiteX1" fmla="*/ 538138 w 1109662"/>
                  <a:gd name="connsiteY1" fmla="*/ 103195 h 1444625"/>
                  <a:gd name="connsiteX2" fmla="*/ 859609 w 1109662"/>
                  <a:gd name="connsiteY2" fmla="*/ 1246203 h 1444625"/>
                  <a:gd name="connsiteX3" fmla="*/ 216667 w 1109662"/>
                  <a:gd name="connsiteY3" fmla="*/ 1246203 h 14446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09662" h="1444625">
                    <a:moveTo>
                      <a:pt x="216667" y="1246203"/>
                    </a:moveTo>
                    <a:cubicBezTo>
                      <a:pt x="0" y="1428750"/>
                      <a:pt x="396081" y="0"/>
                      <a:pt x="538138" y="103195"/>
                    </a:cubicBezTo>
                    <a:cubicBezTo>
                      <a:pt x="675481" y="20638"/>
                      <a:pt x="1109662" y="1390650"/>
                      <a:pt x="859609" y="1246203"/>
                    </a:cubicBezTo>
                    <a:cubicBezTo>
                      <a:pt x="650081" y="1444625"/>
                      <a:pt x="523081" y="1406525"/>
                      <a:pt x="216667" y="1246203"/>
                    </a:cubicBezTo>
                    <a:close/>
                  </a:path>
                </a:pathLst>
              </a:custGeom>
              <a:gradFill>
                <a:gsLst>
                  <a:gs pos="100000">
                    <a:srgbClr val="92D050"/>
                  </a:gs>
                  <a:gs pos="0">
                    <a:schemeClr val="accent3">
                      <a:lumMod val="50000"/>
                    </a:schemeClr>
                  </a:gs>
                </a:gsLst>
                <a:lin ang="16200000" scaled="1"/>
              </a:gradFill>
              <a:ln>
                <a:noFill/>
              </a:ln>
              <a:effectLst>
                <a:outerShdw blurRad="266700" dist="165100" dir="3960000" sx="90000" sy="-19000" rotWithShape="0">
                  <a:prstClr val="black">
                    <a:alpha val="39000"/>
                  </a:prstClr>
                </a:outerShdw>
              </a:effectLst>
              <a:scene3d>
                <a:camera prst="orthographicFront"/>
                <a:lightRig rig="threePt" dir="t"/>
              </a:scene3d>
              <a:sp3d prstMaterial="matte">
                <a:bevelT w="4318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</p:grpSp>
        <p:grpSp>
          <p:nvGrpSpPr>
            <p:cNvPr id="50632" name="Группа 120"/>
            <p:cNvGrpSpPr>
              <a:grpSpLocks/>
            </p:cNvGrpSpPr>
            <p:nvPr/>
          </p:nvGrpSpPr>
          <p:grpSpPr bwMode="auto">
            <a:xfrm>
              <a:off x="7858148" y="4209144"/>
              <a:ext cx="928694" cy="1537629"/>
              <a:chOff x="428596" y="3829035"/>
              <a:chExt cx="1109662" cy="1774862"/>
            </a:xfrm>
          </p:grpSpPr>
          <p:sp>
            <p:nvSpPr>
              <p:cNvPr id="122" name="Равнобедренный треугольник 121"/>
              <p:cNvSpPr/>
              <p:nvPr/>
            </p:nvSpPr>
            <p:spPr>
              <a:xfrm>
                <a:off x="859577" y="4460889"/>
                <a:ext cx="214314" cy="1143008"/>
              </a:xfrm>
              <a:prstGeom prst="triangle">
                <a:avLst/>
              </a:prstGeom>
              <a:blipFill>
                <a:blip r:embed="rId3" cstate="print"/>
                <a:tile tx="0" ty="0" sx="100000" sy="100000" flip="none" algn="tl"/>
              </a:blip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9050" h="190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  <p:sp>
            <p:nvSpPr>
              <p:cNvPr id="123" name="Полилиния 122"/>
              <p:cNvSpPr/>
              <p:nvPr/>
            </p:nvSpPr>
            <p:spPr>
              <a:xfrm>
                <a:off x="428596" y="3829035"/>
                <a:ext cx="1109662" cy="1616093"/>
              </a:xfrm>
              <a:custGeom>
                <a:avLst/>
                <a:gdLst>
                  <a:gd name="connsiteX0" fmla="*/ 0 w 642942"/>
                  <a:gd name="connsiteY0" fmla="*/ 1143008 h 1143008"/>
                  <a:gd name="connsiteX1" fmla="*/ 321471 w 642942"/>
                  <a:gd name="connsiteY1" fmla="*/ 0 h 1143008"/>
                  <a:gd name="connsiteX2" fmla="*/ 642942 w 642942"/>
                  <a:gd name="connsiteY2" fmla="*/ 1143008 h 1143008"/>
                  <a:gd name="connsiteX3" fmla="*/ 0 w 642942"/>
                  <a:gd name="connsiteY3" fmla="*/ 1143008 h 1143008"/>
                  <a:gd name="connsiteX0" fmla="*/ 0 w 642942"/>
                  <a:gd name="connsiteY0" fmla="*/ 1225565 h 1225565"/>
                  <a:gd name="connsiteX1" fmla="*/ 321471 w 642942"/>
                  <a:gd name="connsiteY1" fmla="*/ 82557 h 1225565"/>
                  <a:gd name="connsiteX2" fmla="*/ 642942 w 642942"/>
                  <a:gd name="connsiteY2" fmla="*/ 1225565 h 1225565"/>
                  <a:gd name="connsiteX3" fmla="*/ 0 w 642942"/>
                  <a:gd name="connsiteY3" fmla="*/ 1225565 h 1225565"/>
                  <a:gd name="connsiteX0" fmla="*/ 0 w 642942"/>
                  <a:gd name="connsiteY0" fmla="*/ 1246203 h 1246203"/>
                  <a:gd name="connsiteX1" fmla="*/ 321471 w 642942"/>
                  <a:gd name="connsiteY1" fmla="*/ 103195 h 1246203"/>
                  <a:gd name="connsiteX2" fmla="*/ 642942 w 642942"/>
                  <a:gd name="connsiteY2" fmla="*/ 1246203 h 1246203"/>
                  <a:gd name="connsiteX3" fmla="*/ 0 w 642942"/>
                  <a:gd name="connsiteY3" fmla="*/ 1246203 h 1246203"/>
                  <a:gd name="connsiteX0" fmla="*/ 0 w 892995"/>
                  <a:gd name="connsiteY0" fmla="*/ 1246203 h 1390650"/>
                  <a:gd name="connsiteX1" fmla="*/ 321471 w 892995"/>
                  <a:gd name="connsiteY1" fmla="*/ 103195 h 1390650"/>
                  <a:gd name="connsiteX2" fmla="*/ 642942 w 892995"/>
                  <a:gd name="connsiteY2" fmla="*/ 1246203 h 1390650"/>
                  <a:gd name="connsiteX3" fmla="*/ 0 w 892995"/>
                  <a:gd name="connsiteY3" fmla="*/ 1246203 h 1390650"/>
                  <a:gd name="connsiteX0" fmla="*/ 216667 w 1109662"/>
                  <a:gd name="connsiteY0" fmla="*/ 1246203 h 1428750"/>
                  <a:gd name="connsiteX1" fmla="*/ 538138 w 1109662"/>
                  <a:gd name="connsiteY1" fmla="*/ 103195 h 1428750"/>
                  <a:gd name="connsiteX2" fmla="*/ 859609 w 1109662"/>
                  <a:gd name="connsiteY2" fmla="*/ 1246203 h 1428750"/>
                  <a:gd name="connsiteX3" fmla="*/ 216667 w 1109662"/>
                  <a:gd name="connsiteY3" fmla="*/ 1246203 h 1428750"/>
                  <a:gd name="connsiteX0" fmla="*/ 216667 w 1109662"/>
                  <a:gd name="connsiteY0" fmla="*/ 1246203 h 1444625"/>
                  <a:gd name="connsiteX1" fmla="*/ 538138 w 1109662"/>
                  <a:gd name="connsiteY1" fmla="*/ 103195 h 1444625"/>
                  <a:gd name="connsiteX2" fmla="*/ 859609 w 1109662"/>
                  <a:gd name="connsiteY2" fmla="*/ 1246203 h 1444625"/>
                  <a:gd name="connsiteX3" fmla="*/ 216667 w 1109662"/>
                  <a:gd name="connsiteY3" fmla="*/ 1246203 h 1444625"/>
                  <a:gd name="connsiteX0" fmla="*/ 216667 w 1109662"/>
                  <a:gd name="connsiteY0" fmla="*/ 1246203 h 1444625"/>
                  <a:gd name="connsiteX1" fmla="*/ 538138 w 1109662"/>
                  <a:gd name="connsiteY1" fmla="*/ 103195 h 1444625"/>
                  <a:gd name="connsiteX2" fmla="*/ 859609 w 1109662"/>
                  <a:gd name="connsiteY2" fmla="*/ 1246203 h 1444625"/>
                  <a:gd name="connsiteX3" fmla="*/ 216667 w 1109662"/>
                  <a:gd name="connsiteY3" fmla="*/ 1246203 h 14446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09662" h="1444625">
                    <a:moveTo>
                      <a:pt x="216667" y="1246203"/>
                    </a:moveTo>
                    <a:cubicBezTo>
                      <a:pt x="0" y="1428750"/>
                      <a:pt x="396081" y="0"/>
                      <a:pt x="538138" y="103195"/>
                    </a:cubicBezTo>
                    <a:cubicBezTo>
                      <a:pt x="675481" y="20638"/>
                      <a:pt x="1109662" y="1390650"/>
                      <a:pt x="859609" y="1246203"/>
                    </a:cubicBezTo>
                    <a:cubicBezTo>
                      <a:pt x="650081" y="1444625"/>
                      <a:pt x="523081" y="1406525"/>
                      <a:pt x="216667" y="1246203"/>
                    </a:cubicBezTo>
                    <a:close/>
                  </a:path>
                </a:pathLst>
              </a:custGeom>
              <a:gradFill>
                <a:gsLst>
                  <a:gs pos="100000">
                    <a:srgbClr val="92D050"/>
                  </a:gs>
                  <a:gs pos="0">
                    <a:schemeClr val="accent3">
                      <a:lumMod val="50000"/>
                    </a:schemeClr>
                  </a:gs>
                </a:gsLst>
                <a:lin ang="16200000" scaled="1"/>
              </a:gradFill>
              <a:ln>
                <a:noFill/>
              </a:ln>
              <a:effectLst>
                <a:outerShdw blurRad="266700" dist="165100" dir="3960000" sx="90000" sy="-19000" rotWithShape="0">
                  <a:prstClr val="black">
                    <a:alpha val="39000"/>
                  </a:prstClr>
                </a:outerShdw>
              </a:effectLst>
              <a:scene3d>
                <a:camera prst="orthographicFront"/>
                <a:lightRig rig="threePt" dir="t"/>
              </a:scene3d>
              <a:sp3d prstMaterial="matte">
                <a:bevelT w="4318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</p:grpSp>
        <p:grpSp>
          <p:nvGrpSpPr>
            <p:cNvPr id="50633" name="Группа 123"/>
            <p:cNvGrpSpPr>
              <a:grpSpLocks/>
            </p:cNvGrpSpPr>
            <p:nvPr/>
          </p:nvGrpSpPr>
          <p:grpSpPr bwMode="auto">
            <a:xfrm>
              <a:off x="4500562" y="3302758"/>
              <a:ext cx="1357322" cy="2269381"/>
              <a:chOff x="428596" y="3644850"/>
              <a:chExt cx="1109662" cy="1959047"/>
            </a:xfrm>
          </p:grpSpPr>
          <p:sp>
            <p:nvSpPr>
              <p:cNvPr id="125" name="Равнобедренный треугольник 124"/>
              <p:cNvSpPr/>
              <p:nvPr/>
            </p:nvSpPr>
            <p:spPr>
              <a:xfrm>
                <a:off x="859577" y="4460889"/>
                <a:ext cx="214314" cy="1143008"/>
              </a:xfrm>
              <a:prstGeom prst="triangle">
                <a:avLst/>
              </a:prstGeom>
              <a:blipFill>
                <a:blip r:embed="rId3" cstate="print"/>
                <a:tile tx="0" ty="0" sx="100000" sy="100000" flip="none" algn="tl"/>
              </a:blip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9050" h="190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  <p:sp>
            <p:nvSpPr>
              <p:cNvPr id="126" name="Полилиния 125"/>
              <p:cNvSpPr/>
              <p:nvPr/>
            </p:nvSpPr>
            <p:spPr>
              <a:xfrm>
                <a:off x="428596" y="3644850"/>
                <a:ext cx="1109662" cy="1800279"/>
              </a:xfrm>
              <a:custGeom>
                <a:avLst/>
                <a:gdLst>
                  <a:gd name="connsiteX0" fmla="*/ 0 w 642942"/>
                  <a:gd name="connsiteY0" fmla="*/ 1143008 h 1143008"/>
                  <a:gd name="connsiteX1" fmla="*/ 321471 w 642942"/>
                  <a:gd name="connsiteY1" fmla="*/ 0 h 1143008"/>
                  <a:gd name="connsiteX2" fmla="*/ 642942 w 642942"/>
                  <a:gd name="connsiteY2" fmla="*/ 1143008 h 1143008"/>
                  <a:gd name="connsiteX3" fmla="*/ 0 w 642942"/>
                  <a:gd name="connsiteY3" fmla="*/ 1143008 h 1143008"/>
                  <a:gd name="connsiteX0" fmla="*/ 0 w 642942"/>
                  <a:gd name="connsiteY0" fmla="*/ 1225565 h 1225565"/>
                  <a:gd name="connsiteX1" fmla="*/ 321471 w 642942"/>
                  <a:gd name="connsiteY1" fmla="*/ 82557 h 1225565"/>
                  <a:gd name="connsiteX2" fmla="*/ 642942 w 642942"/>
                  <a:gd name="connsiteY2" fmla="*/ 1225565 h 1225565"/>
                  <a:gd name="connsiteX3" fmla="*/ 0 w 642942"/>
                  <a:gd name="connsiteY3" fmla="*/ 1225565 h 1225565"/>
                  <a:gd name="connsiteX0" fmla="*/ 0 w 642942"/>
                  <a:gd name="connsiteY0" fmla="*/ 1246203 h 1246203"/>
                  <a:gd name="connsiteX1" fmla="*/ 321471 w 642942"/>
                  <a:gd name="connsiteY1" fmla="*/ 103195 h 1246203"/>
                  <a:gd name="connsiteX2" fmla="*/ 642942 w 642942"/>
                  <a:gd name="connsiteY2" fmla="*/ 1246203 h 1246203"/>
                  <a:gd name="connsiteX3" fmla="*/ 0 w 642942"/>
                  <a:gd name="connsiteY3" fmla="*/ 1246203 h 1246203"/>
                  <a:gd name="connsiteX0" fmla="*/ 0 w 892995"/>
                  <a:gd name="connsiteY0" fmla="*/ 1246203 h 1390650"/>
                  <a:gd name="connsiteX1" fmla="*/ 321471 w 892995"/>
                  <a:gd name="connsiteY1" fmla="*/ 103195 h 1390650"/>
                  <a:gd name="connsiteX2" fmla="*/ 642942 w 892995"/>
                  <a:gd name="connsiteY2" fmla="*/ 1246203 h 1390650"/>
                  <a:gd name="connsiteX3" fmla="*/ 0 w 892995"/>
                  <a:gd name="connsiteY3" fmla="*/ 1246203 h 1390650"/>
                  <a:gd name="connsiteX0" fmla="*/ 216667 w 1109662"/>
                  <a:gd name="connsiteY0" fmla="*/ 1246203 h 1428750"/>
                  <a:gd name="connsiteX1" fmla="*/ 538138 w 1109662"/>
                  <a:gd name="connsiteY1" fmla="*/ 103195 h 1428750"/>
                  <a:gd name="connsiteX2" fmla="*/ 859609 w 1109662"/>
                  <a:gd name="connsiteY2" fmla="*/ 1246203 h 1428750"/>
                  <a:gd name="connsiteX3" fmla="*/ 216667 w 1109662"/>
                  <a:gd name="connsiteY3" fmla="*/ 1246203 h 1428750"/>
                  <a:gd name="connsiteX0" fmla="*/ 216667 w 1109662"/>
                  <a:gd name="connsiteY0" fmla="*/ 1246203 h 1444625"/>
                  <a:gd name="connsiteX1" fmla="*/ 538138 w 1109662"/>
                  <a:gd name="connsiteY1" fmla="*/ 103195 h 1444625"/>
                  <a:gd name="connsiteX2" fmla="*/ 859609 w 1109662"/>
                  <a:gd name="connsiteY2" fmla="*/ 1246203 h 1444625"/>
                  <a:gd name="connsiteX3" fmla="*/ 216667 w 1109662"/>
                  <a:gd name="connsiteY3" fmla="*/ 1246203 h 1444625"/>
                  <a:gd name="connsiteX0" fmla="*/ 216667 w 1109662"/>
                  <a:gd name="connsiteY0" fmla="*/ 1246203 h 1444625"/>
                  <a:gd name="connsiteX1" fmla="*/ 538138 w 1109662"/>
                  <a:gd name="connsiteY1" fmla="*/ 103195 h 1444625"/>
                  <a:gd name="connsiteX2" fmla="*/ 859609 w 1109662"/>
                  <a:gd name="connsiteY2" fmla="*/ 1246203 h 1444625"/>
                  <a:gd name="connsiteX3" fmla="*/ 216667 w 1109662"/>
                  <a:gd name="connsiteY3" fmla="*/ 1246203 h 14446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09662" h="1444625">
                    <a:moveTo>
                      <a:pt x="216667" y="1246203"/>
                    </a:moveTo>
                    <a:cubicBezTo>
                      <a:pt x="0" y="1428750"/>
                      <a:pt x="396081" y="0"/>
                      <a:pt x="538138" y="103195"/>
                    </a:cubicBezTo>
                    <a:cubicBezTo>
                      <a:pt x="675481" y="20638"/>
                      <a:pt x="1109662" y="1390650"/>
                      <a:pt x="859609" y="1246203"/>
                    </a:cubicBezTo>
                    <a:cubicBezTo>
                      <a:pt x="650081" y="1444625"/>
                      <a:pt x="523081" y="1406525"/>
                      <a:pt x="216667" y="1246203"/>
                    </a:cubicBezTo>
                    <a:close/>
                  </a:path>
                </a:pathLst>
              </a:custGeom>
              <a:gradFill>
                <a:gsLst>
                  <a:gs pos="100000">
                    <a:srgbClr val="92D050"/>
                  </a:gs>
                  <a:gs pos="0">
                    <a:schemeClr val="accent3">
                      <a:lumMod val="50000"/>
                    </a:schemeClr>
                  </a:gs>
                </a:gsLst>
                <a:lin ang="16200000" scaled="1"/>
              </a:gradFill>
              <a:ln>
                <a:noFill/>
              </a:ln>
              <a:effectLst>
                <a:outerShdw blurRad="266700" dist="165100" dir="3960000" sx="90000" sy="-19000" rotWithShape="0">
                  <a:prstClr val="black">
                    <a:alpha val="39000"/>
                  </a:prstClr>
                </a:outerShdw>
              </a:effectLst>
              <a:scene3d>
                <a:camera prst="orthographicFront"/>
                <a:lightRig rig="threePt" dir="t"/>
              </a:scene3d>
              <a:sp3d prstMaterial="matte">
                <a:bevelT w="4318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</p:grpSp>
        <p:sp>
          <p:nvSpPr>
            <p:cNvPr id="116" name="Полилиния 115"/>
            <p:cNvSpPr/>
            <p:nvPr/>
          </p:nvSpPr>
          <p:spPr>
            <a:xfrm>
              <a:off x="-65581" y="5715016"/>
              <a:ext cx="9247681" cy="1142984"/>
            </a:xfrm>
            <a:custGeom>
              <a:avLst/>
              <a:gdLst>
                <a:gd name="connsiteX0" fmla="*/ 9194800 w 9781117"/>
                <a:gd name="connsiteY0" fmla="*/ 511588 h 2492788"/>
                <a:gd name="connsiteX1" fmla="*/ 5715000 w 9781117"/>
                <a:gd name="connsiteY1" fmla="*/ 295688 h 2492788"/>
                <a:gd name="connsiteX2" fmla="*/ 1765300 w 9781117"/>
                <a:gd name="connsiteY2" fmla="*/ 943388 h 2492788"/>
                <a:gd name="connsiteX3" fmla="*/ 63500 w 9781117"/>
                <a:gd name="connsiteY3" fmla="*/ 816388 h 2492788"/>
                <a:gd name="connsiteX4" fmla="*/ 0 w 9781117"/>
                <a:gd name="connsiteY4" fmla="*/ 2480088 h 2492788"/>
                <a:gd name="connsiteX5" fmla="*/ 9232900 w 9781117"/>
                <a:gd name="connsiteY5" fmla="*/ 2492788 h 2492788"/>
                <a:gd name="connsiteX6" fmla="*/ 9194800 w 9781117"/>
                <a:gd name="connsiteY6" fmla="*/ 511588 h 2492788"/>
                <a:gd name="connsiteX0" fmla="*/ 9194800 w 9247681"/>
                <a:gd name="connsiteY0" fmla="*/ 511588 h 2492788"/>
                <a:gd name="connsiteX1" fmla="*/ 5715000 w 9247681"/>
                <a:gd name="connsiteY1" fmla="*/ 295688 h 2492788"/>
                <a:gd name="connsiteX2" fmla="*/ 1765300 w 9247681"/>
                <a:gd name="connsiteY2" fmla="*/ 943388 h 2492788"/>
                <a:gd name="connsiteX3" fmla="*/ 63500 w 9247681"/>
                <a:gd name="connsiteY3" fmla="*/ 816388 h 2492788"/>
                <a:gd name="connsiteX4" fmla="*/ 0 w 9247681"/>
                <a:gd name="connsiteY4" fmla="*/ 2480088 h 2492788"/>
                <a:gd name="connsiteX5" fmla="*/ 9232900 w 9247681"/>
                <a:gd name="connsiteY5" fmla="*/ 2492788 h 2492788"/>
                <a:gd name="connsiteX6" fmla="*/ 9194800 w 9247681"/>
                <a:gd name="connsiteY6" fmla="*/ 511588 h 2492788"/>
                <a:gd name="connsiteX0" fmla="*/ 9194800 w 9247681"/>
                <a:gd name="connsiteY0" fmla="*/ 511588 h 2492788"/>
                <a:gd name="connsiteX1" fmla="*/ 5715000 w 9247681"/>
                <a:gd name="connsiteY1" fmla="*/ 295688 h 2492788"/>
                <a:gd name="connsiteX2" fmla="*/ 1765300 w 9247681"/>
                <a:gd name="connsiteY2" fmla="*/ 943388 h 2492788"/>
                <a:gd name="connsiteX3" fmla="*/ 63500 w 9247681"/>
                <a:gd name="connsiteY3" fmla="*/ 816388 h 2492788"/>
                <a:gd name="connsiteX4" fmla="*/ 0 w 9247681"/>
                <a:gd name="connsiteY4" fmla="*/ 2480088 h 2492788"/>
                <a:gd name="connsiteX5" fmla="*/ 9232900 w 9247681"/>
                <a:gd name="connsiteY5" fmla="*/ 2492788 h 2492788"/>
                <a:gd name="connsiteX6" fmla="*/ 9194800 w 9247681"/>
                <a:gd name="connsiteY6" fmla="*/ 511588 h 2492788"/>
                <a:gd name="connsiteX0" fmla="*/ 9194800 w 9247681"/>
                <a:gd name="connsiteY0" fmla="*/ 511588 h 2492788"/>
                <a:gd name="connsiteX1" fmla="*/ 5715000 w 9247681"/>
                <a:gd name="connsiteY1" fmla="*/ 295688 h 2492788"/>
                <a:gd name="connsiteX2" fmla="*/ 1765300 w 9247681"/>
                <a:gd name="connsiteY2" fmla="*/ 943388 h 2492788"/>
                <a:gd name="connsiteX3" fmla="*/ 63500 w 9247681"/>
                <a:gd name="connsiteY3" fmla="*/ 816388 h 2492788"/>
                <a:gd name="connsiteX4" fmla="*/ 0 w 9247681"/>
                <a:gd name="connsiteY4" fmla="*/ 2480088 h 2492788"/>
                <a:gd name="connsiteX5" fmla="*/ 9232900 w 9247681"/>
                <a:gd name="connsiteY5" fmla="*/ 2492788 h 2492788"/>
                <a:gd name="connsiteX6" fmla="*/ 9194800 w 9247681"/>
                <a:gd name="connsiteY6" fmla="*/ 511588 h 2492788"/>
                <a:gd name="connsiteX0" fmla="*/ 9194800 w 9247681"/>
                <a:gd name="connsiteY0" fmla="*/ 487658 h 2468858"/>
                <a:gd name="connsiteX1" fmla="*/ 5715000 w 9247681"/>
                <a:gd name="connsiteY1" fmla="*/ 271758 h 2468858"/>
                <a:gd name="connsiteX2" fmla="*/ 1765300 w 9247681"/>
                <a:gd name="connsiteY2" fmla="*/ 919458 h 2468858"/>
                <a:gd name="connsiteX3" fmla="*/ 63500 w 9247681"/>
                <a:gd name="connsiteY3" fmla="*/ 792458 h 2468858"/>
                <a:gd name="connsiteX4" fmla="*/ 0 w 9247681"/>
                <a:gd name="connsiteY4" fmla="*/ 2456158 h 2468858"/>
                <a:gd name="connsiteX5" fmla="*/ 9232900 w 9247681"/>
                <a:gd name="connsiteY5" fmla="*/ 2468858 h 2468858"/>
                <a:gd name="connsiteX6" fmla="*/ 9194800 w 9247681"/>
                <a:gd name="connsiteY6" fmla="*/ 487658 h 2468858"/>
                <a:gd name="connsiteX0" fmla="*/ 9194800 w 9247681"/>
                <a:gd name="connsiteY0" fmla="*/ 487658 h 2468858"/>
                <a:gd name="connsiteX1" fmla="*/ 5715000 w 9247681"/>
                <a:gd name="connsiteY1" fmla="*/ 271758 h 2468858"/>
                <a:gd name="connsiteX2" fmla="*/ 1765300 w 9247681"/>
                <a:gd name="connsiteY2" fmla="*/ 919458 h 2468858"/>
                <a:gd name="connsiteX3" fmla="*/ 63500 w 9247681"/>
                <a:gd name="connsiteY3" fmla="*/ 792458 h 2468858"/>
                <a:gd name="connsiteX4" fmla="*/ 0 w 9247681"/>
                <a:gd name="connsiteY4" fmla="*/ 2456158 h 2468858"/>
                <a:gd name="connsiteX5" fmla="*/ 9232900 w 9247681"/>
                <a:gd name="connsiteY5" fmla="*/ 2468858 h 2468858"/>
                <a:gd name="connsiteX6" fmla="*/ 9194800 w 9247681"/>
                <a:gd name="connsiteY6" fmla="*/ 487658 h 2468858"/>
                <a:gd name="connsiteX0" fmla="*/ 9194800 w 9247681"/>
                <a:gd name="connsiteY0" fmla="*/ 487658 h 2468858"/>
                <a:gd name="connsiteX1" fmla="*/ 5715000 w 9247681"/>
                <a:gd name="connsiteY1" fmla="*/ 271758 h 2468858"/>
                <a:gd name="connsiteX2" fmla="*/ 1765300 w 9247681"/>
                <a:gd name="connsiteY2" fmla="*/ 919458 h 2468858"/>
                <a:gd name="connsiteX3" fmla="*/ 63500 w 9247681"/>
                <a:gd name="connsiteY3" fmla="*/ 792458 h 2468858"/>
                <a:gd name="connsiteX4" fmla="*/ 0 w 9247681"/>
                <a:gd name="connsiteY4" fmla="*/ 2456158 h 2468858"/>
                <a:gd name="connsiteX5" fmla="*/ 9232900 w 9247681"/>
                <a:gd name="connsiteY5" fmla="*/ 2468858 h 2468858"/>
                <a:gd name="connsiteX6" fmla="*/ 9194800 w 9247681"/>
                <a:gd name="connsiteY6" fmla="*/ 487658 h 24688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247681" h="2468858">
                  <a:moveTo>
                    <a:pt x="9194800" y="487658"/>
                  </a:moveTo>
                  <a:cubicBezTo>
                    <a:pt x="8608483" y="121475"/>
                    <a:pt x="6832055" y="802503"/>
                    <a:pt x="5715000" y="271758"/>
                  </a:cubicBezTo>
                  <a:cubicBezTo>
                    <a:pt x="5445623" y="0"/>
                    <a:pt x="2116574" y="444364"/>
                    <a:pt x="1765300" y="919458"/>
                  </a:cubicBezTo>
                  <a:cubicBezTo>
                    <a:pt x="1117095" y="1140637"/>
                    <a:pt x="630767" y="834791"/>
                    <a:pt x="63500" y="792458"/>
                  </a:cubicBezTo>
                  <a:lnTo>
                    <a:pt x="0" y="2456158"/>
                  </a:lnTo>
                  <a:lnTo>
                    <a:pt x="9232900" y="2468858"/>
                  </a:lnTo>
                  <a:cubicBezTo>
                    <a:pt x="9215861" y="1804322"/>
                    <a:pt x="9247681" y="1320553"/>
                    <a:pt x="9194800" y="487658"/>
                  </a:cubicBez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 prstMaterial="matte">
              <a:bevelT w="488950" h="1016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</p:grpSp>
      <p:grpSp>
        <p:nvGrpSpPr>
          <p:cNvPr id="50189" name="Группа 143"/>
          <p:cNvGrpSpPr>
            <a:grpSpLocks/>
          </p:cNvGrpSpPr>
          <p:nvPr/>
        </p:nvGrpSpPr>
        <p:grpSpPr bwMode="auto">
          <a:xfrm rot="626960">
            <a:off x="7869238" y="5934075"/>
            <a:ext cx="928687" cy="1000125"/>
            <a:chOff x="5898071" y="4400554"/>
            <a:chExt cx="2324143" cy="2470145"/>
          </a:xfrm>
        </p:grpSpPr>
        <p:sp>
          <p:nvSpPr>
            <p:cNvPr id="145" name="Полилиния 144"/>
            <p:cNvSpPr/>
            <p:nvPr/>
          </p:nvSpPr>
          <p:spPr>
            <a:xfrm>
              <a:off x="5898071" y="4931288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146" name="Полилиния 145"/>
            <p:cNvSpPr/>
            <p:nvPr/>
          </p:nvSpPr>
          <p:spPr>
            <a:xfrm>
              <a:off x="6357950" y="4918589"/>
              <a:ext cx="79269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147" name="Полилиния 146"/>
            <p:cNvSpPr/>
            <p:nvPr/>
          </p:nvSpPr>
          <p:spPr>
            <a:xfrm>
              <a:off x="6072198" y="4918589"/>
              <a:ext cx="114988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148" name="Полилиния 147"/>
            <p:cNvSpPr/>
            <p:nvPr/>
          </p:nvSpPr>
          <p:spPr>
            <a:xfrm flipH="1">
              <a:off x="7000892" y="4918589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149" name="Полилиния 148"/>
            <p:cNvSpPr/>
            <p:nvPr/>
          </p:nvSpPr>
          <p:spPr>
            <a:xfrm flipH="1">
              <a:off x="7000892" y="4918589"/>
              <a:ext cx="785818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150" name="Полилиния 149"/>
            <p:cNvSpPr/>
            <p:nvPr/>
          </p:nvSpPr>
          <p:spPr>
            <a:xfrm flipH="1">
              <a:off x="6929454" y="4918589"/>
              <a:ext cx="500066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grpSp>
          <p:nvGrpSpPr>
            <p:cNvPr id="50608" name="Группа 137"/>
            <p:cNvGrpSpPr>
              <a:grpSpLocks/>
            </p:cNvGrpSpPr>
            <p:nvPr/>
          </p:nvGrpSpPr>
          <p:grpSpPr bwMode="auto">
            <a:xfrm rot="-169710">
              <a:off x="6560974" y="4400554"/>
              <a:ext cx="798923" cy="2457470"/>
              <a:chOff x="6586553" y="4400554"/>
              <a:chExt cx="798923" cy="2457470"/>
            </a:xfrm>
          </p:grpSpPr>
          <p:sp>
            <p:nvSpPr>
              <p:cNvPr id="156" name="Полилиния 155"/>
              <p:cNvSpPr/>
              <p:nvPr/>
            </p:nvSpPr>
            <p:spPr>
              <a:xfrm flipH="1">
                <a:off x="6929454" y="5143512"/>
                <a:ext cx="142905" cy="1714512"/>
              </a:xfrm>
              <a:custGeom>
                <a:avLst/>
                <a:gdLst>
                  <a:gd name="connsiteX0" fmla="*/ 1016000 w 1016000"/>
                  <a:gd name="connsiteY0" fmla="*/ 1778000 h 1803400"/>
                  <a:gd name="connsiteX1" fmla="*/ 0 w 1016000"/>
                  <a:gd name="connsiteY1" fmla="*/ 0 h 1803400"/>
                  <a:gd name="connsiteX2" fmla="*/ 901700 w 1016000"/>
                  <a:gd name="connsiteY2" fmla="*/ 1803400 h 1803400"/>
                  <a:gd name="connsiteX3" fmla="*/ 1016000 w 1016000"/>
                  <a:gd name="connsiteY3" fmla="*/ 1778000 h 1803400"/>
                  <a:gd name="connsiteX0" fmla="*/ 1016000 w 1016000"/>
                  <a:gd name="connsiteY0" fmla="*/ 1914011 h 1939411"/>
                  <a:gd name="connsiteX1" fmla="*/ 0 w 1016000"/>
                  <a:gd name="connsiteY1" fmla="*/ 136011 h 1939411"/>
                  <a:gd name="connsiteX2" fmla="*/ 901700 w 1016000"/>
                  <a:gd name="connsiteY2" fmla="*/ 1939411 h 1939411"/>
                  <a:gd name="connsiteX3" fmla="*/ 1016000 w 1016000"/>
                  <a:gd name="connsiteY3" fmla="*/ 1914011 h 1939411"/>
                  <a:gd name="connsiteX0" fmla="*/ 1269483 w 1269483"/>
                  <a:gd name="connsiteY0" fmla="*/ 2019845 h 2045245"/>
                  <a:gd name="connsiteX1" fmla="*/ 253483 w 1269483"/>
                  <a:gd name="connsiteY1" fmla="*/ 241845 h 2045245"/>
                  <a:gd name="connsiteX2" fmla="*/ 1155183 w 1269483"/>
                  <a:gd name="connsiteY2" fmla="*/ 2045245 h 2045245"/>
                  <a:gd name="connsiteX3" fmla="*/ 1269483 w 1269483"/>
                  <a:gd name="connsiteY3" fmla="*/ 2019845 h 2045245"/>
                  <a:gd name="connsiteX0" fmla="*/ 1175829 w 1175829"/>
                  <a:gd name="connsiteY0" fmla="*/ 1914011 h 1939411"/>
                  <a:gd name="connsiteX1" fmla="*/ 159829 w 1175829"/>
                  <a:gd name="connsiteY1" fmla="*/ 136011 h 1939411"/>
                  <a:gd name="connsiteX2" fmla="*/ 1061529 w 1175829"/>
                  <a:gd name="connsiteY2" fmla="*/ 1939411 h 1939411"/>
                  <a:gd name="connsiteX3" fmla="*/ 1175829 w 1175829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538181 w 697974"/>
                  <a:gd name="connsiteY2" fmla="*/ 1939411 h 1939411"/>
                  <a:gd name="connsiteX3" fmla="*/ 652481 w 697974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363701 w 697974"/>
                  <a:gd name="connsiteY2" fmla="*/ 1939411 h 1939411"/>
                  <a:gd name="connsiteX3" fmla="*/ 652481 w 697974"/>
                  <a:gd name="connsiteY3" fmla="*/ 1914011 h 1939411"/>
                  <a:gd name="connsiteX0" fmla="*/ 477999 w 523492"/>
                  <a:gd name="connsiteY0" fmla="*/ 1914011 h 1939411"/>
                  <a:gd name="connsiteX1" fmla="*/ 159828 w 523492"/>
                  <a:gd name="connsiteY1" fmla="*/ 136011 h 1939411"/>
                  <a:gd name="connsiteX2" fmla="*/ 363701 w 523492"/>
                  <a:gd name="connsiteY2" fmla="*/ 1939411 h 1939411"/>
                  <a:gd name="connsiteX3" fmla="*/ 477999 w 523492"/>
                  <a:gd name="connsiteY3" fmla="*/ 1914011 h 1939411"/>
                  <a:gd name="connsiteX0" fmla="*/ 129045 w 215906"/>
                  <a:gd name="connsiteY0" fmla="*/ 1914011 h 1939411"/>
                  <a:gd name="connsiteX1" fmla="*/ 159828 w 215906"/>
                  <a:gd name="connsiteY1" fmla="*/ 136011 h 1939411"/>
                  <a:gd name="connsiteX2" fmla="*/ 14747 w 215906"/>
                  <a:gd name="connsiteY2" fmla="*/ 1939411 h 1939411"/>
                  <a:gd name="connsiteX3" fmla="*/ 129045 w 215906"/>
                  <a:gd name="connsiteY3" fmla="*/ 1914011 h 1939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5906" h="1939411">
                    <a:moveTo>
                      <a:pt x="129045" y="1914011"/>
                    </a:moveTo>
                    <a:cubicBezTo>
                      <a:pt x="174538" y="948262"/>
                      <a:pt x="215907" y="0"/>
                      <a:pt x="159828" y="136011"/>
                    </a:cubicBezTo>
                    <a:cubicBezTo>
                      <a:pt x="-1" y="124344"/>
                      <a:pt x="106262" y="806428"/>
                      <a:pt x="14747" y="1939411"/>
                    </a:cubicBezTo>
                    <a:lnTo>
                      <a:pt x="129045" y="1914011"/>
                    </a:lnTo>
                    <a:close/>
                  </a:path>
                </a:pathLst>
              </a:custGeom>
              <a:gradFill>
                <a:gsLst>
                  <a:gs pos="100000">
                    <a:srgbClr val="92D050"/>
                  </a:gs>
                  <a:gs pos="0">
                    <a:schemeClr val="accent3">
                      <a:lumMod val="50000"/>
                    </a:schemeClr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9050" h="190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  <p:sp>
            <p:nvSpPr>
              <p:cNvPr id="157" name="Полилиния 156"/>
              <p:cNvSpPr/>
              <p:nvPr/>
            </p:nvSpPr>
            <p:spPr>
              <a:xfrm>
                <a:off x="6586553" y="440522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  <p:sp>
            <p:nvSpPr>
              <p:cNvPr id="158" name="Полилиния 157"/>
              <p:cNvSpPr/>
              <p:nvPr/>
            </p:nvSpPr>
            <p:spPr>
              <a:xfrm>
                <a:off x="6663958" y="440055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</p:grpSp>
        <p:grpSp>
          <p:nvGrpSpPr>
            <p:cNvPr id="50609" name="Группа 138"/>
            <p:cNvGrpSpPr>
              <a:grpSpLocks/>
            </p:cNvGrpSpPr>
            <p:nvPr/>
          </p:nvGrpSpPr>
          <p:grpSpPr bwMode="auto">
            <a:xfrm rot="639347">
              <a:off x="6792579" y="4410371"/>
              <a:ext cx="798923" cy="2457470"/>
              <a:chOff x="6586553" y="4400554"/>
              <a:chExt cx="798923" cy="2457470"/>
            </a:xfrm>
          </p:grpSpPr>
          <p:sp>
            <p:nvSpPr>
              <p:cNvPr id="153" name="Полилиния 152"/>
              <p:cNvSpPr/>
              <p:nvPr/>
            </p:nvSpPr>
            <p:spPr>
              <a:xfrm flipH="1">
                <a:off x="6929454" y="5143512"/>
                <a:ext cx="142905" cy="1714512"/>
              </a:xfrm>
              <a:custGeom>
                <a:avLst/>
                <a:gdLst>
                  <a:gd name="connsiteX0" fmla="*/ 1016000 w 1016000"/>
                  <a:gd name="connsiteY0" fmla="*/ 1778000 h 1803400"/>
                  <a:gd name="connsiteX1" fmla="*/ 0 w 1016000"/>
                  <a:gd name="connsiteY1" fmla="*/ 0 h 1803400"/>
                  <a:gd name="connsiteX2" fmla="*/ 901700 w 1016000"/>
                  <a:gd name="connsiteY2" fmla="*/ 1803400 h 1803400"/>
                  <a:gd name="connsiteX3" fmla="*/ 1016000 w 1016000"/>
                  <a:gd name="connsiteY3" fmla="*/ 1778000 h 1803400"/>
                  <a:gd name="connsiteX0" fmla="*/ 1016000 w 1016000"/>
                  <a:gd name="connsiteY0" fmla="*/ 1914011 h 1939411"/>
                  <a:gd name="connsiteX1" fmla="*/ 0 w 1016000"/>
                  <a:gd name="connsiteY1" fmla="*/ 136011 h 1939411"/>
                  <a:gd name="connsiteX2" fmla="*/ 901700 w 1016000"/>
                  <a:gd name="connsiteY2" fmla="*/ 1939411 h 1939411"/>
                  <a:gd name="connsiteX3" fmla="*/ 1016000 w 1016000"/>
                  <a:gd name="connsiteY3" fmla="*/ 1914011 h 1939411"/>
                  <a:gd name="connsiteX0" fmla="*/ 1269483 w 1269483"/>
                  <a:gd name="connsiteY0" fmla="*/ 2019845 h 2045245"/>
                  <a:gd name="connsiteX1" fmla="*/ 253483 w 1269483"/>
                  <a:gd name="connsiteY1" fmla="*/ 241845 h 2045245"/>
                  <a:gd name="connsiteX2" fmla="*/ 1155183 w 1269483"/>
                  <a:gd name="connsiteY2" fmla="*/ 2045245 h 2045245"/>
                  <a:gd name="connsiteX3" fmla="*/ 1269483 w 1269483"/>
                  <a:gd name="connsiteY3" fmla="*/ 2019845 h 2045245"/>
                  <a:gd name="connsiteX0" fmla="*/ 1175829 w 1175829"/>
                  <a:gd name="connsiteY0" fmla="*/ 1914011 h 1939411"/>
                  <a:gd name="connsiteX1" fmla="*/ 159829 w 1175829"/>
                  <a:gd name="connsiteY1" fmla="*/ 136011 h 1939411"/>
                  <a:gd name="connsiteX2" fmla="*/ 1061529 w 1175829"/>
                  <a:gd name="connsiteY2" fmla="*/ 1939411 h 1939411"/>
                  <a:gd name="connsiteX3" fmla="*/ 1175829 w 1175829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538181 w 697974"/>
                  <a:gd name="connsiteY2" fmla="*/ 1939411 h 1939411"/>
                  <a:gd name="connsiteX3" fmla="*/ 652481 w 697974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363701 w 697974"/>
                  <a:gd name="connsiteY2" fmla="*/ 1939411 h 1939411"/>
                  <a:gd name="connsiteX3" fmla="*/ 652481 w 697974"/>
                  <a:gd name="connsiteY3" fmla="*/ 1914011 h 1939411"/>
                  <a:gd name="connsiteX0" fmla="*/ 477999 w 523492"/>
                  <a:gd name="connsiteY0" fmla="*/ 1914011 h 1939411"/>
                  <a:gd name="connsiteX1" fmla="*/ 159828 w 523492"/>
                  <a:gd name="connsiteY1" fmla="*/ 136011 h 1939411"/>
                  <a:gd name="connsiteX2" fmla="*/ 363701 w 523492"/>
                  <a:gd name="connsiteY2" fmla="*/ 1939411 h 1939411"/>
                  <a:gd name="connsiteX3" fmla="*/ 477999 w 523492"/>
                  <a:gd name="connsiteY3" fmla="*/ 1914011 h 1939411"/>
                  <a:gd name="connsiteX0" fmla="*/ 129045 w 215906"/>
                  <a:gd name="connsiteY0" fmla="*/ 1914011 h 1939411"/>
                  <a:gd name="connsiteX1" fmla="*/ 159828 w 215906"/>
                  <a:gd name="connsiteY1" fmla="*/ 136011 h 1939411"/>
                  <a:gd name="connsiteX2" fmla="*/ 14747 w 215906"/>
                  <a:gd name="connsiteY2" fmla="*/ 1939411 h 1939411"/>
                  <a:gd name="connsiteX3" fmla="*/ 129045 w 215906"/>
                  <a:gd name="connsiteY3" fmla="*/ 1914011 h 1939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5906" h="1939411">
                    <a:moveTo>
                      <a:pt x="129045" y="1914011"/>
                    </a:moveTo>
                    <a:cubicBezTo>
                      <a:pt x="174538" y="948262"/>
                      <a:pt x="215907" y="0"/>
                      <a:pt x="159828" y="136011"/>
                    </a:cubicBezTo>
                    <a:cubicBezTo>
                      <a:pt x="-1" y="124344"/>
                      <a:pt x="106262" y="806428"/>
                      <a:pt x="14747" y="1939411"/>
                    </a:cubicBezTo>
                    <a:lnTo>
                      <a:pt x="129045" y="1914011"/>
                    </a:lnTo>
                    <a:close/>
                  </a:path>
                </a:pathLst>
              </a:custGeom>
              <a:gradFill>
                <a:gsLst>
                  <a:gs pos="100000">
                    <a:srgbClr val="92D050"/>
                  </a:gs>
                  <a:gs pos="0">
                    <a:schemeClr val="accent3">
                      <a:lumMod val="50000"/>
                    </a:schemeClr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9050" h="190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  <p:sp>
            <p:nvSpPr>
              <p:cNvPr id="154" name="Полилиния 153"/>
              <p:cNvSpPr/>
              <p:nvPr/>
            </p:nvSpPr>
            <p:spPr>
              <a:xfrm>
                <a:off x="6586553" y="440522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  <p:sp>
            <p:nvSpPr>
              <p:cNvPr id="155" name="Полилиния 154"/>
              <p:cNvSpPr/>
              <p:nvPr/>
            </p:nvSpPr>
            <p:spPr>
              <a:xfrm>
                <a:off x="6663958" y="440055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</p:grpSp>
      </p:grpSp>
      <p:grpSp>
        <p:nvGrpSpPr>
          <p:cNvPr id="50190" name="Группа 158"/>
          <p:cNvGrpSpPr>
            <a:grpSpLocks/>
          </p:cNvGrpSpPr>
          <p:nvPr/>
        </p:nvGrpSpPr>
        <p:grpSpPr bwMode="auto">
          <a:xfrm rot="388224">
            <a:off x="6557963" y="5856288"/>
            <a:ext cx="1292225" cy="1084262"/>
            <a:chOff x="5898071" y="4400554"/>
            <a:chExt cx="2324143" cy="2470145"/>
          </a:xfrm>
        </p:grpSpPr>
        <p:sp>
          <p:nvSpPr>
            <p:cNvPr id="160" name="Полилиния 159"/>
            <p:cNvSpPr/>
            <p:nvPr/>
          </p:nvSpPr>
          <p:spPr>
            <a:xfrm>
              <a:off x="5898071" y="4931288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161" name="Полилиния 160"/>
            <p:cNvSpPr/>
            <p:nvPr/>
          </p:nvSpPr>
          <p:spPr>
            <a:xfrm>
              <a:off x="6357950" y="4918589"/>
              <a:ext cx="79269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162" name="Полилиния 161"/>
            <p:cNvSpPr/>
            <p:nvPr/>
          </p:nvSpPr>
          <p:spPr>
            <a:xfrm>
              <a:off x="6072198" y="4918589"/>
              <a:ext cx="114988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163" name="Полилиния 162"/>
            <p:cNvSpPr/>
            <p:nvPr/>
          </p:nvSpPr>
          <p:spPr>
            <a:xfrm flipH="1">
              <a:off x="7000892" y="4918589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164" name="Полилиния 163"/>
            <p:cNvSpPr/>
            <p:nvPr/>
          </p:nvSpPr>
          <p:spPr>
            <a:xfrm flipH="1">
              <a:off x="7000892" y="4918589"/>
              <a:ext cx="785818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165" name="Полилиния 164"/>
            <p:cNvSpPr/>
            <p:nvPr/>
          </p:nvSpPr>
          <p:spPr>
            <a:xfrm flipH="1">
              <a:off x="6929454" y="4918589"/>
              <a:ext cx="500066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grpSp>
          <p:nvGrpSpPr>
            <p:cNvPr id="50580" name="Группа 137"/>
            <p:cNvGrpSpPr>
              <a:grpSpLocks/>
            </p:cNvGrpSpPr>
            <p:nvPr/>
          </p:nvGrpSpPr>
          <p:grpSpPr bwMode="auto">
            <a:xfrm rot="-169710">
              <a:off x="6560974" y="4400554"/>
              <a:ext cx="798923" cy="2457470"/>
              <a:chOff x="6586553" y="4400554"/>
              <a:chExt cx="798923" cy="2457470"/>
            </a:xfrm>
          </p:grpSpPr>
          <p:sp>
            <p:nvSpPr>
              <p:cNvPr id="171" name="Полилиния 170"/>
              <p:cNvSpPr/>
              <p:nvPr/>
            </p:nvSpPr>
            <p:spPr>
              <a:xfrm flipH="1">
                <a:off x="6929454" y="5143512"/>
                <a:ext cx="142905" cy="1714512"/>
              </a:xfrm>
              <a:custGeom>
                <a:avLst/>
                <a:gdLst>
                  <a:gd name="connsiteX0" fmla="*/ 1016000 w 1016000"/>
                  <a:gd name="connsiteY0" fmla="*/ 1778000 h 1803400"/>
                  <a:gd name="connsiteX1" fmla="*/ 0 w 1016000"/>
                  <a:gd name="connsiteY1" fmla="*/ 0 h 1803400"/>
                  <a:gd name="connsiteX2" fmla="*/ 901700 w 1016000"/>
                  <a:gd name="connsiteY2" fmla="*/ 1803400 h 1803400"/>
                  <a:gd name="connsiteX3" fmla="*/ 1016000 w 1016000"/>
                  <a:gd name="connsiteY3" fmla="*/ 1778000 h 1803400"/>
                  <a:gd name="connsiteX0" fmla="*/ 1016000 w 1016000"/>
                  <a:gd name="connsiteY0" fmla="*/ 1914011 h 1939411"/>
                  <a:gd name="connsiteX1" fmla="*/ 0 w 1016000"/>
                  <a:gd name="connsiteY1" fmla="*/ 136011 h 1939411"/>
                  <a:gd name="connsiteX2" fmla="*/ 901700 w 1016000"/>
                  <a:gd name="connsiteY2" fmla="*/ 1939411 h 1939411"/>
                  <a:gd name="connsiteX3" fmla="*/ 1016000 w 1016000"/>
                  <a:gd name="connsiteY3" fmla="*/ 1914011 h 1939411"/>
                  <a:gd name="connsiteX0" fmla="*/ 1269483 w 1269483"/>
                  <a:gd name="connsiteY0" fmla="*/ 2019845 h 2045245"/>
                  <a:gd name="connsiteX1" fmla="*/ 253483 w 1269483"/>
                  <a:gd name="connsiteY1" fmla="*/ 241845 h 2045245"/>
                  <a:gd name="connsiteX2" fmla="*/ 1155183 w 1269483"/>
                  <a:gd name="connsiteY2" fmla="*/ 2045245 h 2045245"/>
                  <a:gd name="connsiteX3" fmla="*/ 1269483 w 1269483"/>
                  <a:gd name="connsiteY3" fmla="*/ 2019845 h 2045245"/>
                  <a:gd name="connsiteX0" fmla="*/ 1175829 w 1175829"/>
                  <a:gd name="connsiteY0" fmla="*/ 1914011 h 1939411"/>
                  <a:gd name="connsiteX1" fmla="*/ 159829 w 1175829"/>
                  <a:gd name="connsiteY1" fmla="*/ 136011 h 1939411"/>
                  <a:gd name="connsiteX2" fmla="*/ 1061529 w 1175829"/>
                  <a:gd name="connsiteY2" fmla="*/ 1939411 h 1939411"/>
                  <a:gd name="connsiteX3" fmla="*/ 1175829 w 1175829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538181 w 697974"/>
                  <a:gd name="connsiteY2" fmla="*/ 1939411 h 1939411"/>
                  <a:gd name="connsiteX3" fmla="*/ 652481 w 697974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363701 w 697974"/>
                  <a:gd name="connsiteY2" fmla="*/ 1939411 h 1939411"/>
                  <a:gd name="connsiteX3" fmla="*/ 652481 w 697974"/>
                  <a:gd name="connsiteY3" fmla="*/ 1914011 h 1939411"/>
                  <a:gd name="connsiteX0" fmla="*/ 477999 w 523492"/>
                  <a:gd name="connsiteY0" fmla="*/ 1914011 h 1939411"/>
                  <a:gd name="connsiteX1" fmla="*/ 159828 w 523492"/>
                  <a:gd name="connsiteY1" fmla="*/ 136011 h 1939411"/>
                  <a:gd name="connsiteX2" fmla="*/ 363701 w 523492"/>
                  <a:gd name="connsiteY2" fmla="*/ 1939411 h 1939411"/>
                  <a:gd name="connsiteX3" fmla="*/ 477999 w 523492"/>
                  <a:gd name="connsiteY3" fmla="*/ 1914011 h 1939411"/>
                  <a:gd name="connsiteX0" fmla="*/ 129045 w 215906"/>
                  <a:gd name="connsiteY0" fmla="*/ 1914011 h 1939411"/>
                  <a:gd name="connsiteX1" fmla="*/ 159828 w 215906"/>
                  <a:gd name="connsiteY1" fmla="*/ 136011 h 1939411"/>
                  <a:gd name="connsiteX2" fmla="*/ 14747 w 215906"/>
                  <a:gd name="connsiteY2" fmla="*/ 1939411 h 1939411"/>
                  <a:gd name="connsiteX3" fmla="*/ 129045 w 215906"/>
                  <a:gd name="connsiteY3" fmla="*/ 1914011 h 1939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5906" h="1939411">
                    <a:moveTo>
                      <a:pt x="129045" y="1914011"/>
                    </a:moveTo>
                    <a:cubicBezTo>
                      <a:pt x="174538" y="948262"/>
                      <a:pt x="215907" y="0"/>
                      <a:pt x="159828" y="136011"/>
                    </a:cubicBezTo>
                    <a:cubicBezTo>
                      <a:pt x="-1" y="124344"/>
                      <a:pt x="106262" y="806428"/>
                      <a:pt x="14747" y="1939411"/>
                    </a:cubicBezTo>
                    <a:lnTo>
                      <a:pt x="129045" y="1914011"/>
                    </a:lnTo>
                    <a:close/>
                  </a:path>
                </a:pathLst>
              </a:custGeom>
              <a:gradFill>
                <a:gsLst>
                  <a:gs pos="100000">
                    <a:srgbClr val="92D050"/>
                  </a:gs>
                  <a:gs pos="0">
                    <a:schemeClr val="accent3">
                      <a:lumMod val="50000"/>
                    </a:schemeClr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9050" h="190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  <p:sp>
            <p:nvSpPr>
              <p:cNvPr id="172" name="Полилиния 171"/>
              <p:cNvSpPr/>
              <p:nvPr/>
            </p:nvSpPr>
            <p:spPr>
              <a:xfrm>
                <a:off x="6586553" y="440522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  <p:sp>
            <p:nvSpPr>
              <p:cNvPr id="173" name="Полилиния 172"/>
              <p:cNvSpPr/>
              <p:nvPr/>
            </p:nvSpPr>
            <p:spPr>
              <a:xfrm>
                <a:off x="6663958" y="440055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</p:grpSp>
      </p:grpSp>
      <p:grpSp>
        <p:nvGrpSpPr>
          <p:cNvPr id="50191" name="Группа 173"/>
          <p:cNvGrpSpPr>
            <a:grpSpLocks/>
          </p:cNvGrpSpPr>
          <p:nvPr/>
        </p:nvGrpSpPr>
        <p:grpSpPr bwMode="auto">
          <a:xfrm rot="626960">
            <a:off x="8369300" y="5934075"/>
            <a:ext cx="928688" cy="1000125"/>
            <a:chOff x="5898071" y="4400554"/>
            <a:chExt cx="2324143" cy="2470145"/>
          </a:xfrm>
        </p:grpSpPr>
        <p:sp>
          <p:nvSpPr>
            <p:cNvPr id="175" name="Полилиния 174"/>
            <p:cNvSpPr/>
            <p:nvPr/>
          </p:nvSpPr>
          <p:spPr>
            <a:xfrm>
              <a:off x="5898071" y="4931288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176" name="Полилиния 175"/>
            <p:cNvSpPr/>
            <p:nvPr/>
          </p:nvSpPr>
          <p:spPr>
            <a:xfrm>
              <a:off x="6357950" y="4918589"/>
              <a:ext cx="79269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177" name="Полилиния 176"/>
            <p:cNvSpPr/>
            <p:nvPr/>
          </p:nvSpPr>
          <p:spPr>
            <a:xfrm>
              <a:off x="6072198" y="4918589"/>
              <a:ext cx="114988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178" name="Полилиния 177"/>
            <p:cNvSpPr/>
            <p:nvPr/>
          </p:nvSpPr>
          <p:spPr>
            <a:xfrm flipH="1">
              <a:off x="7000892" y="4918589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179" name="Полилиния 178"/>
            <p:cNvSpPr/>
            <p:nvPr/>
          </p:nvSpPr>
          <p:spPr>
            <a:xfrm flipH="1">
              <a:off x="7000892" y="4918589"/>
              <a:ext cx="785818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180" name="Полилиния 179"/>
            <p:cNvSpPr/>
            <p:nvPr/>
          </p:nvSpPr>
          <p:spPr>
            <a:xfrm flipH="1">
              <a:off x="6929454" y="4918589"/>
              <a:ext cx="500066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grpSp>
          <p:nvGrpSpPr>
            <p:cNvPr id="50552" name="Группа 137"/>
            <p:cNvGrpSpPr>
              <a:grpSpLocks/>
            </p:cNvGrpSpPr>
            <p:nvPr/>
          </p:nvGrpSpPr>
          <p:grpSpPr bwMode="auto">
            <a:xfrm rot="-169710">
              <a:off x="6560974" y="4400554"/>
              <a:ext cx="798923" cy="2457470"/>
              <a:chOff x="6586553" y="4400554"/>
              <a:chExt cx="798923" cy="2457470"/>
            </a:xfrm>
          </p:grpSpPr>
          <p:sp>
            <p:nvSpPr>
              <p:cNvPr id="186" name="Полилиния 185"/>
              <p:cNvSpPr/>
              <p:nvPr/>
            </p:nvSpPr>
            <p:spPr>
              <a:xfrm flipH="1">
                <a:off x="6929454" y="5143512"/>
                <a:ext cx="142905" cy="1714512"/>
              </a:xfrm>
              <a:custGeom>
                <a:avLst/>
                <a:gdLst>
                  <a:gd name="connsiteX0" fmla="*/ 1016000 w 1016000"/>
                  <a:gd name="connsiteY0" fmla="*/ 1778000 h 1803400"/>
                  <a:gd name="connsiteX1" fmla="*/ 0 w 1016000"/>
                  <a:gd name="connsiteY1" fmla="*/ 0 h 1803400"/>
                  <a:gd name="connsiteX2" fmla="*/ 901700 w 1016000"/>
                  <a:gd name="connsiteY2" fmla="*/ 1803400 h 1803400"/>
                  <a:gd name="connsiteX3" fmla="*/ 1016000 w 1016000"/>
                  <a:gd name="connsiteY3" fmla="*/ 1778000 h 1803400"/>
                  <a:gd name="connsiteX0" fmla="*/ 1016000 w 1016000"/>
                  <a:gd name="connsiteY0" fmla="*/ 1914011 h 1939411"/>
                  <a:gd name="connsiteX1" fmla="*/ 0 w 1016000"/>
                  <a:gd name="connsiteY1" fmla="*/ 136011 h 1939411"/>
                  <a:gd name="connsiteX2" fmla="*/ 901700 w 1016000"/>
                  <a:gd name="connsiteY2" fmla="*/ 1939411 h 1939411"/>
                  <a:gd name="connsiteX3" fmla="*/ 1016000 w 1016000"/>
                  <a:gd name="connsiteY3" fmla="*/ 1914011 h 1939411"/>
                  <a:gd name="connsiteX0" fmla="*/ 1269483 w 1269483"/>
                  <a:gd name="connsiteY0" fmla="*/ 2019845 h 2045245"/>
                  <a:gd name="connsiteX1" fmla="*/ 253483 w 1269483"/>
                  <a:gd name="connsiteY1" fmla="*/ 241845 h 2045245"/>
                  <a:gd name="connsiteX2" fmla="*/ 1155183 w 1269483"/>
                  <a:gd name="connsiteY2" fmla="*/ 2045245 h 2045245"/>
                  <a:gd name="connsiteX3" fmla="*/ 1269483 w 1269483"/>
                  <a:gd name="connsiteY3" fmla="*/ 2019845 h 2045245"/>
                  <a:gd name="connsiteX0" fmla="*/ 1175829 w 1175829"/>
                  <a:gd name="connsiteY0" fmla="*/ 1914011 h 1939411"/>
                  <a:gd name="connsiteX1" fmla="*/ 159829 w 1175829"/>
                  <a:gd name="connsiteY1" fmla="*/ 136011 h 1939411"/>
                  <a:gd name="connsiteX2" fmla="*/ 1061529 w 1175829"/>
                  <a:gd name="connsiteY2" fmla="*/ 1939411 h 1939411"/>
                  <a:gd name="connsiteX3" fmla="*/ 1175829 w 1175829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538181 w 697974"/>
                  <a:gd name="connsiteY2" fmla="*/ 1939411 h 1939411"/>
                  <a:gd name="connsiteX3" fmla="*/ 652481 w 697974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363701 w 697974"/>
                  <a:gd name="connsiteY2" fmla="*/ 1939411 h 1939411"/>
                  <a:gd name="connsiteX3" fmla="*/ 652481 w 697974"/>
                  <a:gd name="connsiteY3" fmla="*/ 1914011 h 1939411"/>
                  <a:gd name="connsiteX0" fmla="*/ 477999 w 523492"/>
                  <a:gd name="connsiteY0" fmla="*/ 1914011 h 1939411"/>
                  <a:gd name="connsiteX1" fmla="*/ 159828 w 523492"/>
                  <a:gd name="connsiteY1" fmla="*/ 136011 h 1939411"/>
                  <a:gd name="connsiteX2" fmla="*/ 363701 w 523492"/>
                  <a:gd name="connsiteY2" fmla="*/ 1939411 h 1939411"/>
                  <a:gd name="connsiteX3" fmla="*/ 477999 w 523492"/>
                  <a:gd name="connsiteY3" fmla="*/ 1914011 h 1939411"/>
                  <a:gd name="connsiteX0" fmla="*/ 129045 w 215906"/>
                  <a:gd name="connsiteY0" fmla="*/ 1914011 h 1939411"/>
                  <a:gd name="connsiteX1" fmla="*/ 159828 w 215906"/>
                  <a:gd name="connsiteY1" fmla="*/ 136011 h 1939411"/>
                  <a:gd name="connsiteX2" fmla="*/ 14747 w 215906"/>
                  <a:gd name="connsiteY2" fmla="*/ 1939411 h 1939411"/>
                  <a:gd name="connsiteX3" fmla="*/ 129045 w 215906"/>
                  <a:gd name="connsiteY3" fmla="*/ 1914011 h 1939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5906" h="1939411">
                    <a:moveTo>
                      <a:pt x="129045" y="1914011"/>
                    </a:moveTo>
                    <a:cubicBezTo>
                      <a:pt x="174538" y="948262"/>
                      <a:pt x="215907" y="0"/>
                      <a:pt x="159828" y="136011"/>
                    </a:cubicBezTo>
                    <a:cubicBezTo>
                      <a:pt x="-1" y="124344"/>
                      <a:pt x="106262" y="806428"/>
                      <a:pt x="14747" y="1939411"/>
                    </a:cubicBezTo>
                    <a:lnTo>
                      <a:pt x="129045" y="1914011"/>
                    </a:lnTo>
                    <a:close/>
                  </a:path>
                </a:pathLst>
              </a:custGeom>
              <a:gradFill>
                <a:gsLst>
                  <a:gs pos="100000">
                    <a:srgbClr val="92D050"/>
                  </a:gs>
                  <a:gs pos="0">
                    <a:schemeClr val="accent3">
                      <a:lumMod val="50000"/>
                    </a:schemeClr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9050" h="190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  <p:sp>
            <p:nvSpPr>
              <p:cNvPr id="187" name="Полилиния 186"/>
              <p:cNvSpPr/>
              <p:nvPr/>
            </p:nvSpPr>
            <p:spPr>
              <a:xfrm>
                <a:off x="6586553" y="440522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  <p:sp>
            <p:nvSpPr>
              <p:cNvPr id="188" name="Полилиния 187"/>
              <p:cNvSpPr/>
              <p:nvPr/>
            </p:nvSpPr>
            <p:spPr>
              <a:xfrm>
                <a:off x="6663958" y="440055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</p:grpSp>
      </p:grpSp>
      <p:grpSp>
        <p:nvGrpSpPr>
          <p:cNvPr id="50192" name="Группа 142"/>
          <p:cNvGrpSpPr>
            <a:grpSpLocks/>
          </p:cNvGrpSpPr>
          <p:nvPr/>
        </p:nvGrpSpPr>
        <p:grpSpPr bwMode="auto">
          <a:xfrm rot="-784521">
            <a:off x="7178675" y="5851525"/>
            <a:ext cx="1292225" cy="1079500"/>
            <a:chOff x="5898071" y="4410369"/>
            <a:chExt cx="2324143" cy="2460330"/>
          </a:xfrm>
        </p:grpSpPr>
        <p:sp>
          <p:nvSpPr>
            <p:cNvPr id="127" name="Полилиния 126"/>
            <p:cNvSpPr/>
            <p:nvPr/>
          </p:nvSpPr>
          <p:spPr>
            <a:xfrm>
              <a:off x="5898071" y="4931288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128" name="Полилиния 127"/>
            <p:cNvSpPr/>
            <p:nvPr/>
          </p:nvSpPr>
          <p:spPr>
            <a:xfrm>
              <a:off x="6357950" y="4918589"/>
              <a:ext cx="79269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129" name="Полилиния 128"/>
            <p:cNvSpPr/>
            <p:nvPr/>
          </p:nvSpPr>
          <p:spPr>
            <a:xfrm>
              <a:off x="6072198" y="4918589"/>
              <a:ext cx="114988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130" name="Полилиния 129"/>
            <p:cNvSpPr/>
            <p:nvPr/>
          </p:nvSpPr>
          <p:spPr>
            <a:xfrm flipH="1">
              <a:off x="7000892" y="4918589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132" name="Полилиния 131"/>
            <p:cNvSpPr/>
            <p:nvPr/>
          </p:nvSpPr>
          <p:spPr>
            <a:xfrm flipH="1">
              <a:off x="7000892" y="4918589"/>
              <a:ext cx="785818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grpSp>
          <p:nvGrpSpPr>
            <p:cNvPr id="50524" name="Группа 138"/>
            <p:cNvGrpSpPr>
              <a:grpSpLocks/>
            </p:cNvGrpSpPr>
            <p:nvPr/>
          </p:nvGrpSpPr>
          <p:grpSpPr bwMode="auto">
            <a:xfrm rot="639347">
              <a:off x="6792579" y="4410369"/>
              <a:ext cx="798923" cy="2457470"/>
              <a:chOff x="6586553" y="4400554"/>
              <a:chExt cx="798923" cy="2457470"/>
            </a:xfrm>
          </p:grpSpPr>
          <p:sp>
            <p:nvSpPr>
              <p:cNvPr id="140" name="Полилиния 139"/>
              <p:cNvSpPr/>
              <p:nvPr/>
            </p:nvSpPr>
            <p:spPr>
              <a:xfrm flipH="1">
                <a:off x="6929454" y="5143512"/>
                <a:ext cx="142905" cy="1714512"/>
              </a:xfrm>
              <a:custGeom>
                <a:avLst/>
                <a:gdLst>
                  <a:gd name="connsiteX0" fmla="*/ 1016000 w 1016000"/>
                  <a:gd name="connsiteY0" fmla="*/ 1778000 h 1803400"/>
                  <a:gd name="connsiteX1" fmla="*/ 0 w 1016000"/>
                  <a:gd name="connsiteY1" fmla="*/ 0 h 1803400"/>
                  <a:gd name="connsiteX2" fmla="*/ 901700 w 1016000"/>
                  <a:gd name="connsiteY2" fmla="*/ 1803400 h 1803400"/>
                  <a:gd name="connsiteX3" fmla="*/ 1016000 w 1016000"/>
                  <a:gd name="connsiteY3" fmla="*/ 1778000 h 1803400"/>
                  <a:gd name="connsiteX0" fmla="*/ 1016000 w 1016000"/>
                  <a:gd name="connsiteY0" fmla="*/ 1914011 h 1939411"/>
                  <a:gd name="connsiteX1" fmla="*/ 0 w 1016000"/>
                  <a:gd name="connsiteY1" fmla="*/ 136011 h 1939411"/>
                  <a:gd name="connsiteX2" fmla="*/ 901700 w 1016000"/>
                  <a:gd name="connsiteY2" fmla="*/ 1939411 h 1939411"/>
                  <a:gd name="connsiteX3" fmla="*/ 1016000 w 1016000"/>
                  <a:gd name="connsiteY3" fmla="*/ 1914011 h 1939411"/>
                  <a:gd name="connsiteX0" fmla="*/ 1269483 w 1269483"/>
                  <a:gd name="connsiteY0" fmla="*/ 2019845 h 2045245"/>
                  <a:gd name="connsiteX1" fmla="*/ 253483 w 1269483"/>
                  <a:gd name="connsiteY1" fmla="*/ 241845 h 2045245"/>
                  <a:gd name="connsiteX2" fmla="*/ 1155183 w 1269483"/>
                  <a:gd name="connsiteY2" fmla="*/ 2045245 h 2045245"/>
                  <a:gd name="connsiteX3" fmla="*/ 1269483 w 1269483"/>
                  <a:gd name="connsiteY3" fmla="*/ 2019845 h 2045245"/>
                  <a:gd name="connsiteX0" fmla="*/ 1175829 w 1175829"/>
                  <a:gd name="connsiteY0" fmla="*/ 1914011 h 1939411"/>
                  <a:gd name="connsiteX1" fmla="*/ 159829 w 1175829"/>
                  <a:gd name="connsiteY1" fmla="*/ 136011 h 1939411"/>
                  <a:gd name="connsiteX2" fmla="*/ 1061529 w 1175829"/>
                  <a:gd name="connsiteY2" fmla="*/ 1939411 h 1939411"/>
                  <a:gd name="connsiteX3" fmla="*/ 1175829 w 1175829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538181 w 697974"/>
                  <a:gd name="connsiteY2" fmla="*/ 1939411 h 1939411"/>
                  <a:gd name="connsiteX3" fmla="*/ 652481 w 697974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363701 w 697974"/>
                  <a:gd name="connsiteY2" fmla="*/ 1939411 h 1939411"/>
                  <a:gd name="connsiteX3" fmla="*/ 652481 w 697974"/>
                  <a:gd name="connsiteY3" fmla="*/ 1914011 h 1939411"/>
                  <a:gd name="connsiteX0" fmla="*/ 477999 w 523492"/>
                  <a:gd name="connsiteY0" fmla="*/ 1914011 h 1939411"/>
                  <a:gd name="connsiteX1" fmla="*/ 159828 w 523492"/>
                  <a:gd name="connsiteY1" fmla="*/ 136011 h 1939411"/>
                  <a:gd name="connsiteX2" fmla="*/ 363701 w 523492"/>
                  <a:gd name="connsiteY2" fmla="*/ 1939411 h 1939411"/>
                  <a:gd name="connsiteX3" fmla="*/ 477999 w 523492"/>
                  <a:gd name="connsiteY3" fmla="*/ 1914011 h 1939411"/>
                  <a:gd name="connsiteX0" fmla="*/ 129045 w 215906"/>
                  <a:gd name="connsiteY0" fmla="*/ 1914011 h 1939411"/>
                  <a:gd name="connsiteX1" fmla="*/ 159828 w 215906"/>
                  <a:gd name="connsiteY1" fmla="*/ 136011 h 1939411"/>
                  <a:gd name="connsiteX2" fmla="*/ 14747 w 215906"/>
                  <a:gd name="connsiteY2" fmla="*/ 1939411 h 1939411"/>
                  <a:gd name="connsiteX3" fmla="*/ 129045 w 215906"/>
                  <a:gd name="connsiteY3" fmla="*/ 1914011 h 1939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5906" h="1939411">
                    <a:moveTo>
                      <a:pt x="129045" y="1914011"/>
                    </a:moveTo>
                    <a:cubicBezTo>
                      <a:pt x="174538" y="948262"/>
                      <a:pt x="215907" y="0"/>
                      <a:pt x="159828" y="136011"/>
                    </a:cubicBezTo>
                    <a:cubicBezTo>
                      <a:pt x="-1" y="124344"/>
                      <a:pt x="106262" y="806428"/>
                      <a:pt x="14747" y="1939411"/>
                    </a:cubicBezTo>
                    <a:lnTo>
                      <a:pt x="129045" y="1914011"/>
                    </a:lnTo>
                    <a:close/>
                  </a:path>
                </a:pathLst>
              </a:custGeom>
              <a:gradFill>
                <a:gsLst>
                  <a:gs pos="100000">
                    <a:srgbClr val="92D050"/>
                  </a:gs>
                  <a:gs pos="0">
                    <a:schemeClr val="accent3">
                      <a:lumMod val="50000"/>
                    </a:schemeClr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9050" h="190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  <p:sp>
            <p:nvSpPr>
              <p:cNvPr id="141" name="Полилиния 140"/>
              <p:cNvSpPr/>
              <p:nvPr/>
            </p:nvSpPr>
            <p:spPr>
              <a:xfrm>
                <a:off x="6586553" y="440522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  <p:sp>
            <p:nvSpPr>
              <p:cNvPr id="142" name="Полилиния 141"/>
              <p:cNvSpPr/>
              <p:nvPr/>
            </p:nvSpPr>
            <p:spPr>
              <a:xfrm>
                <a:off x="6663958" y="440055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</p:grpSp>
      </p:grpSp>
      <p:grpSp>
        <p:nvGrpSpPr>
          <p:cNvPr id="50193" name="Группа 203"/>
          <p:cNvGrpSpPr>
            <a:grpSpLocks/>
          </p:cNvGrpSpPr>
          <p:nvPr/>
        </p:nvGrpSpPr>
        <p:grpSpPr bwMode="auto">
          <a:xfrm rot="626960">
            <a:off x="3440113" y="6005513"/>
            <a:ext cx="928687" cy="1000125"/>
            <a:chOff x="5898071" y="4400554"/>
            <a:chExt cx="2324143" cy="2470145"/>
          </a:xfrm>
        </p:grpSpPr>
        <p:sp>
          <p:nvSpPr>
            <p:cNvPr id="205" name="Полилиния 204"/>
            <p:cNvSpPr/>
            <p:nvPr/>
          </p:nvSpPr>
          <p:spPr>
            <a:xfrm>
              <a:off x="5898071" y="4931288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06" name="Полилиния 205"/>
            <p:cNvSpPr/>
            <p:nvPr/>
          </p:nvSpPr>
          <p:spPr>
            <a:xfrm>
              <a:off x="6357950" y="4918589"/>
              <a:ext cx="79269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07" name="Полилиния 206"/>
            <p:cNvSpPr/>
            <p:nvPr/>
          </p:nvSpPr>
          <p:spPr>
            <a:xfrm>
              <a:off x="6072198" y="4918589"/>
              <a:ext cx="114988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08" name="Полилиния 207"/>
            <p:cNvSpPr/>
            <p:nvPr/>
          </p:nvSpPr>
          <p:spPr>
            <a:xfrm flipH="1">
              <a:off x="7000892" y="4918589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09" name="Полилиния 208"/>
            <p:cNvSpPr/>
            <p:nvPr/>
          </p:nvSpPr>
          <p:spPr>
            <a:xfrm flipH="1">
              <a:off x="7000892" y="4918589"/>
              <a:ext cx="785818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10" name="Полилиния 209"/>
            <p:cNvSpPr/>
            <p:nvPr/>
          </p:nvSpPr>
          <p:spPr>
            <a:xfrm flipH="1">
              <a:off x="6929454" y="4918589"/>
              <a:ext cx="500066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grpSp>
          <p:nvGrpSpPr>
            <p:cNvPr id="50489" name="Группа 137"/>
            <p:cNvGrpSpPr>
              <a:grpSpLocks/>
            </p:cNvGrpSpPr>
            <p:nvPr/>
          </p:nvGrpSpPr>
          <p:grpSpPr bwMode="auto">
            <a:xfrm rot="-169710">
              <a:off x="6560974" y="4400554"/>
              <a:ext cx="798923" cy="2457470"/>
              <a:chOff x="6586553" y="4400554"/>
              <a:chExt cx="798923" cy="2457470"/>
            </a:xfrm>
          </p:grpSpPr>
          <p:sp>
            <p:nvSpPr>
              <p:cNvPr id="216" name="Полилиния 215"/>
              <p:cNvSpPr/>
              <p:nvPr/>
            </p:nvSpPr>
            <p:spPr>
              <a:xfrm flipH="1">
                <a:off x="6929454" y="5143512"/>
                <a:ext cx="142905" cy="1714512"/>
              </a:xfrm>
              <a:custGeom>
                <a:avLst/>
                <a:gdLst>
                  <a:gd name="connsiteX0" fmla="*/ 1016000 w 1016000"/>
                  <a:gd name="connsiteY0" fmla="*/ 1778000 h 1803400"/>
                  <a:gd name="connsiteX1" fmla="*/ 0 w 1016000"/>
                  <a:gd name="connsiteY1" fmla="*/ 0 h 1803400"/>
                  <a:gd name="connsiteX2" fmla="*/ 901700 w 1016000"/>
                  <a:gd name="connsiteY2" fmla="*/ 1803400 h 1803400"/>
                  <a:gd name="connsiteX3" fmla="*/ 1016000 w 1016000"/>
                  <a:gd name="connsiteY3" fmla="*/ 1778000 h 1803400"/>
                  <a:gd name="connsiteX0" fmla="*/ 1016000 w 1016000"/>
                  <a:gd name="connsiteY0" fmla="*/ 1914011 h 1939411"/>
                  <a:gd name="connsiteX1" fmla="*/ 0 w 1016000"/>
                  <a:gd name="connsiteY1" fmla="*/ 136011 h 1939411"/>
                  <a:gd name="connsiteX2" fmla="*/ 901700 w 1016000"/>
                  <a:gd name="connsiteY2" fmla="*/ 1939411 h 1939411"/>
                  <a:gd name="connsiteX3" fmla="*/ 1016000 w 1016000"/>
                  <a:gd name="connsiteY3" fmla="*/ 1914011 h 1939411"/>
                  <a:gd name="connsiteX0" fmla="*/ 1269483 w 1269483"/>
                  <a:gd name="connsiteY0" fmla="*/ 2019845 h 2045245"/>
                  <a:gd name="connsiteX1" fmla="*/ 253483 w 1269483"/>
                  <a:gd name="connsiteY1" fmla="*/ 241845 h 2045245"/>
                  <a:gd name="connsiteX2" fmla="*/ 1155183 w 1269483"/>
                  <a:gd name="connsiteY2" fmla="*/ 2045245 h 2045245"/>
                  <a:gd name="connsiteX3" fmla="*/ 1269483 w 1269483"/>
                  <a:gd name="connsiteY3" fmla="*/ 2019845 h 2045245"/>
                  <a:gd name="connsiteX0" fmla="*/ 1175829 w 1175829"/>
                  <a:gd name="connsiteY0" fmla="*/ 1914011 h 1939411"/>
                  <a:gd name="connsiteX1" fmla="*/ 159829 w 1175829"/>
                  <a:gd name="connsiteY1" fmla="*/ 136011 h 1939411"/>
                  <a:gd name="connsiteX2" fmla="*/ 1061529 w 1175829"/>
                  <a:gd name="connsiteY2" fmla="*/ 1939411 h 1939411"/>
                  <a:gd name="connsiteX3" fmla="*/ 1175829 w 1175829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538181 w 697974"/>
                  <a:gd name="connsiteY2" fmla="*/ 1939411 h 1939411"/>
                  <a:gd name="connsiteX3" fmla="*/ 652481 w 697974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363701 w 697974"/>
                  <a:gd name="connsiteY2" fmla="*/ 1939411 h 1939411"/>
                  <a:gd name="connsiteX3" fmla="*/ 652481 w 697974"/>
                  <a:gd name="connsiteY3" fmla="*/ 1914011 h 1939411"/>
                  <a:gd name="connsiteX0" fmla="*/ 477999 w 523492"/>
                  <a:gd name="connsiteY0" fmla="*/ 1914011 h 1939411"/>
                  <a:gd name="connsiteX1" fmla="*/ 159828 w 523492"/>
                  <a:gd name="connsiteY1" fmla="*/ 136011 h 1939411"/>
                  <a:gd name="connsiteX2" fmla="*/ 363701 w 523492"/>
                  <a:gd name="connsiteY2" fmla="*/ 1939411 h 1939411"/>
                  <a:gd name="connsiteX3" fmla="*/ 477999 w 523492"/>
                  <a:gd name="connsiteY3" fmla="*/ 1914011 h 1939411"/>
                  <a:gd name="connsiteX0" fmla="*/ 129045 w 215906"/>
                  <a:gd name="connsiteY0" fmla="*/ 1914011 h 1939411"/>
                  <a:gd name="connsiteX1" fmla="*/ 159828 w 215906"/>
                  <a:gd name="connsiteY1" fmla="*/ 136011 h 1939411"/>
                  <a:gd name="connsiteX2" fmla="*/ 14747 w 215906"/>
                  <a:gd name="connsiteY2" fmla="*/ 1939411 h 1939411"/>
                  <a:gd name="connsiteX3" fmla="*/ 129045 w 215906"/>
                  <a:gd name="connsiteY3" fmla="*/ 1914011 h 1939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5906" h="1939411">
                    <a:moveTo>
                      <a:pt x="129045" y="1914011"/>
                    </a:moveTo>
                    <a:cubicBezTo>
                      <a:pt x="174538" y="948262"/>
                      <a:pt x="215907" y="0"/>
                      <a:pt x="159828" y="136011"/>
                    </a:cubicBezTo>
                    <a:cubicBezTo>
                      <a:pt x="-1" y="124344"/>
                      <a:pt x="106262" y="806428"/>
                      <a:pt x="14747" y="1939411"/>
                    </a:cubicBezTo>
                    <a:lnTo>
                      <a:pt x="129045" y="1914011"/>
                    </a:lnTo>
                    <a:close/>
                  </a:path>
                </a:pathLst>
              </a:custGeom>
              <a:gradFill>
                <a:gsLst>
                  <a:gs pos="100000">
                    <a:srgbClr val="92D050"/>
                  </a:gs>
                  <a:gs pos="0">
                    <a:schemeClr val="accent3">
                      <a:lumMod val="50000"/>
                    </a:schemeClr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9050" h="190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  <p:sp>
            <p:nvSpPr>
              <p:cNvPr id="217" name="Полилиния 216"/>
              <p:cNvSpPr/>
              <p:nvPr/>
            </p:nvSpPr>
            <p:spPr>
              <a:xfrm>
                <a:off x="6586553" y="440522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  <p:sp>
            <p:nvSpPr>
              <p:cNvPr id="218" name="Полилиния 217"/>
              <p:cNvSpPr/>
              <p:nvPr/>
            </p:nvSpPr>
            <p:spPr>
              <a:xfrm>
                <a:off x="6663958" y="440055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</p:grpSp>
        <p:grpSp>
          <p:nvGrpSpPr>
            <p:cNvPr id="50490" name="Группа 138"/>
            <p:cNvGrpSpPr>
              <a:grpSpLocks/>
            </p:cNvGrpSpPr>
            <p:nvPr/>
          </p:nvGrpSpPr>
          <p:grpSpPr bwMode="auto">
            <a:xfrm rot="639347">
              <a:off x="6792579" y="4410375"/>
              <a:ext cx="798923" cy="2457470"/>
              <a:chOff x="6586553" y="4400554"/>
              <a:chExt cx="798923" cy="2457470"/>
            </a:xfrm>
          </p:grpSpPr>
          <p:sp>
            <p:nvSpPr>
              <p:cNvPr id="213" name="Полилиния 212"/>
              <p:cNvSpPr/>
              <p:nvPr/>
            </p:nvSpPr>
            <p:spPr>
              <a:xfrm flipH="1">
                <a:off x="6929454" y="5143512"/>
                <a:ext cx="142905" cy="1714512"/>
              </a:xfrm>
              <a:custGeom>
                <a:avLst/>
                <a:gdLst>
                  <a:gd name="connsiteX0" fmla="*/ 1016000 w 1016000"/>
                  <a:gd name="connsiteY0" fmla="*/ 1778000 h 1803400"/>
                  <a:gd name="connsiteX1" fmla="*/ 0 w 1016000"/>
                  <a:gd name="connsiteY1" fmla="*/ 0 h 1803400"/>
                  <a:gd name="connsiteX2" fmla="*/ 901700 w 1016000"/>
                  <a:gd name="connsiteY2" fmla="*/ 1803400 h 1803400"/>
                  <a:gd name="connsiteX3" fmla="*/ 1016000 w 1016000"/>
                  <a:gd name="connsiteY3" fmla="*/ 1778000 h 1803400"/>
                  <a:gd name="connsiteX0" fmla="*/ 1016000 w 1016000"/>
                  <a:gd name="connsiteY0" fmla="*/ 1914011 h 1939411"/>
                  <a:gd name="connsiteX1" fmla="*/ 0 w 1016000"/>
                  <a:gd name="connsiteY1" fmla="*/ 136011 h 1939411"/>
                  <a:gd name="connsiteX2" fmla="*/ 901700 w 1016000"/>
                  <a:gd name="connsiteY2" fmla="*/ 1939411 h 1939411"/>
                  <a:gd name="connsiteX3" fmla="*/ 1016000 w 1016000"/>
                  <a:gd name="connsiteY3" fmla="*/ 1914011 h 1939411"/>
                  <a:gd name="connsiteX0" fmla="*/ 1269483 w 1269483"/>
                  <a:gd name="connsiteY0" fmla="*/ 2019845 h 2045245"/>
                  <a:gd name="connsiteX1" fmla="*/ 253483 w 1269483"/>
                  <a:gd name="connsiteY1" fmla="*/ 241845 h 2045245"/>
                  <a:gd name="connsiteX2" fmla="*/ 1155183 w 1269483"/>
                  <a:gd name="connsiteY2" fmla="*/ 2045245 h 2045245"/>
                  <a:gd name="connsiteX3" fmla="*/ 1269483 w 1269483"/>
                  <a:gd name="connsiteY3" fmla="*/ 2019845 h 2045245"/>
                  <a:gd name="connsiteX0" fmla="*/ 1175829 w 1175829"/>
                  <a:gd name="connsiteY0" fmla="*/ 1914011 h 1939411"/>
                  <a:gd name="connsiteX1" fmla="*/ 159829 w 1175829"/>
                  <a:gd name="connsiteY1" fmla="*/ 136011 h 1939411"/>
                  <a:gd name="connsiteX2" fmla="*/ 1061529 w 1175829"/>
                  <a:gd name="connsiteY2" fmla="*/ 1939411 h 1939411"/>
                  <a:gd name="connsiteX3" fmla="*/ 1175829 w 1175829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538181 w 697974"/>
                  <a:gd name="connsiteY2" fmla="*/ 1939411 h 1939411"/>
                  <a:gd name="connsiteX3" fmla="*/ 652481 w 697974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363701 w 697974"/>
                  <a:gd name="connsiteY2" fmla="*/ 1939411 h 1939411"/>
                  <a:gd name="connsiteX3" fmla="*/ 652481 w 697974"/>
                  <a:gd name="connsiteY3" fmla="*/ 1914011 h 1939411"/>
                  <a:gd name="connsiteX0" fmla="*/ 477999 w 523492"/>
                  <a:gd name="connsiteY0" fmla="*/ 1914011 h 1939411"/>
                  <a:gd name="connsiteX1" fmla="*/ 159828 w 523492"/>
                  <a:gd name="connsiteY1" fmla="*/ 136011 h 1939411"/>
                  <a:gd name="connsiteX2" fmla="*/ 363701 w 523492"/>
                  <a:gd name="connsiteY2" fmla="*/ 1939411 h 1939411"/>
                  <a:gd name="connsiteX3" fmla="*/ 477999 w 523492"/>
                  <a:gd name="connsiteY3" fmla="*/ 1914011 h 1939411"/>
                  <a:gd name="connsiteX0" fmla="*/ 129045 w 215906"/>
                  <a:gd name="connsiteY0" fmla="*/ 1914011 h 1939411"/>
                  <a:gd name="connsiteX1" fmla="*/ 159828 w 215906"/>
                  <a:gd name="connsiteY1" fmla="*/ 136011 h 1939411"/>
                  <a:gd name="connsiteX2" fmla="*/ 14747 w 215906"/>
                  <a:gd name="connsiteY2" fmla="*/ 1939411 h 1939411"/>
                  <a:gd name="connsiteX3" fmla="*/ 129045 w 215906"/>
                  <a:gd name="connsiteY3" fmla="*/ 1914011 h 1939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5906" h="1939411">
                    <a:moveTo>
                      <a:pt x="129045" y="1914011"/>
                    </a:moveTo>
                    <a:cubicBezTo>
                      <a:pt x="174538" y="948262"/>
                      <a:pt x="215907" y="0"/>
                      <a:pt x="159828" y="136011"/>
                    </a:cubicBezTo>
                    <a:cubicBezTo>
                      <a:pt x="-1" y="124344"/>
                      <a:pt x="106262" y="806428"/>
                      <a:pt x="14747" y="1939411"/>
                    </a:cubicBezTo>
                    <a:lnTo>
                      <a:pt x="129045" y="1914011"/>
                    </a:lnTo>
                    <a:close/>
                  </a:path>
                </a:pathLst>
              </a:custGeom>
              <a:gradFill>
                <a:gsLst>
                  <a:gs pos="100000">
                    <a:srgbClr val="92D050"/>
                  </a:gs>
                  <a:gs pos="0">
                    <a:schemeClr val="accent3">
                      <a:lumMod val="50000"/>
                    </a:schemeClr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9050" h="190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  <p:sp>
            <p:nvSpPr>
              <p:cNvPr id="214" name="Полилиния 213"/>
              <p:cNvSpPr/>
              <p:nvPr/>
            </p:nvSpPr>
            <p:spPr>
              <a:xfrm>
                <a:off x="6586553" y="440522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  <p:sp>
            <p:nvSpPr>
              <p:cNvPr id="215" name="Полилиния 214"/>
              <p:cNvSpPr/>
              <p:nvPr/>
            </p:nvSpPr>
            <p:spPr>
              <a:xfrm>
                <a:off x="6663958" y="440055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</p:grpSp>
      </p:grpSp>
      <p:grpSp>
        <p:nvGrpSpPr>
          <p:cNvPr id="50194" name="Группа 219"/>
          <p:cNvGrpSpPr>
            <a:grpSpLocks/>
          </p:cNvGrpSpPr>
          <p:nvPr/>
        </p:nvGrpSpPr>
        <p:grpSpPr bwMode="auto">
          <a:xfrm rot="-1122157">
            <a:off x="4922838" y="5908675"/>
            <a:ext cx="928687" cy="1000125"/>
            <a:chOff x="5898071" y="4400554"/>
            <a:chExt cx="2324143" cy="2470145"/>
          </a:xfrm>
        </p:grpSpPr>
        <p:sp>
          <p:nvSpPr>
            <p:cNvPr id="221" name="Полилиния 220"/>
            <p:cNvSpPr/>
            <p:nvPr/>
          </p:nvSpPr>
          <p:spPr>
            <a:xfrm>
              <a:off x="5898071" y="4931288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22" name="Полилиния 221"/>
            <p:cNvSpPr/>
            <p:nvPr/>
          </p:nvSpPr>
          <p:spPr>
            <a:xfrm>
              <a:off x="6357950" y="4918589"/>
              <a:ext cx="79269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23" name="Полилиния 222"/>
            <p:cNvSpPr/>
            <p:nvPr/>
          </p:nvSpPr>
          <p:spPr>
            <a:xfrm>
              <a:off x="6072198" y="4918589"/>
              <a:ext cx="114988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24" name="Полилиния 223"/>
            <p:cNvSpPr/>
            <p:nvPr/>
          </p:nvSpPr>
          <p:spPr>
            <a:xfrm flipH="1">
              <a:off x="7000892" y="4918589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25" name="Полилиния 224"/>
            <p:cNvSpPr/>
            <p:nvPr/>
          </p:nvSpPr>
          <p:spPr>
            <a:xfrm flipH="1">
              <a:off x="7000892" y="4918589"/>
              <a:ext cx="785818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26" name="Полилиния 225"/>
            <p:cNvSpPr/>
            <p:nvPr/>
          </p:nvSpPr>
          <p:spPr>
            <a:xfrm flipH="1">
              <a:off x="6929454" y="4918589"/>
              <a:ext cx="500066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grpSp>
          <p:nvGrpSpPr>
            <p:cNvPr id="50451" name="Группа 137"/>
            <p:cNvGrpSpPr>
              <a:grpSpLocks/>
            </p:cNvGrpSpPr>
            <p:nvPr/>
          </p:nvGrpSpPr>
          <p:grpSpPr bwMode="auto">
            <a:xfrm rot="-169710">
              <a:off x="6560974" y="4400554"/>
              <a:ext cx="798923" cy="2457470"/>
              <a:chOff x="6586553" y="4400554"/>
              <a:chExt cx="798923" cy="2457470"/>
            </a:xfrm>
          </p:grpSpPr>
          <p:sp>
            <p:nvSpPr>
              <p:cNvPr id="232" name="Полилиния 231"/>
              <p:cNvSpPr/>
              <p:nvPr/>
            </p:nvSpPr>
            <p:spPr>
              <a:xfrm flipH="1">
                <a:off x="6929454" y="5143512"/>
                <a:ext cx="142905" cy="1714512"/>
              </a:xfrm>
              <a:custGeom>
                <a:avLst/>
                <a:gdLst>
                  <a:gd name="connsiteX0" fmla="*/ 1016000 w 1016000"/>
                  <a:gd name="connsiteY0" fmla="*/ 1778000 h 1803400"/>
                  <a:gd name="connsiteX1" fmla="*/ 0 w 1016000"/>
                  <a:gd name="connsiteY1" fmla="*/ 0 h 1803400"/>
                  <a:gd name="connsiteX2" fmla="*/ 901700 w 1016000"/>
                  <a:gd name="connsiteY2" fmla="*/ 1803400 h 1803400"/>
                  <a:gd name="connsiteX3" fmla="*/ 1016000 w 1016000"/>
                  <a:gd name="connsiteY3" fmla="*/ 1778000 h 1803400"/>
                  <a:gd name="connsiteX0" fmla="*/ 1016000 w 1016000"/>
                  <a:gd name="connsiteY0" fmla="*/ 1914011 h 1939411"/>
                  <a:gd name="connsiteX1" fmla="*/ 0 w 1016000"/>
                  <a:gd name="connsiteY1" fmla="*/ 136011 h 1939411"/>
                  <a:gd name="connsiteX2" fmla="*/ 901700 w 1016000"/>
                  <a:gd name="connsiteY2" fmla="*/ 1939411 h 1939411"/>
                  <a:gd name="connsiteX3" fmla="*/ 1016000 w 1016000"/>
                  <a:gd name="connsiteY3" fmla="*/ 1914011 h 1939411"/>
                  <a:gd name="connsiteX0" fmla="*/ 1269483 w 1269483"/>
                  <a:gd name="connsiteY0" fmla="*/ 2019845 h 2045245"/>
                  <a:gd name="connsiteX1" fmla="*/ 253483 w 1269483"/>
                  <a:gd name="connsiteY1" fmla="*/ 241845 h 2045245"/>
                  <a:gd name="connsiteX2" fmla="*/ 1155183 w 1269483"/>
                  <a:gd name="connsiteY2" fmla="*/ 2045245 h 2045245"/>
                  <a:gd name="connsiteX3" fmla="*/ 1269483 w 1269483"/>
                  <a:gd name="connsiteY3" fmla="*/ 2019845 h 2045245"/>
                  <a:gd name="connsiteX0" fmla="*/ 1175829 w 1175829"/>
                  <a:gd name="connsiteY0" fmla="*/ 1914011 h 1939411"/>
                  <a:gd name="connsiteX1" fmla="*/ 159829 w 1175829"/>
                  <a:gd name="connsiteY1" fmla="*/ 136011 h 1939411"/>
                  <a:gd name="connsiteX2" fmla="*/ 1061529 w 1175829"/>
                  <a:gd name="connsiteY2" fmla="*/ 1939411 h 1939411"/>
                  <a:gd name="connsiteX3" fmla="*/ 1175829 w 1175829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538181 w 697974"/>
                  <a:gd name="connsiteY2" fmla="*/ 1939411 h 1939411"/>
                  <a:gd name="connsiteX3" fmla="*/ 652481 w 697974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363701 w 697974"/>
                  <a:gd name="connsiteY2" fmla="*/ 1939411 h 1939411"/>
                  <a:gd name="connsiteX3" fmla="*/ 652481 w 697974"/>
                  <a:gd name="connsiteY3" fmla="*/ 1914011 h 1939411"/>
                  <a:gd name="connsiteX0" fmla="*/ 477999 w 523492"/>
                  <a:gd name="connsiteY0" fmla="*/ 1914011 h 1939411"/>
                  <a:gd name="connsiteX1" fmla="*/ 159828 w 523492"/>
                  <a:gd name="connsiteY1" fmla="*/ 136011 h 1939411"/>
                  <a:gd name="connsiteX2" fmla="*/ 363701 w 523492"/>
                  <a:gd name="connsiteY2" fmla="*/ 1939411 h 1939411"/>
                  <a:gd name="connsiteX3" fmla="*/ 477999 w 523492"/>
                  <a:gd name="connsiteY3" fmla="*/ 1914011 h 1939411"/>
                  <a:gd name="connsiteX0" fmla="*/ 129045 w 215906"/>
                  <a:gd name="connsiteY0" fmla="*/ 1914011 h 1939411"/>
                  <a:gd name="connsiteX1" fmla="*/ 159828 w 215906"/>
                  <a:gd name="connsiteY1" fmla="*/ 136011 h 1939411"/>
                  <a:gd name="connsiteX2" fmla="*/ 14747 w 215906"/>
                  <a:gd name="connsiteY2" fmla="*/ 1939411 h 1939411"/>
                  <a:gd name="connsiteX3" fmla="*/ 129045 w 215906"/>
                  <a:gd name="connsiteY3" fmla="*/ 1914011 h 1939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5906" h="1939411">
                    <a:moveTo>
                      <a:pt x="129045" y="1914011"/>
                    </a:moveTo>
                    <a:cubicBezTo>
                      <a:pt x="174538" y="948262"/>
                      <a:pt x="215907" y="0"/>
                      <a:pt x="159828" y="136011"/>
                    </a:cubicBezTo>
                    <a:cubicBezTo>
                      <a:pt x="-1" y="124344"/>
                      <a:pt x="106262" y="806428"/>
                      <a:pt x="14747" y="1939411"/>
                    </a:cubicBezTo>
                    <a:lnTo>
                      <a:pt x="129045" y="1914011"/>
                    </a:lnTo>
                    <a:close/>
                  </a:path>
                </a:pathLst>
              </a:custGeom>
              <a:gradFill>
                <a:gsLst>
                  <a:gs pos="100000">
                    <a:srgbClr val="92D050"/>
                  </a:gs>
                  <a:gs pos="0">
                    <a:schemeClr val="accent3">
                      <a:lumMod val="50000"/>
                    </a:schemeClr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9050" h="190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  <p:sp>
            <p:nvSpPr>
              <p:cNvPr id="233" name="Полилиния 232"/>
              <p:cNvSpPr/>
              <p:nvPr/>
            </p:nvSpPr>
            <p:spPr>
              <a:xfrm>
                <a:off x="6586553" y="440522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  <p:sp>
            <p:nvSpPr>
              <p:cNvPr id="234" name="Полилиния 233"/>
              <p:cNvSpPr/>
              <p:nvPr/>
            </p:nvSpPr>
            <p:spPr>
              <a:xfrm>
                <a:off x="6663958" y="440055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</p:grpSp>
        <p:grpSp>
          <p:nvGrpSpPr>
            <p:cNvPr id="50452" name="Группа 138"/>
            <p:cNvGrpSpPr>
              <a:grpSpLocks/>
            </p:cNvGrpSpPr>
            <p:nvPr/>
          </p:nvGrpSpPr>
          <p:grpSpPr bwMode="auto">
            <a:xfrm rot="639347">
              <a:off x="6792579" y="4410377"/>
              <a:ext cx="798923" cy="2457470"/>
              <a:chOff x="6586553" y="4400554"/>
              <a:chExt cx="798923" cy="2457470"/>
            </a:xfrm>
          </p:grpSpPr>
          <p:sp>
            <p:nvSpPr>
              <p:cNvPr id="229" name="Полилиния 228"/>
              <p:cNvSpPr/>
              <p:nvPr/>
            </p:nvSpPr>
            <p:spPr>
              <a:xfrm flipH="1">
                <a:off x="6929454" y="5143512"/>
                <a:ext cx="142905" cy="1714512"/>
              </a:xfrm>
              <a:custGeom>
                <a:avLst/>
                <a:gdLst>
                  <a:gd name="connsiteX0" fmla="*/ 1016000 w 1016000"/>
                  <a:gd name="connsiteY0" fmla="*/ 1778000 h 1803400"/>
                  <a:gd name="connsiteX1" fmla="*/ 0 w 1016000"/>
                  <a:gd name="connsiteY1" fmla="*/ 0 h 1803400"/>
                  <a:gd name="connsiteX2" fmla="*/ 901700 w 1016000"/>
                  <a:gd name="connsiteY2" fmla="*/ 1803400 h 1803400"/>
                  <a:gd name="connsiteX3" fmla="*/ 1016000 w 1016000"/>
                  <a:gd name="connsiteY3" fmla="*/ 1778000 h 1803400"/>
                  <a:gd name="connsiteX0" fmla="*/ 1016000 w 1016000"/>
                  <a:gd name="connsiteY0" fmla="*/ 1914011 h 1939411"/>
                  <a:gd name="connsiteX1" fmla="*/ 0 w 1016000"/>
                  <a:gd name="connsiteY1" fmla="*/ 136011 h 1939411"/>
                  <a:gd name="connsiteX2" fmla="*/ 901700 w 1016000"/>
                  <a:gd name="connsiteY2" fmla="*/ 1939411 h 1939411"/>
                  <a:gd name="connsiteX3" fmla="*/ 1016000 w 1016000"/>
                  <a:gd name="connsiteY3" fmla="*/ 1914011 h 1939411"/>
                  <a:gd name="connsiteX0" fmla="*/ 1269483 w 1269483"/>
                  <a:gd name="connsiteY0" fmla="*/ 2019845 h 2045245"/>
                  <a:gd name="connsiteX1" fmla="*/ 253483 w 1269483"/>
                  <a:gd name="connsiteY1" fmla="*/ 241845 h 2045245"/>
                  <a:gd name="connsiteX2" fmla="*/ 1155183 w 1269483"/>
                  <a:gd name="connsiteY2" fmla="*/ 2045245 h 2045245"/>
                  <a:gd name="connsiteX3" fmla="*/ 1269483 w 1269483"/>
                  <a:gd name="connsiteY3" fmla="*/ 2019845 h 2045245"/>
                  <a:gd name="connsiteX0" fmla="*/ 1175829 w 1175829"/>
                  <a:gd name="connsiteY0" fmla="*/ 1914011 h 1939411"/>
                  <a:gd name="connsiteX1" fmla="*/ 159829 w 1175829"/>
                  <a:gd name="connsiteY1" fmla="*/ 136011 h 1939411"/>
                  <a:gd name="connsiteX2" fmla="*/ 1061529 w 1175829"/>
                  <a:gd name="connsiteY2" fmla="*/ 1939411 h 1939411"/>
                  <a:gd name="connsiteX3" fmla="*/ 1175829 w 1175829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538181 w 697974"/>
                  <a:gd name="connsiteY2" fmla="*/ 1939411 h 1939411"/>
                  <a:gd name="connsiteX3" fmla="*/ 652481 w 697974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363701 w 697974"/>
                  <a:gd name="connsiteY2" fmla="*/ 1939411 h 1939411"/>
                  <a:gd name="connsiteX3" fmla="*/ 652481 w 697974"/>
                  <a:gd name="connsiteY3" fmla="*/ 1914011 h 1939411"/>
                  <a:gd name="connsiteX0" fmla="*/ 477999 w 523492"/>
                  <a:gd name="connsiteY0" fmla="*/ 1914011 h 1939411"/>
                  <a:gd name="connsiteX1" fmla="*/ 159828 w 523492"/>
                  <a:gd name="connsiteY1" fmla="*/ 136011 h 1939411"/>
                  <a:gd name="connsiteX2" fmla="*/ 363701 w 523492"/>
                  <a:gd name="connsiteY2" fmla="*/ 1939411 h 1939411"/>
                  <a:gd name="connsiteX3" fmla="*/ 477999 w 523492"/>
                  <a:gd name="connsiteY3" fmla="*/ 1914011 h 1939411"/>
                  <a:gd name="connsiteX0" fmla="*/ 129045 w 215906"/>
                  <a:gd name="connsiteY0" fmla="*/ 1914011 h 1939411"/>
                  <a:gd name="connsiteX1" fmla="*/ 159828 w 215906"/>
                  <a:gd name="connsiteY1" fmla="*/ 136011 h 1939411"/>
                  <a:gd name="connsiteX2" fmla="*/ 14747 w 215906"/>
                  <a:gd name="connsiteY2" fmla="*/ 1939411 h 1939411"/>
                  <a:gd name="connsiteX3" fmla="*/ 129045 w 215906"/>
                  <a:gd name="connsiteY3" fmla="*/ 1914011 h 1939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5906" h="1939411">
                    <a:moveTo>
                      <a:pt x="129045" y="1914011"/>
                    </a:moveTo>
                    <a:cubicBezTo>
                      <a:pt x="174538" y="948262"/>
                      <a:pt x="215907" y="0"/>
                      <a:pt x="159828" y="136011"/>
                    </a:cubicBezTo>
                    <a:cubicBezTo>
                      <a:pt x="-1" y="124344"/>
                      <a:pt x="106262" y="806428"/>
                      <a:pt x="14747" y="1939411"/>
                    </a:cubicBezTo>
                    <a:lnTo>
                      <a:pt x="129045" y="1914011"/>
                    </a:lnTo>
                    <a:close/>
                  </a:path>
                </a:pathLst>
              </a:custGeom>
              <a:gradFill>
                <a:gsLst>
                  <a:gs pos="100000">
                    <a:srgbClr val="92D050"/>
                  </a:gs>
                  <a:gs pos="0">
                    <a:schemeClr val="accent3">
                      <a:lumMod val="50000"/>
                    </a:schemeClr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9050" h="190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  <p:sp>
            <p:nvSpPr>
              <p:cNvPr id="230" name="Полилиния 229"/>
              <p:cNvSpPr/>
              <p:nvPr/>
            </p:nvSpPr>
            <p:spPr>
              <a:xfrm>
                <a:off x="6586553" y="440522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  <p:sp>
            <p:nvSpPr>
              <p:cNvPr id="231" name="Полилиния 230"/>
              <p:cNvSpPr/>
              <p:nvPr/>
            </p:nvSpPr>
            <p:spPr>
              <a:xfrm>
                <a:off x="6663958" y="440055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</p:grpSp>
      </p:grpSp>
      <p:grpSp>
        <p:nvGrpSpPr>
          <p:cNvPr id="50195" name="Группа 234"/>
          <p:cNvGrpSpPr>
            <a:grpSpLocks/>
          </p:cNvGrpSpPr>
          <p:nvPr/>
        </p:nvGrpSpPr>
        <p:grpSpPr bwMode="auto">
          <a:xfrm rot="-1183445">
            <a:off x="3927475" y="5984875"/>
            <a:ext cx="928688" cy="1000125"/>
            <a:chOff x="5898071" y="4400554"/>
            <a:chExt cx="2324143" cy="2470145"/>
          </a:xfrm>
        </p:grpSpPr>
        <p:sp>
          <p:nvSpPr>
            <p:cNvPr id="236" name="Полилиния 235"/>
            <p:cNvSpPr/>
            <p:nvPr/>
          </p:nvSpPr>
          <p:spPr>
            <a:xfrm>
              <a:off x="5898071" y="4931288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37" name="Полилиния 236"/>
            <p:cNvSpPr/>
            <p:nvPr/>
          </p:nvSpPr>
          <p:spPr>
            <a:xfrm>
              <a:off x="6357950" y="4918589"/>
              <a:ext cx="79269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38" name="Полилиния 237"/>
            <p:cNvSpPr/>
            <p:nvPr/>
          </p:nvSpPr>
          <p:spPr>
            <a:xfrm>
              <a:off x="6072198" y="4918589"/>
              <a:ext cx="114988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39" name="Полилиния 238"/>
            <p:cNvSpPr/>
            <p:nvPr/>
          </p:nvSpPr>
          <p:spPr>
            <a:xfrm flipH="1">
              <a:off x="7000892" y="4918589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40" name="Полилиния 239"/>
            <p:cNvSpPr/>
            <p:nvPr/>
          </p:nvSpPr>
          <p:spPr>
            <a:xfrm flipH="1">
              <a:off x="7000892" y="4918589"/>
              <a:ext cx="785818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41" name="Полилиния 240"/>
            <p:cNvSpPr/>
            <p:nvPr/>
          </p:nvSpPr>
          <p:spPr>
            <a:xfrm flipH="1">
              <a:off x="6929454" y="4918589"/>
              <a:ext cx="500066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grpSp>
          <p:nvGrpSpPr>
            <p:cNvPr id="50423" name="Группа 137"/>
            <p:cNvGrpSpPr>
              <a:grpSpLocks/>
            </p:cNvGrpSpPr>
            <p:nvPr/>
          </p:nvGrpSpPr>
          <p:grpSpPr bwMode="auto">
            <a:xfrm rot="-169710">
              <a:off x="6560974" y="4400554"/>
              <a:ext cx="798923" cy="2457470"/>
              <a:chOff x="6586553" y="4400554"/>
              <a:chExt cx="798923" cy="2457470"/>
            </a:xfrm>
          </p:grpSpPr>
          <p:sp>
            <p:nvSpPr>
              <p:cNvPr id="247" name="Полилиния 246"/>
              <p:cNvSpPr/>
              <p:nvPr/>
            </p:nvSpPr>
            <p:spPr>
              <a:xfrm flipH="1">
                <a:off x="6929454" y="5143512"/>
                <a:ext cx="142905" cy="1714512"/>
              </a:xfrm>
              <a:custGeom>
                <a:avLst/>
                <a:gdLst>
                  <a:gd name="connsiteX0" fmla="*/ 1016000 w 1016000"/>
                  <a:gd name="connsiteY0" fmla="*/ 1778000 h 1803400"/>
                  <a:gd name="connsiteX1" fmla="*/ 0 w 1016000"/>
                  <a:gd name="connsiteY1" fmla="*/ 0 h 1803400"/>
                  <a:gd name="connsiteX2" fmla="*/ 901700 w 1016000"/>
                  <a:gd name="connsiteY2" fmla="*/ 1803400 h 1803400"/>
                  <a:gd name="connsiteX3" fmla="*/ 1016000 w 1016000"/>
                  <a:gd name="connsiteY3" fmla="*/ 1778000 h 1803400"/>
                  <a:gd name="connsiteX0" fmla="*/ 1016000 w 1016000"/>
                  <a:gd name="connsiteY0" fmla="*/ 1914011 h 1939411"/>
                  <a:gd name="connsiteX1" fmla="*/ 0 w 1016000"/>
                  <a:gd name="connsiteY1" fmla="*/ 136011 h 1939411"/>
                  <a:gd name="connsiteX2" fmla="*/ 901700 w 1016000"/>
                  <a:gd name="connsiteY2" fmla="*/ 1939411 h 1939411"/>
                  <a:gd name="connsiteX3" fmla="*/ 1016000 w 1016000"/>
                  <a:gd name="connsiteY3" fmla="*/ 1914011 h 1939411"/>
                  <a:gd name="connsiteX0" fmla="*/ 1269483 w 1269483"/>
                  <a:gd name="connsiteY0" fmla="*/ 2019845 h 2045245"/>
                  <a:gd name="connsiteX1" fmla="*/ 253483 w 1269483"/>
                  <a:gd name="connsiteY1" fmla="*/ 241845 h 2045245"/>
                  <a:gd name="connsiteX2" fmla="*/ 1155183 w 1269483"/>
                  <a:gd name="connsiteY2" fmla="*/ 2045245 h 2045245"/>
                  <a:gd name="connsiteX3" fmla="*/ 1269483 w 1269483"/>
                  <a:gd name="connsiteY3" fmla="*/ 2019845 h 2045245"/>
                  <a:gd name="connsiteX0" fmla="*/ 1175829 w 1175829"/>
                  <a:gd name="connsiteY0" fmla="*/ 1914011 h 1939411"/>
                  <a:gd name="connsiteX1" fmla="*/ 159829 w 1175829"/>
                  <a:gd name="connsiteY1" fmla="*/ 136011 h 1939411"/>
                  <a:gd name="connsiteX2" fmla="*/ 1061529 w 1175829"/>
                  <a:gd name="connsiteY2" fmla="*/ 1939411 h 1939411"/>
                  <a:gd name="connsiteX3" fmla="*/ 1175829 w 1175829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538181 w 697974"/>
                  <a:gd name="connsiteY2" fmla="*/ 1939411 h 1939411"/>
                  <a:gd name="connsiteX3" fmla="*/ 652481 w 697974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363701 w 697974"/>
                  <a:gd name="connsiteY2" fmla="*/ 1939411 h 1939411"/>
                  <a:gd name="connsiteX3" fmla="*/ 652481 w 697974"/>
                  <a:gd name="connsiteY3" fmla="*/ 1914011 h 1939411"/>
                  <a:gd name="connsiteX0" fmla="*/ 477999 w 523492"/>
                  <a:gd name="connsiteY0" fmla="*/ 1914011 h 1939411"/>
                  <a:gd name="connsiteX1" fmla="*/ 159828 w 523492"/>
                  <a:gd name="connsiteY1" fmla="*/ 136011 h 1939411"/>
                  <a:gd name="connsiteX2" fmla="*/ 363701 w 523492"/>
                  <a:gd name="connsiteY2" fmla="*/ 1939411 h 1939411"/>
                  <a:gd name="connsiteX3" fmla="*/ 477999 w 523492"/>
                  <a:gd name="connsiteY3" fmla="*/ 1914011 h 1939411"/>
                  <a:gd name="connsiteX0" fmla="*/ 129045 w 215906"/>
                  <a:gd name="connsiteY0" fmla="*/ 1914011 h 1939411"/>
                  <a:gd name="connsiteX1" fmla="*/ 159828 w 215906"/>
                  <a:gd name="connsiteY1" fmla="*/ 136011 h 1939411"/>
                  <a:gd name="connsiteX2" fmla="*/ 14747 w 215906"/>
                  <a:gd name="connsiteY2" fmla="*/ 1939411 h 1939411"/>
                  <a:gd name="connsiteX3" fmla="*/ 129045 w 215906"/>
                  <a:gd name="connsiteY3" fmla="*/ 1914011 h 1939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5906" h="1939411">
                    <a:moveTo>
                      <a:pt x="129045" y="1914011"/>
                    </a:moveTo>
                    <a:cubicBezTo>
                      <a:pt x="174538" y="948262"/>
                      <a:pt x="215907" y="0"/>
                      <a:pt x="159828" y="136011"/>
                    </a:cubicBezTo>
                    <a:cubicBezTo>
                      <a:pt x="-1" y="124344"/>
                      <a:pt x="106262" y="806428"/>
                      <a:pt x="14747" y="1939411"/>
                    </a:cubicBezTo>
                    <a:lnTo>
                      <a:pt x="129045" y="1914011"/>
                    </a:lnTo>
                    <a:close/>
                  </a:path>
                </a:pathLst>
              </a:custGeom>
              <a:gradFill>
                <a:gsLst>
                  <a:gs pos="100000">
                    <a:srgbClr val="92D050"/>
                  </a:gs>
                  <a:gs pos="0">
                    <a:schemeClr val="accent3">
                      <a:lumMod val="50000"/>
                    </a:schemeClr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9050" h="190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  <p:sp>
            <p:nvSpPr>
              <p:cNvPr id="248" name="Полилиния 247"/>
              <p:cNvSpPr/>
              <p:nvPr/>
            </p:nvSpPr>
            <p:spPr>
              <a:xfrm>
                <a:off x="6586553" y="440522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  <p:sp>
            <p:nvSpPr>
              <p:cNvPr id="249" name="Полилиния 248"/>
              <p:cNvSpPr/>
              <p:nvPr/>
            </p:nvSpPr>
            <p:spPr>
              <a:xfrm>
                <a:off x="6663958" y="440055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</p:grpSp>
      </p:grpSp>
      <p:grpSp>
        <p:nvGrpSpPr>
          <p:cNvPr id="50196" name="Группа 188"/>
          <p:cNvGrpSpPr>
            <a:grpSpLocks/>
          </p:cNvGrpSpPr>
          <p:nvPr/>
        </p:nvGrpSpPr>
        <p:grpSpPr bwMode="auto">
          <a:xfrm rot="709197">
            <a:off x="4240213" y="5884863"/>
            <a:ext cx="1292225" cy="1082675"/>
            <a:chOff x="5898071" y="4410280"/>
            <a:chExt cx="2324143" cy="2467972"/>
          </a:xfrm>
        </p:grpSpPr>
        <p:sp>
          <p:nvSpPr>
            <p:cNvPr id="190" name="Полилиния 189"/>
            <p:cNvSpPr/>
            <p:nvPr/>
          </p:nvSpPr>
          <p:spPr>
            <a:xfrm>
              <a:off x="5898071" y="4931288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191" name="Полилиния 190"/>
            <p:cNvSpPr/>
            <p:nvPr/>
          </p:nvSpPr>
          <p:spPr>
            <a:xfrm>
              <a:off x="6357950" y="4918589"/>
              <a:ext cx="79269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192" name="Полилиния 191"/>
            <p:cNvSpPr/>
            <p:nvPr/>
          </p:nvSpPr>
          <p:spPr>
            <a:xfrm>
              <a:off x="6072198" y="4918589"/>
              <a:ext cx="114988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193" name="Полилиния 192"/>
            <p:cNvSpPr/>
            <p:nvPr/>
          </p:nvSpPr>
          <p:spPr>
            <a:xfrm flipH="1">
              <a:off x="7000892" y="4918589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194" name="Полилиния 193"/>
            <p:cNvSpPr/>
            <p:nvPr/>
          </p:nvSpPr>
          <p:spPr>
            <a:xfrm flipH="1">
              <a:off x="7000892" y="4918589"/>
              <a:ext cx="785818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195" name="Полилиния 194"/>
            <p:cNvSpPr/>
            <p:nvPr/>
          </p:nvSpPr>
          <p:spPr>
            <a:xfrm flipH="1">
              <a:off x="6929454" y="4918589"/>
              <a:ext cx="500066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grpSp>
          <p:nvGrpSpPr>
            <p:cNvPr id="50395" name="Группа 138"/>
            <p:cNvGrpSpPr>
              <a:grpSpLocks/>
            </p:cNvGrpSpPr>
            <p:nvPr/>
          </p:nvGrpSpPr>
          <p:grpSpPr bwMode="auto">
            <a:xfrm rot="639347">
              <a:off x="6791608" y="4410280"/>
              <a:ext cx="798923" cy="2467972"/>
              <a:chOff x="6586553" y="4400554"/>
              <a:chExt cx="798923" cy="2467972"/>
            </a:xfrm>
          </p:grpSpPr>
          <p:sp>
            <p:nvSpPr>
              <p:cNvPr id="198" name="Полилиния 197"/>
              <p:cNvSpPr/>
              <p:nvPr/>
            </p:nvSpPr>
            <p:spPr>
              <a:xfrm flipH="1">
                <a:off x="6910157" y="5154015"/>
                <a:ext cx="142905" cy="1714511"/>
              </a:xfrm>
              <a:custGeom>
                <a:avLst/>
                <a:gdLst>
                  <a:gd name="connsiteX0" fmla="*/ 1016000 w 1016000"/>
                  <a:gd name="connsiteY0" fmla="*/ 1778000 h 1803400"/>
                  <a:gd name="connsiteX1" fmla="*/ 0 w 1016000"/>
                  <a:gd name="connsiteY1" fmla="*/ 0 h 1803400"/>
                  <a:gd name="connsiteX2" fmla="*/ 901700 w 1016000"/>
                  <a:gd name="connsiteY2" fmla="*/ 1803400 h 1803400"/>
                  <a:gd name="connsiteX3" fmla="*/ 1016000 w 1016000"/>
                  <a:gd name="connsiteY3" fmla="*/ 1778000 h 1803400"/>
                  <a:gd name="connsiteX0" fmla="*/ 1016000 w 1016000"/>
                  <a:gd name="connsiteY0" fmla="*/ 1914011 h 1939411"/>
                  <a:gd name="connsiteX1" fmla="*/ 0 w 1016000"/>
                  <a:gd name="connsiteY1" fmla="*/ 136011 h 1939411"/>
                  <a:gd name="connsiteX2" fmla="*/ 901700 w 1016000"/>
                  <a:gd name="connsiteY2" fmla="*/ 1939411 h 1939411"/>
                  <a:gd name="connsiteX3" fmla="*/ 1016000 w 1016000"/>
                  <a:gd name="connsiteY3" fmla="*/ 1914011 h 1939411"/>
                  <a:gd name="connsiteX0" fmla="*/ 1269483 w 1269483"/>
                  <a:gd name="connsiteY0" fmla="*/ 2019845 h 2045245"/>
                  <a:gd name="connsiteX1" fmla="*/ 253483 w 1269483"/>
                  <a:gd name="connsiteY1" fmla="*/ 241845 h 2045245"/>
                  <a:gd name="connsiteX2" fmla="*/ 1155183 w 1269483"/>
                  <a:gd name="connsiteY2" fmla="*/ 2045245 h 2045245"/>
                  <a:gd name="connsiteX3" fmla="*/ 1269483 w 1269483"/>
                  <a:gd name="connsiteY3" fmla="*/ 2019845 h 2045245"/>
                  <a:gd name="connsiteX0" fmla="*/ 1175829 w 1175829"/>
                  <a:gd name="connsiteY0" fmla="*/ 1914011 h 1939411"/>
                  <a:gd name="connsiteX1" fmla="*/ 159829 w 1175829"/>
                  <a:gd name="connsiteY1" fmla="*/ 136011 h 1939411"/>
                  <a:gd name="connsiteX2" fmla="*/ 1061529 w 1175829"/>
                  <a:gd name="connsiteY2" fmla="*/ 1939411 h 1939411"/>
                  <a:gd name="connsiteX3" fmla="*/ 1175829 w 1175829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538181 w 697974"/>
                  <a:gd name="connsiteY2" fmla="*/ 1939411 h 1939411"/>
                  <a:gd name="connsiteX3" fmla="*/ 652481 w 697974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363701 w 697974"/>
                  <a:gd name="connsiteY2" fmla="*/ 1939411 h 1939411"/>
                  <a:gd name="connsiteX3" fmla="*/ 652481 w 697974"/>
                  <a:gd name="connsiteY3" fmla="*/ 1914011 h 1939411"/>
                  <a:gd name="connsiteX0" fmla="*/ 477999 w 523492"/>
                  <a:gd name="connsiteY0" fmla="*/ 1914011 h 1939411"/>
                  <a:gd name="connsiteX1" fmla="*/ 159828 w 523492"/>
                  <a:gd name="connsiteY1" fmla="*/ 136011 h 1939411"/>
                  <a:gd name="connsiteX2" fmla="*/ 363701 w 523492"/>
                  <a:gd name="connsiteY2" fmla="*/ 1939411 h 1939411"/>
                  <a:gd name="connsiteX3" fmla="*/ 477999 w 523492"/>
                  <a:gd name="connsiteY3" fmla="*/ 1914011 h 1939411"/>
                  <a:gd name="connsiteX0" fmla="*/ 129045 w 215906"/>
                  <a:gd name="connsiteY0" fmla="*/ 1914011 h 1939411"/>
                  <a:gd name="connsiteX1" fmla="*/ 159828 w 215906"/>
                  <a:gd name="connsiteY1" fmla="*/ 136011 h 1939411"/>
                  <a:gd name="connsiteX2" fmla="*/ 14747 w 215906"/>
                  <a:gd name="connsiteY2" fmla="*/ 1939411 h 1939411"/>
                  <a:gd name="connsiteX3" fmla="*/ 129045 w 215906"/>
                  <a:gd name="connsiteY3" fmla="*/ 1914011 h 1939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5906" h="1939411">
                    <a:moveTo>
                      <a:pt x="129045" y="1914011"/>
                    </a:moveTo>
                    <a:cubicBezTo>
                      <a:pt x="174538" y="948262"/>
                      <a:pt x="215907" y="0"/>
                      <a:pt x="159828" y="136011"/>
                    </a:cubicBezTo>
                    <a:cubicBezTo>
                      <a:pt x="-1" y="124344"/>
                      <a:pt x="106262" y="806428"/>
                      <a:pt x="14747" y="1939411"/>
                    </a:cubicBezTo>
                    <a:lnTo>
                      <a:pt x="129045" y="1914011"/>
                    </a:lnTo>
                    <a:close/>
                  </a:path>
                </a:pathLst>
              </a:custGeom>
              <a:gradFill>
                <a:gsLst>
                  <a:gs pos="100000">
                    <a:srgbClr val="92D050"/>
                  </a:gs>
                  <a:gs pos="0">
                    <a:schemeClr val="accent3">
                      <a:lumMod val="50000"/>
                    </a:schemeClr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9050" h="190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  <p:sp>
            <p:nvSpPr>
              <p:cNvPr id="199" name="Полилиния 198"/>
              <p:cNvSpPr/>
              <p:nvPr/>
            </p:nvSpPr>
            <p:spPr>
              <a:xfrm>
                <a:off x="6586553" y="440522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  <p:sp>
            <p:nvSpPr>
              <p:cNvPr id="200" name="Полилиния 199"/>
              <p:cNvSpPr/>
              <p:nvPr/>
            </p:nvSpPr>
            <p:spPr>
              <a:xfrm>
                <a:off x="6663958" y="440055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</p:grpSp>
      </p:grpSp>
      <p:grpSp>
        <p:nvGrpSpPr>
          <p:cNvPr id="50197" name="Группа 249"/>
          <p:cNvGrpSpPr>
            <a:grpSpLocks/>
          </p:cNvGrpSpPr>
          <p:nvPr/>
        </p:nvGrpSpPr>
        <p:grpSpPr bwMode="auto">
          <a:xfrm rot="-1028310">
            <a:off x="3127375" y="5900738"/>
            <a:ext cx="928688" cy="1000125"/>
            <a:chOff x="5898071" y="4400554"/>
            <a:chExt cx="2324143" cy="2470145"/>
          </a:xfrm>
        </p:grpSpPr>
        <p:sp>
          <p:nvSpPr>
            <p:cNvPr id="251" name="Полилиния 250"/>
            <p:cNvSpPr/>
            <p:nvPr/>
          </p:nvSpPr>
          <p:spPr>
            <a:xfrm>
              <a:off x="5898071" y="4931288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52" name="Полилиния 251"/>
            <p:cNvSpPr/>
            <p:nvPr/>
          </p:nvSpPr>
          <p:spPr>
            <a:xfrm>
              <a:off x="6357950" y="4918589"/>
              <a:ext cx="79269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53" name="Полилиния 252"/>
            <p:cNvSpPr/>
            <p:nvPr/>
          </p:nvSpPr>
          <p:spPr>
            <a:xfrm>
              <a:off x="6072198" y="4918589"/>
              <a:ext cx="114988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54" name="Полилиния 253"/>
            <p:cNvSpPr/>
            <p:nvPr/>
          </p:nvSpPr>
          <p:spPr>
            <a:xfrm flipH="1">
              <a:off x="7000892" y="4918589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55" name="Полилиния 254"/>
            <p:cNvSpPr/>
            <p:nvPr/>
          </p:nvSpPr>
          <p:spPr>
            <a:xfrm flipH="1">
              <a:off x="7000892" y="4918589"/>
              <a:ext cx="785818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56" name="Полилиния 255"/>
            <p:cNvSpPr/>
            <p:nvPr/>
          </p:nvSpPr>
          <p:spPr>
            <a:xfrm flipH="1">
              <a:off x="6929454" y="4918589"/>
              <a:ext cx="500066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grpSp>
          <p:nvGrpSpPr>
            <p:cNvPr id="50367" name="Группа 137"/>
            <p:cNvGrpSpPr>
              <a:grpSpLocks/>
            </p:cNvGrpSpPr>
            <p:nvPr/>
          </p:nvGrpSpPr>
          <p:grpSpPr bwMode="auto">
            <a:xfrm rot="-169710">
              <a:off x="6560974" y="4400554"/>
              <a:ext cx="798923" cy="2457470"/>
              <a:chOff x="6586553" y="4400554"/>
              <a:chExt cx="798923" cy="2457470"/>
            </a:xfrm>
          </p:grpSpPr>
          <p:sp>
            <p:nvSpPr>
              <p:cNvPr id="262" name="Полилиния 261"/>
              <p:cNvSpPr/>
              <p:nvPr/>
            </p:nvSpPr>
            <p:spPr>
              <a:xfrm flipH="1">
                <a:off x="6929454" y="5143512"/>
                <a:ext cx="142905" cy="1714512"/>
              </a:xfrm>
              <a:custGeom>
                <a:avLst/>
                <a:gdLst>
                  <a:gd name="connsiteX0" fmla="*/ 1016000 w 1016000"/>
                  <a:gd name="connsiteY0" fmla="*/ 1778000 h 1803400"/>
                  <a:gd name="connsiteX1" fmla="*/ 0 w 1016000"/>
                  <a:gd name="connsiteY1" fmla="*/ 0 h 1803400"/>
                  <a:gd name="connsiteX2" fmla="*/ 901700 w 1016000"/>
                  <a:gd name="connsiteY2" fmla="*/ 1803400 h 1803400"/>
                  <a:gd name="connsiteX3" fmla="*/ 1016000 w 1016000"/>
                  <a:gd name="connsiteY3" fmla="*/ 1778000 h 1803400"/>
                  <a:gd name="connsiteX0" fmla="*/ 1016000 w 1016000"/>
                  <a:gd name="connsiteY0" fmla="*/ 1914011 h 1939411"/>
                  <a:gd name="connsiteX1" fmla="*/ 0 w 1016000"/>
                  <a:gd name="connsiteY1" fmla="*/ 136011 h 1939411"/>
                  <a:gd name="connsiteX2" fmla="*/ 901700 w 1016000"/>
                  <a:gd name="connsiteY2" fmla="*/ 1939411 h 1939411"/>
                  <a:gd name="connsiteX3" fmla="*/ 1016000 w 1016000"/>
                  <a:gd name="connsiteY3" fmla="*/ 1914011 h 1939411"/>
                  <a:gd name="connsiteX0" fmla="*/ 1269483 w 1269483"/>
                  <a:gd name="connsiteY0" fmla="*/ 2019845 h 2045245"/>
                  <a:gd name="connsiteX1" fmla="*/ 253483 w 1269483"/>
                  <a:gd name="connsiteY1" fmla="*/ 241845 h 2045245"/>
                  <a:gd name="connsiteX2" fmla="*/ 1155183 w 1269483"/>
                  <a:gd name="connsiteY2" fmla="*/ 2045245 h 2045245"/>
                  <a:gd name="connsiteX3" fmla="*/ 1269483 w 1269483"/>
                  <a:gd name="connsiteY3" fmla="*/ 2019845 h 2045245"/>
                  <a:gd name="connsiteX0" fmla="*/ 1175829 w 1175829"/>
                  <a:gd name="connsiteY0" fmla="*/ 1914011 h 1939411"/>
                  <a:gd name="connsiteX1" fmla="*/ 159829 w 1175829"/>
                  <a:gd name="connsiteY1" fmla="*/ 136011 h 1939411"/>
                  <a:gd name="connsiteX2" fmla="*/ 1061529 w 1175829"/>
                  <a:gd name="connsiteY2" fmla="*/ 1939411 h 1939411"/>
                  <a:gd name="connsiteX3" fmla="*/ 1175829 w 1175829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538181 w 697974"/>
                  <a:gd name="connsiteY2" fmla="*/ 1939411 h 1939411"/>
                  <a:gd name="connsiteX3" fmla="*/ 652481 w 697974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363701 w 697974"/>
                  <a:gd name="connsiteY2" fmla="*/ 1939411 h 1939411"/>
                  <a:gd name="connsiteX3" fmla="*/ 652481 w 697974"/>
                  <a:gd name="connsiteY3" fmla="*/ 1914011 h 1939411"/>
                  <a:gd name="connsiteX0" fmla="*/ 477999 w 523492"/>
                  <a:gd name="connsiteY0" fmla="*/ 1914011 h 1939411"/>
                  <a:gd name="connsiteX1" fmla="*/ 159828 w 523492"/>
                  <a:gd name="connsiteY1" fmla="*/ 136011 h 1939411"/>
                  <a:gd name="connsiteX2" fmla="*/ 363701 w 523492"/>
                  <a:gd name="connsiteY2" fmla="*/ 1939411 h 1939411"/>
                  <a:gd name="connsiteX3" fmla="*/ 477999 w 523492"/>
                  <a:gd name="connsiteY3" fmla="*/ 1914011 h 1939411"/>
                  <a:gd name="connsiteX0" fmla="*/ 129045 w 215906"/>
                  <a:gd name="connsiteY0" fmla="*/ 1914011 h 1939411"/>
                  <a:gd name="connsiteX1" fmla="*/ 159828 w 215906"/>
                  <a:gd name="connsiteY1" fmla="*/ 136011 h 1939411"/>
                  <a:gd name="connsiteX2" fmla="*/ 14747 w 215906"/>
                  <a:gd name="connsiteY2" fmla="*/ 1939411 h 1939411"/>
                  <a:gd name="connsiteX3" fmla="*/ 129045 w 215906"/>
                  <a:gd name="connsiteY3" fmla="*/ 1914011 h 1939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5906" h="1939411">
                    <a:moveTo>
                      <a:pt x="129045" y="1914011"/>
                    </a:moveTo>
                    <a:cubicBezTo>
                      <a:pt x="174538" y="948262"/>
                      <a:pt x="215907" y="0"/>
                      <a:pt x="159828" y="136011"/>
                    </a:cubicBezTo>
                    <a:cubicBezTo>
                      <a:pt x="-1" y="124344"/>
                      <a:pt x="106262" y="806428"/>
                      <a:pt x="14747" y="1939411"/>
                    </a:cubicBezTo>
                    <a:lnTo>
                      <a:pt x="129045" y="1914011"/>
                    </a:lnTo>
                    <a:close/>
                  </a:path>
                </a:pathLst>
              </a:custGeom>
              <a:gradFill>
                <a:gsLst>
                  <a:gs pos="100000">
                    <a:srgbClr val="92D050"/>
                  </a:gs>
                  <a:gs pos="0">
                    <a:schemeClr val="accent3">
                      <a:lumMod val="50000"/>
                    </a:schemeClr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9050" h="190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  <p:sp>
            <p:nvSpPr>
              <p:cNvPr id="263" name="Полилиния 262"/>
              <p:cNvSpPr/>
              <p:nvPr/>
            </p:nvSpPr>
            <p:spPr>
              <a:xfrm>
                <a:off x="6586553" y="440522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  <p:sp>
            <p:nvSpPr>
              <p:cNvPr id="264" name="Полилиния 263"/>
              <p:cNvSpPr/>
              <p:nvPr/>
            </p:nvSpPr>
            <p:spPr>
              <a:xfrm>
                <a:off x="6663958" y="440055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</p:grpSp>
      </p:grpSp>
      <p:grpSp>
        <p:nvGrpSpPr>
          <p:cNvPr id="50198" name="Группа 284"/>
          <p:cNvGrpSpPr>
            <a:grpSpLocks/>
          </p:cNvGrpSpPr>
          <p:nvPr/>
        </p:nvGrpSpPr>
        <p:grpSpPr bwMode="auto">
          <a:xfrm>
            <a:off x="0" y="6197600"/>
            <a:ext cx="642938" cy="660400"/>
            <a:chOff x="214282" y="5643578"/>
            <a:chExt cx="1285884" cy="1017585"/>
          </a:xfrm>
        </p:grpSpPr>
        <p:sp>
          <p:nvSpPr>
            <p:cNvPr id="280" name="Полилиния 279"/>
            <p:cNvSpPr/>
            <p:nvPr/>
          </p:nvSpPr>
          <p:spPr>
            <a:xfrm>
              <a:off x="785786" y="5715016"/>
              <a:ext cx="714380" cy="946147"/>
            </a:xfrm>
            <a:custGeom>
              <a:avLst/>
              <a:gdLst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60461 h 1160461"/>
                <a:gd name="connsiteX1" fmla="*/ 228600 w 1000125"/>
                <a:gd name="connsiteY1" fmla="*/ 574673 h 1160461"/>
                <a:gd name="connsiteX2" fmla="*/ 404812 w 1000125"/>
                <a:gd name="connsiteY2" fmla="*/ 574673 h 1160461"/>
                <a:gd name="connsiteX3" fmla="*/ 385762 w 1000125"/>
                <a:gd name="connsiteY3" fmla="*/ 384173 h 1160461"/>
                <a:gd name="connsiteX4" fmla="*/ 666750 w 1000125"/>
                <a:gd name="connsiteY4" fmla="*/ 350836 h 1160461"/>
                <a:gd name="connsiteX5" fmla="*/ 642937 w 1000125"/>
                <a:gd name="connsiteY5" fmla="*/ 150811 h 1160461"/>
                <a:gd name="connsiteX6" fmla="*/ 914400 w 1000125"/>
                <a:gd name="connsiteY6" fmla="*/ 12698 h 1160461"/>
                <a:gd name="connsiteX7" fmla="*/ 1000125 w 1000125"/>
                <a:gd name="connsiteY7" fmla="*/ 379411 h 1160461"/>
                <a:gd name="connsiteX8" fmla="*/ 828675 w 1000125"/>
                <a:gd name="connsiteY8" fmla="*/ 403223 h 1160461"/>
                <a:gd name="connsiteX9" fmla="*/ 852487 w 1000125"/>
                <a:gd name="connsiteY9" fmla="*/ 631823 h 1160461"/>
                <a:gd name="connsiteX10" fmla="*/ 638175 w 1000125"/>
                <a:gd name="connsiteY10" fmla="*/ 669923 h 1160461"/>
                <a:gd name="connsiteX11" fmla="*/ 638175 w 1000125"/>
                <a:gd name="connsiteY11" fmla="*/ 850898 h 1160461"/>
                <a:gd name="connsiteX12" fmla="*/ 0 w 1000125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76332" h="1160461">
                  <a:moveTo>
                    <a:pt x="0" y="1160461"/>
                  </a:moveTo>
                  <a:lnTo>
                    <a:pt x="228600" y="574673"/>
                  </a:lnTo>
                  <a:cubicBezTo>
                    <a:pt x="282586" y="474659"/>
                    <a:pt x="346075" y="574673"/>
                    <a:pt x="404812" y="574673"/>
                  </a:cubicBezTo>
                  <a:cubicBezTo>
                    <a:pt x="398462" y="511173"/>
                    <a:pt x="315923" y="481010"/>
                    <a:pt x="385762" y="384173"/>
                  </a:cubicBezTo>
                  <a:cubicBezTo>
                    <a:pt x="498486" y="268286"/>
                    <a:pt x="573087" y="361948"/>
                    <a:pt x="666750" y="350836"/>
                  </a:cubicBezTo>
                  <a:cubicBezTo>
                    <a:pt x="658812" y="284161"/>
                    <a:pt x="541347" y="212725"/>
                    <a:pt x="642937" y="150811"/>
                  </a:cubicBezTo>
                  <a:cubicBezTo>
                    <a:pt x="766771" y="0"/>
                    <a:pt x="823912" y="58736"/>
                    <a:pt x="914400" y="12698"/>
                  </a:cubicBezTo>
                  <a:cubicBezTo>
                    <a:pt x="942975" y="134936"/>
                    <a:pt x="1076332" y="180974"/>
                    <a:pt x="1000125" y="379411"/>
                  </a:cubicBezTo>
                  <a:cubicBezTo>
                    <a:pt x="919170" y="458786"/>
                    <a:pt x="885825" y="395286"/>
                    <a:pt x="828675" y="403223"/>
                  </a:cubicBezTo>
                  <a:cubicBezTo>
                    <a:pt x="836612" y="479423"/>
                    <a:pt x="982671" y="507997"/>
                    <a:pt x="852487" y="631823"/>
                  </a:cubicBezTo>
                  <a:cubicBezTo>
                    <a:pt x="766771" y="787396"/>
                    <a:pt x="709612" y="657223"/>
                    <a:pt x="638175" y="669923"/>
                  </a:cubicBezTo>
                  <a:cubicBezTo>
                    <a:pt x="638175" y="730248"/>
                    <a:pt x="719147" y="790570"/>
                    <a:pt x="638175" y="850898"/>
                  </a:cubicBezTo>
                  <a:lnTo>
                    <a:pt x="0" y="116046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>
                <a:rot lat="20566233" lon="4218831" rev="19705992"/>
              </a:camera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82" name="Полилиния 281"/>
            <p:cNvSpPr/>
            <p:nvPr/>
          </p:nvSpPr>
          <p:spPr>
            <a:xfrm flipH="1">
              <a:off x="214282" y="5715016"/>
              <a:ext cx="714380" cy="946147"/>
            </a:xfrm>
            <a:custGeom>
              <a:avLst/>
              <a:gdLst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60461 h 1160461"/>
                <a:gd name="connsiteX1" fmla="*/ 228600 w 1000125"/>
                <a:gd name="connsiteY1" fmla="*/ 574673 h 1160461"/>
                <a:gd name="connsiteX2" fmla="*/ 404812 w 1000125"/>
                <a:gd name="connsiteY2" fmla="*/ 574673 h 1160461"/>
                <a:gd name="connsiteX3" fmla="*/ 385762 w 1000125"/>
                <a:gd name="connsiteY3" fmla="*/ 384173 h 1160461"/>
                <a:gd name="connsiteX4" fmla="*/ 666750 w 1000125"/>
                <a:gd name="connsiteY4" fmla="*/ 350836 h 1160461"/>
                <a:gd name="connsiteX5" fmla="*/ 642937 w 1000125"/>
                <a:gd name="connsiteY5" fmla="*/ 150811 h 1160461"/>
                <a:gd name="connsiteX6" fmla="*/ 914400 w 1000125"/>
                <a:gd name="connsiteY6" fmla="*/ 12698 h 1160461"/>
                <a:gd name="connsiteX7" fmla="*/ 1000125 w 1000125"/>
                <a:gd name="connsiteY7" fmla="*/ 379411 h 1160461"/>
                <a:gd name="connsiteX8" fmla="*/ 828675 w 1000125"/>
                <a:gd name="connsiteY8" fmla="*/ 403223 h 1160461"/>
                <a:gd name="connsiteX9" fmla="*/ 852487 w 1000125"/>
                <a:gd name="connsiteY9" fmla="*/ 631823 h 1160461"/>
                <a:gd name="connsiteX10" fmla="*/ 638175 w 1000125"/>
                <a:gd name="connsiteY10" fmla="*/ 669923 h 1160461"/>
                <a:gd name="connsiteX11" fmla="*/ 638175 w 1000125"/>
                <a:gd name="connsiteY11" fmla="*/ 850898 h 1160461"/>
                <a:gd name="connsiteX12" fmla="*/ 0 w 1000125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76332" h="1160461">
                  <a:moveTo>
                    <a:pt x="0" y="1160461"/>
                  </a:moveTo>
                  <a:lnTo>
                    <a:pt x="228600" y="574673"/>
                  </a:lnTo>
                  <a:cubicBezTo>
                    <a:pt x="282586" y="474659"/>
                    <a:pt x="346075" y="574673"/>
                    <a:pt x="404812" y="574673"/>
                  </a:cubicBezTo>
                  <a:cubicBezTo>
                    <a:pt x="398462" y="511173"/>
                    <a:pt x="315923" y="481010"/>
                    <a:pt x="385762" y="384173"/>
                  </a:cubicBezTo>
                  <a:cubicBezTo>
                    <a:pt x="498486" y="268286"/>
                    <a:pt x="573087" y="361948"/>
                    <a:pt x="666750" y="350836"/>
                  </a:cubicBezTo>
                  <a:cubicBezTo>
                    <a:pt x="658812" y="284161"/>
                    <a:pt x="541347" y="212725"/>
                    <a:pt x="642937" y="150811"/>
                  </a:cubicBezTo>
                  <a:cubicBezTo>
                    <a:pt x="766771" y="0"/>
                    <a:pt x="823912" y="58736"/>
                    <a:pt x="914400" y="12698"/>
                  </a:cubicBezTo>
                  <a:cubicBezTo>
                    <a:pt x="942975" y="134936"/>
                    <a:pt x="1076332" y="180974"/>
                    <a:pt x="1000125" y="379411"/>
                  </a:cubicBezTo>
                  <a:cubicBezTo>
                    <a:pt x="919170" y="458786"/>
                    <a:pt x="885825" y="395286"/>
                    <a:pt x="828675" y="403223"/>
                  </a:cubicBezTo>
                  <a:cubicBezTo>
                    <a:pt x="836612" y="479423"/>
                    <a:pt x="982671" y="507997"/>
                    <a:pt x="852487" y="631823"/>
                  </a:cubicBezTo>
                  <a:cubicBezTo>
                    <a:pt x="766771" y="787396"/>
                    <a:pt x="709612" y="657223"/>
                    <a:pt x="638175" y="669923"/>
                  </a:cubicBezTo>
                  <a:cubicBezTo>
                    <a:pt x="638175" y="730248"/>
                    <a:pt x="719147" y="790570"/>
                    <a:pt x="638175" y="850898"/>
                  </a:cubicBezTo>
                  <a:lnTo>
                    <a:pt x="0" y="116046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>
                <a:rot lat="18000000" lon="0" rev="20099999"/>
              </a:camera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83" name="Полилиния 282"/>
            <p:cNvSpPr/>
            <p:nvPr/>
          </p:nvSpPr>
          <p:spPr>
            <a:xfrm rot="1839986">
              <a:off x="523281" y="5784561"/>
              <a:ext cx="488006" cy="785225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84" name="24-конечная звезда 283"/>
            <p:cNvSpPr/>
            <p:nvPr/>
          </p:nvSpPr>
          <p:spPr>
            <a:xfrm>
              <a:off x="571472" y="5643578"/>
              <a:ext cx="357190" cy="285752"/>
            </a:xfrm>
            <a:prstGeom prst="star24">
              <a:avLst>
                <a:gd name="adj" fmla="val 43333"/>
              </a:avLst>
            </a:prstGeom>
            <a:solidFill>
              <a:srgbClr val="FFFF00"/>
            </a:solidFill>
            <a:ln>
              <a:noFill/>
            </a:ln>
            <a:scene3d>
              <a:camera prst="orthographicFront"/>
              <a:lightRig rig="threePt" dir="t"/>
            </a:scene3d>
            <a:sp3d>
              <a:bevelT h="38100" prst="relaxedInse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</p:grpSp>
      <p:grpSp>
        <p:nvGrpSpPr>
          <p:cNvPr id="50199" name="Группа 290"/>
          <p:cNvGrpSpPr>
            <a:grpSpLocks/>
          </p:cNvGrpSpPr>
          <p:nvPr/>
        </p:nvGrpSpPr>
        <p:grpSpPr bwMode="auto">
          <a:xfrm>
            <a:off x="642938" y="6357938"/>
            <a:ext cx="571500" cy="588962"/>
            <a:chOff x="214282" y="5643578"/>
            <a:chExt cx="1285884" cy="1017585"/>
          </a:xfrm>
        </p:grpSpPr>
        <p:sp>
          <p:nvSpPr>
            <p:cNvPr id="292" name="Полилиния 291"/>
            <p:cNvSpPr/>
            <p:nvPr/>
          </p:nvSpPr>
          <p:spPr>
            <a:xfrm>
              <a:off x="785786" y="5715016"/>
              <a:ext cx="714380" cy="946147"/>
            </a:xfrm>
            <a:custGeom>
              <a:avLst/>
              <a:gdLst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60461 h 1160461"/>
                <a:gd name="connsiteX1" fmla="*/ 228600 w 1000125"/>
                <a:gd name="connsiteY1" fmla="*/ 574673 h 1160461"/>
                <a:gd name="connsiteX2" fmla="*/ 404812 w 1000125"/>
                <a:gd name="connsiteY2" fmla="*/ 574673 h 1160461"/>
                <a:gd name="connsiteX3" fmla="*/ 385762 w 1000125"/>
                <a:gd name="connsiteY3" fmla="*/ 384173 h 1160461"/>
                <a:gd name="connsiteX4" fmla="*/ 666750 w 1000125"/>
                <a:gd name="connsiteY4" fmla="*/ 350836 h 1160461"/>
                <a:gd name="connsiteX5" fmla="*/ 642937 w 1000125"/>
                <a:gd name="connsiteY5" fmla="*/ 150811 h 1160461"/>
                <a:gd name="connsiteX6" fmla="*/ 914400 w 1000125"/>
                <a:gd name="connsiteY6" fmla="*/ 12698 h 1160461"/>
                <a:gd name="connsiteX7" fmla="*/ 1000125 w 1000125"/>
                <a:gd name="connsiteY7" fmla="*/ 379411 h 1160461"/>
                <a:gd name="connsiteX8" fmla="*/ 828675 w 1000125"/>
                <a:gd name="connsiteY8" fmla="*/ 403223 h 1160461"/>
                <a:gd name="connsiteX9" fmla="*/ 852487 w 1000125"/>
                <a:gd name="connsiteY9" fmla="*/ 631823 h 1160461"/>
                <a:gd name="connsiteX10" fmla="*/ 638175 w 1000125"/>
                <a:gd name="connsiteY10" fmla="*/ 669923 h 1160461"/>
                <a:gd name="connsiteX11" fmla="*/ 638175 w 1000125"/>
                <a:gd name="connsiteY11" fmla="*/ 850898 h 1160461"/>
                <a:gd name="connsiteX12" fmla="*/ 0 w 1000125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76332" h="1160461">
                  <a:moveTo>
                    <a:pt x="0" y="1160461"/>
                  </a:moveTo>
                  <a:lnTo>
                    <a:pt x="228600" y="574673"/>
                  </a:lnTo>
                  <a:cubicBezTo>
                    <a:pt x="282586" y="474659"/>
                    <a:pt x="346075" y="574673"/>
                    <a:pt x="404812" y="574673"/>
                  </a:cubicBezTo>
                  <a:cubicBezTo>
                    <a:pt x="398462" y="511173"/>
                    <a:pt x="315923" y="481010"/>
                    <a:pt x="385762" y="384173"/>
                  </a:cubicBezTo>
                  <a:cubicBezTo>
                    <a:pt x="498486" y="268286"/>
                    <a:pt x="573087" y="361948"/>
                    <a:pt x="666750" y="350836"/>
                  </a:cubicBezTo>
                  <a:cubicBezTo>
                    <a:pt x="658812" y="284161"/>
                    <a:pt x="541347" y="212725"/>
                    <a:pt x="642937" y="150811"/>
                  </a:cubicBezTo>
                  <a:cubicBezTo>
                    <a:pt x="766771" y="0"/>
                    <a:pt x="823912" y="58736"/>
                    <a:pt x="914400" y="12698"/>
                  </a:cubicBezTo>
                  <a:cubicBezTo>
                    <a:pt x="942975" y="134936"/>
                    <a:pt x="1076332" y="180974"/>
                    <a:pt x="1000125" y="379411"/>
                  </a:cubicBezTo>
                  <a:cubicBezTo>
                    <a:pt x="919170" y="458786"/>
                    <a:pt x="885825" y="395286"/>
                    <a:pt x="828675" y="403223"/>
                  </a:cubicBezTo>
                  <a:cubicBezTo>
                    <a:pt x="836612" y="479423"/>
                    <a:pt x="982671" y="507997"/>
                    <a:pt x="852487" y="631823"/>
                  </a:cubicBezTo>
                  <a:cubicBezTo>
                    <a:pt x="766771" y="787396"/>
                    <a:pt x="709612" y="657223"/>
                    <a:pt x="638175" y="669923"/>
                  </a:cubicBezTo>
                  <a:cubicBezTo>
                    <a:pt x="638175" y="730248"/>
                    <a:pt x="719147" y="790570"/>
                    <a:pt x="638175" y="850898"/>
                  </a:cubicBezTo>
                  <a:lnTo>
                    <a:pt x="0" y="116046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>
                <a:rot lat="20566233" lon="4218831" rev="19705992"/>
              </a:camera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93" name="Полилиния 292"/>
            <p:cNvSpPr/>
            <p:nvPr/>
          </p:nvSpPr>
          <p:spPr>
            <a:xfrm flipH="1">
              <a:off x="214282" y="5715016"/>
              <a:ext cx="714380" cy="946147"/>
            </a:xfrm>
            <a:custGeom>
              <a:avLst/>
              <a:gdLst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60461 h 1160461"/>
                <a:gd name="connsiteX1" fmla="*/ 228600 w 1000125"/>
                <a:gd name="connsiteY1" fmla="*/ 574673 h 1160461"/>
                <a:gd name="connsiteX2" fmla="*/ 404812 w 1000125"/>
                <a:gd name="connsiteY2" fmla="*/ 574673 h 1160461"/>
                <a:gd name="connsiteX3" fmla="*/ 385762 w 1000125"/>
                <a:gd name="connsiteY3" fmla="*/ 384173 h 1160461"/>
                <a:gd name="connsiteX4" fmla="*/ 666750 w 1000125"/>
                <a:gd name="connsiteY4" fmla="*/ 350836 h 1160461"/>
                <a:gd name="connsiteX5" fmla="*/ 642937 w 1000125"/>
                <a:gd name="connsiteY5" fmla="*/ 150811 h 1160461"/>
                <a:gd name="connsiteX6" fmla="*/ 914400 w 1000125"/>
                <a:gd name="connsiteY6" fmla="*/ 12698 h 1160461"/>
                <a:gd name="connsiteX7" fmla="*/ 1000125 w 1000125"/>
                <a:gd name="connsiteY7" fmla="*/ 379411 h 1160461"/>
                <a:gd name="connsiteX8" fmla="*/ 828675 w 1000125"/>
                <a:gd name="connsiteY8" fmla="*/ 403223 h 1160461"/>
                <a:gd name="connsiteX9" fmla="*/ 852487 w 1000125"/>
                <a:gd name="connsiteY9" fmla="*/ 631823 h 1160461"/>
                <a:gd name="connsiteX10" fmla="*/ 638175 w 1000125"/>
                <a:gd name="connsiteY10" fmla="*/ 669923 h 1160461"/>
                <a:gd name="connsiteX11" fmla="*/ 638175 w 1000125"/>
                <a:gd name="connsiteY11" fmla="*/ 850898 h 1160461"/>
                <a:gd name="connsiteX12" fmla="*/ 0 w 1000125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76332" h="1160461">
                  <a:moveTo>
                    <a:pt x="0" y="1160461"/>
                  </a:moveTo>
                  <a:lnTo>
                    <a:pt x="228600" y="574673"/>
                  </a:lnTo>
                  <a:cubicBezTo>
                    <a:pt x="282586" y="474659"/>
                    <a:pt x="346075" y="574673"/>
                    <a:pt x="404812" y="574673"/>
                  </a:cubicBezTo>
                  <a:cubicBezTo>
                    <a:pt x="398462" y="511173"/>
                    <a:pt x="315923" y="481010"/>
                    <a:pt x="385762" y="384173"/>
                  </a:cubicBezTo>
                  <a:cubicBezTo>
                    <a:pt x="498486" y="268286"/>
                    <a:pt x="573087" y="361948"/>
                    <a:pt x="666750" y="350836"/>
                  </a:cubicBezTo>
                  <a:cubicBezTo>
                    <a:pt x="658812" y="284161"/>
                    <a:pt x="541347" y="212725"/>
                    <a:pt x="642937" y="150811"/>
                  </a:cubicBezTo>
                  <a:cubicBezTo>
                    <a:pt x="766771" y="0"/>
                    <a:pt x="823912" y="58736"/>
                    <a:pt x="914400" y="12698"/>
                  </a:cubicBezTo>
                  <a:cubicBezTo>
                    <a:pt x="942975" y="134936"/>
                    <a:pt x="1076332" y="180974"/>
                    <a:pt x="1000125" y="379411"/>
                  </a:cubicBezTo>
                  <a:cubicBezTo>
                    <a:pt x="919170" y="458786"/>
                    <a:pt x="885825" y="395286"/>
                    <a:pt x="828675" y="403223"/>
                  </a:cubicBezTo>
                  <a:cubicBezTo>
                    <a:pt x="836612" y="479423"/>
                    <a:pt x="982671" y="507997"/>
                    <a:pt x="852487" y="631823"/>
                  </a:cubicBezTo>
                  <a:cubicBezTo>
                    <a:pt x="766771" y="787396"/>
                    <a:pt x="709612" y="657223"/>
                    <a:pt x="638175" y="669923"/>
                  </a:cubicBezTo>
                  <a:cubicBezTo>
                    <a:pt x="638175" y="730248"/>
                    <a:pt x="719147" y="790570"/>
                    <a:pt x="638175" y="850898"/>
                  </a:cubicBezTo>
                  <a:lnTo>
                    <a:pt x="0" y="116046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>
                <a:rot lat="18000000" lon="0" rev="20099999"/>
              </a:camera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94" name="Полилиния 293"/>
            <p:cNvSpPr/>
            <p:nvPr/>
          </p:nvSpPr>
          <p:spPr>
            <a:xfrm rot="1839986">
              <a:off x="523281" y="5784561"/>
              <a:ext cx="488006" cy="785225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95" name="24-конечная звезда 294"/>
            <p:cNvSpPr/>
            <p:nvPr/>
          </p:nvSpPr>
          <p:spPr>
            <a:xfrm>
              <a:off x="571472" y="5643578"/>
              <a:ext cx="357190" cy="285752"/>
            </a:xfrm>
            <a:prstGeom prst="star24">
              <a:avLst>
                <a:gd name="adj" fmla="val 43333"/>
              </a:avLst>
            </a:prstGeom>
            <a:solidFill>
              <a:srgbClr val="FFFF00"/>
            </a:solidFill>
            <a:ln>
              <a:noFill/>
            </a:ln>
            <a:scene3d>
              <a:camera prst="orthographicFront"/>
              <a:lightRig rig="threePt" dir="t"/>
            </a:scene3d>
            <a:sp3d>
              <a:bevelT h="38100" prst="relaxedInse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</p:grpSp>
      <p:grpSp>
        <p:nvGrpSpPr>
          <p:cNvPr id="50200" name="Группа 295"/>
          <p:cNvGrpSpPr>
            <a:grpSpLocks/>
          </p:cNvGrpSpPr>
          <p:nvPr/>
        </p:nvGrpSpPr>
        <p:grpSpPr bwMode="auto">
          <a:xfrm>
            <a:off x="5715000" y="6197600"/>
            <a:ext cx="642938" cy="660400"/>
            <a:chOff x="214282" y="5643578"/>
            <a:chExt cx="1285884" cy="1017585"/>
          </a:xfrm>
        </p:grpSpPr>
        <p:sp>
          <p:nvSpPr>
            <p:cNvPr id="297" name="Полилиния 296"/>
            <p:cNvSpPr/>
            <p:nvPr/>
          </p:nvSpPr>
          <p:spPr>
            <a:xfrm>
              <a:off x="785786" y="5715016"/>
              <a:ext cx="714380" cy="946147"/>
            </a:xfrm>
            <a:custGeom>
              <a:avLst/>
              <a:gdLst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60461 h 1160461"/>
                <a:gd name="connsiteX1" fmla="*/ 228600 w 1000125"/>
                <a:gd name="connsiteY1" fmla="*/ 574673 h 1160461"/>
                <a:gd name="connsiteX2" fmla="*/ 404812 w 1000125"/>
                <a:gd name="connsiteY2" fmla="*/ 574673 h 1160461"/>
                <a:gd name="connsiteX3" fmla="*/ 385762 w 1000125"/>
                <a:gd name="connsiteY3" fmla="*/ 384173 h 1160461"/>
                <a:gd name="connsiteX4" fmla="*/ 666750 w 1000125"/>
                <a:gd name="connsiteY4" fmla="*/ 350836 h 1160461"/>
                <a:gd name="connsiteX5" fmla="*/ 642937 w 1000125"/>
                <a:gd name="connsiteY5" fmla="*/ 150811 h 1160461"/>
                <a:gd name="connsiteX6" fmla="*/ 914400 w 1000125"/>
                <a:gd name="connsiteY6" fmla="*/ 12698 h 1160461"/>
                <a:gd name="connsiteX7" fmla="*/ 1000125 w 1000125"/>
                <a:gd name="connsiteY7" fmla="*/ 379411 h 1160461"/>
                <a:gd name="connsiteX8" fmla="*/ 828675 w 1000125"/>
                <a:gd name="connsiteY8" fmla="*/ 403223 h 1160461"/>
                <a:gd name="connsiteX9" fmla="*/ 852487 w 1000125"/>
                <a:gd name="connsiteY9" fmla="*/ 631823 h 1160461"/>
                <a:gd name="connsiteX10" fmla="*/ 638175 w 1000125"/>
                <a:gd name="connsiteY10" fmla="*/ 669923 h 1160461"/>
                <a:gd name="connsiteX11" fmla="*/ 638175 w 1000125"/>
                <a:gd name="connsiteY11" fmla="*/ 850898 h 1160461"/>
                <a:gd name="connsiteX12" fmla="*/ 0 w 1000125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76332" h="1160461">
                  <a:moveTo>
                    <a:pt x="0" y="1160461"/>
                  </a:moveTo>
                  <a:lnTo>
                    <a:pt x="228600" y="574673"/>
                  </a:lnTo>
                  <a:cubicBezTo>
                    <a:pt x="282586" y="474659"/>
                    <a:pt x="346075" y="574673"/>
                    <a:pt x="404812" y="574673"/>
                  </a:cubicBezTo>
                  <a:cubicBezTo>
                    <a:pt x="398462" y="511173"/>
                    <a:pt x="315923" y="481010"/>
                    <a:pt x="385762" y="384173"/>
                  </a:cubicBezTo>
                  <a:cubicBezTo>
                    <a:pt x="498486" y="268286"/>
                    <a:pt x="573087" y="361948"/>
                    <a:pt x="666750" y="350836"/>
                  </a:cubicBezTo>
                  <a:cubicBezTo>
                    <a:pt x="658812" y="284161"/>
                    <a:pt x="541347" y="212725"/>
                    <a:pt x="642937" y="150811"/>
                  </a:cubicBezTo>
                  <a:cubicBezTo>
                    <a:pt x="766771" y="0"/>
                    <a:pt x="823912" y="58736"/>
                    <a:pt x="914400" y="12698"/>
                  </a:cubicBezTo>
                  <a:cubicBezTo>
                    <a:pt x="942975" y="134936"/>
                    <a:pt x="1076332" y="180974"/>
                    <a:pt x="1000125" y="379411"/>
                  </a:cubicBezTo>
                  <a:cubicBezTo>
                    <a:pt x="919170" y="458786"/>
                    <a:pt x="885825" y="395286"/>
                    <a:pt x="828675" y="403223"/>
                  </a:cubicBezTo>
                  <a:cubicBezTo>
                    <a:pt x="836612" y="479423"/>
                    <a:pt x="982671" y="507997"/>
                    <a:pt x="852487" y="631823"/>
                  </a:cubicBezTo>
                  <a:cubicBezTo>
                    <a:pt x="766771" y="787396"/>
                    <a:pt x="709612" y="657223"/>
                    <a:pt x="638175" y="669923"/>
                  </a:cubicBezTo>
                  <a:cubicBezTo>
                    <a:pt x="638175" y="730248"/>
                    <a:pt x="719147" y="790570"/>
                    <a:pt x="638175" y="850898"/>
                  </a:cubicBezTo>
                  <a:lnTo>
                    <a:pt x="0" y="116046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>
                <a:rot lat="20566233" lon="4218831" rev="19705992"/>
              </a:camera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98" name="Полилиния 297"/>
            <p:cNvSpPr/>
            <p:nvPr/>
          </p:nvSpPr>
          <p:spPr>
            <a:xfrm flipH="1">
              <a:off x="214282" y="5715016"/>
              <a:ext cx="714380" cy="946147"/>
            </a:xfrm>
            <a:custGeom>
              <a:avLst/>
              <a:gdLst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60461 h 1160461"/>
                <a:gd name="connsiteX1" fmla="*/ 228600 w 1000125"/>
                <a:gd name="connsiteY1" fmla="*/ 574673 h 1160461"/>
                <a:gd name="connsiteX2" fmla="*/ 404812 w 1000125"/>
                <a:gd name="connsiteY2" fmla="*/ 574673 h 1160461"/>
                <a:gd name="connsiteX3" fmla="*/ 385762 w 1000125"/>
                <a:gd name="connsiteY3" fmla="*/ 384173 h 1160461"/>
                <a:gd name="connsiteX4" fmla="*/ 666750 w 1000125"/>
                <a:gd name="connsiteY4" fmla="*/ 350836 h 1160461"/>
                <a:gd name="connsiteX5" fmla="*/ 642937 w 1000125"/>
                <a:gd name="connsiteY5" fmla="*/ 150811 h 1160461"/>
                <a:gd name="connsiteX6" fmla="*/ 914400 w 1000125"/>
                <a:gd name="connsiteY6" fmla="*/ 12698 h 1160461"/>
                <a:gd name="connsiteX7" fmla="*/ 1000125 w 1000125"/>
                <a:gd name="connsiteY7" fmla="*/ 379411 h 1160461"/>
                <a:gd name="connsiteX8" fmla="*/ 828675 w 1000125"/>
                <a:gd name="connsiteY8" fmla="*/ 403223 h 1160461"/>
                <a:gd name="connsiteX9" fmla="*/ 852487 w 1000125"/>
                <a:gd name="connsiteY9" fmla="*/ 631823 h 1160461"/>
                <a:gd name="connsiteX10" fmla="*/ 638175 w 1000125"/>
                <a:gd name="connsiteY10" fmla="*/ 669923 h 1160461"/>
                <a:gd name="connsiteX11" fmla="*/ 638175 w 1000125"/>
                <a:gd name="connsiteY11" fmla="*/ 850898 h 1160461"/>
                <a:gd name="connsiteX12" fmla="*/ 0 w 1000125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76332" h="1160461">
                  <a:moveTo>
                    <a:pt x="0" y="1160461"/>
                  </a:moveTo>
                  <a:lnTo>
                    <a:pt x="228600" y="574673"/>
                  </a:lnTo>
                  <a:cubicBezTo>
                    <a:pt x="282586" y="474659"/>
                    <a:pt x="346075" y="574673"/>
                    <a:pt x="404812" y="574673"/>
                  </a:cubicBezTo>
                  <a:cubicBezTo>
                    <a:pt x="398462" y="511173"/>
                    <a:pt x="315923" y="481010"/>
                    <a:pt x="385762" y="384173"/>
                  </a:cubicBezTo>
                  <a:cubicBezTo>
                    <a:pt x="498486" y="268286"/>
                    <a:pt x="573087" y="361948"/>
                    <a:pt x="666750" y="350836"/>
                  </a:cubicBezTo>
                  <a:cubicBezTo>
                    <a:pt x="658812" y="284161"/>
                    <a:pt x="541347" y="212725"/>
                    <a:pt x="642937" y="150811"/>
                  </a:cubicBezTo>
                  <a:cubicBezTo>
                    <a:pt x="766771" y="0"/>
                    <a:pt x="823912" y="58736"/>
                    <a:pt x="914400" y="12698"/>
                  </a:cubicBezTo>
                  <a:cubicBezTo>
                    <a:pt x="942975" y="134936"/>
                    <a:pt x="1076332" y="180974"/>
                    <a:pt x="1000125" y="379411"/>
                  </a:cubicBezTo>
                  <a:cubicBezTo>
                    <a:pt x="919170" y="458786"/>
                    <a:pt x="885825" y="395286"/>
                    <a:pt x="828675" y="403223"/>
                  </a:cubicBezTo>
                  <a:cubicBezTo>
                    <a:pt x="836612" y="479423"/>
                    <a:pt x="982671" y="507997"/>
                    <a:pt x="852487" y="631823"/>
                  </a:cubicBezTo>
                  <a:cubicBezTo>
                    <a:pt x="766771" y="787396"/>
                    <a:pt x="709612" y="657223"/>
                    <a:pt x="638175" y="669923"/>
                  </a:cubicBezTo>
                  <a:cubicBezTo>
                    <a:pt x="638175" y="730248"/>
                    <a:pt x="719147" y="790570"/>
                    <a:pt x="638175" y="850898"/>
                  </a:cubicBezTo>
                  <a:lnTo>
                    <a:pt x="0" y="116046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>
                <a:rot lat="18000000" lon="0" rev="20099999"/>
              </a:camera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99" name="Полилиния 298"/>
            <p:cNvSpPr/>
            <p:nvPr/>
          </p:nvSpPr>
          <p:spPr>
            <a:xfrm rot="1839986">
              <a:off x="523281" y="5784561"/>
              <a:ext cx="488006" cy="785225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00" name="24-конечная звезда 299"/>
            <p:cNvSpPr/>
            <p:nvPr/>
          </p:nvSpPr>
          <p:spPr>
            <a:xfrm>
              <a:off x="571472" y="5643578"/>
              <a:ext cx="357190" cy="285752"/>
            </a:xfrm>
            <a:prstGeom prst="star24">
              <a:avLst>
                <a:gd name="adj" fmla="val 43333"/>
              </a:avLst>
            </a:prstGeom>
            <a:solidFill>
              <a:srgbClr val="FFFF00"/>
            </a:solidFill>
            <a:ln>
              <a:noFill/>
            </a:ln>
            <a:scene3d>
              <a:camera prst="orthographicFront"/>
              <a:lightRig rig="threePt" dir="t"/>
            </a:scene3d>
            <a:sp3d>
              <a:bevelT h="38100" prst="relaxedInse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</p:grpSp>
      <p:grpSp>
        <p:nvGrpSpPr>
          <p:cNvPr id="50201" name="Группа 305"/>
          <p:cNvGrpSpPr>
            <a:grpSpLocks/>
          </p:cNvGrpSpPr>
          <p:nvPr/>
        </p:nvGrpSpPr>
        <p:grpSpPr bwMode="auto">
          <a:xfrm>
            <a:off x="1214438" y="6197600"/>
            <a:ext cx="642937" cy="660400"/>
            <a:chOff x="214282" y="5643578"/>
            <a:chExt cx="1285884" cy="1017585"/>
          </a:xfrm>
        </p:grpSpPr>
        <p:sp>
          <p:nvSpPr>
            <p:cNvPr id="307" name="Полилиния 306"/>
            <p:cNvSpPr/>
            <p:nvPr/>
          </p:nvSpPr>
          <p:spPr>
            <a:xfrm>
              <a:off x="785786" y="5715016"/>
              <a:ext cx="714380" cy="946147"/>
            </a:xfrm>
            <a:custGeom>
              <a:avLst/>
              <a:gdLst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60461 h 1160461"/>
                <a:gd name="connsiteX1" fmla="*/ 228600 w 1000125"/>
                <a:gd name="connsiteY1" fmla="*/ 574673 h 1160461"/>
                <a:gd name="connsiteX2" fmla="*/ 404812 w 1000125"/>
                <a:gd name="connsiteY2" fmla="*/ 574673 h 1160461"/>
                <a:gd name="connsiteX3" fmla="*/ 385762 w 1000125"/>
                <a:gd name="connsiteY3" fmla="*/ 384173 h 1160461"/>
                <a:gd name="connsiteX4" fmla="*/ 666750 w 1000125"/>
                <a:gd name="connsiteY4" fmla="*/ 350836 h 1160461"/>
                <a:gd name="connsiteX5" fmla="*/ 642937 w 1000125"/>
                <a:gd name="connsiteY5" fmla="*/ 150811 h 1160461"/>
                <a:gd name="connsiteX6" fmla="*/ 914400 w 1000125"/>
                <a:gd name="connsiteY6" fmla="*/ 12698 h 1160461"/>
                <a:gd name="connsiteX7" fmla="*/ 1000125 w 1000125"/>
                <a:gd name="connsiteY7" fmla="*/ 379411 h 1160461"/>
                <a:gd name="connsiteX8" fmla="*/ 828675 w 1000125"/>
                <a:gd name="connsiteY8" fmla="*/ 403223 h 1160461"/>
                <a:gd name="connsiteX9" fmla="*/ 852487 w 1000125"/>
                <a:gd name="connsiteY9" fmla="*/ 631823 h 1160461"/>
                <a:gd name="connsiteX10" fmla="*/ 638175 w 1000125"/>
                <a:gd name="connsiteY10" fmla="*/ 669923 h 1160461"/>
                <a:gd name="connsiteX11" fmla="*/ 638175 w 1000125"/>
                <a:gd name="connsiteY11" fmla="*/ 850898 h 1160461"/>
                <a:gd name="connsiteX12" fmla="*/ 0 w 1000125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76332" h="1160461">
                  <a:moveTo>
                    <a:pt x="0" y="1160461"/>
                  </a:moveTo>
                  <a:lnTo>
                    <a:pt x="228600" y="574673"/>
                  </a:lnTo>
                  <a:cubicBezTo>
                    <a:pt x="282586" y="474659"/>
                    <a:pt x="346075" y="574673"/>
                    <a:pt x="404812" y="574673"/>
                  </a:cubicBezTo>
                  <a:cubicBezTo>
                    <a:pt x="398462" y="511173"/>
                    <a:pt x="315923" y="481010"/>
                    <a:pt x="385762" y="384173"/>
                  </a:cubicBezTo>
                  <a:cubicBezTo>
                    <a:pt x="498486" y="268286"/>
                    <a:pt x="573087" y="361948"/>
                    <a:pt x="666750" y="350836"/>
                  </a:cubicBezTo>
                  <a:cubicBezTo>
                    <a:pt x="658812" y="284161"/>
                    <a:pt x="541347" y="212725"/>
                    <a:pt x="642937" y="150811"/>
                  </a:cubicBezTo>
                  <a:cubicBezTo>
                    <a:pt x="766771" y="0"/>
                    <a:pt x="823912" y="58736"/>
                    <a:pt x="914400" y="12698"/>
                  </a:cubicBezTo>
                  <a:cubicBezTo>
                    <a:pt x="942975" y="134936"/>
                    <a:pt x="1076332" y="180974"/>
                    <a:pt x="1000125" y="379411"/>
                  </a:cubicBezTo>
                  <a:cubicBezTo>
                    <a:pt x="919170" y="458786"/>
                    <a:pt x="885825" y="395286"/>
                    <a:pt x="828675" y="403223"/>
                  </a:cubicBezTo>
                  <a:cubicBezTo>
                    <a:pt x="836612" y="479423"/>
                    <a:pt x="982671" y="507997"/>
                    <a:pt x="852487" y="631823"/>
                  </a:cubicBezTo>
                  <a:cubicBezTo>
                    <a:pt x="766771" y="787396"/>
                    <a:pt x="709612" y="657223"/>
                    <a:pt x="638175" y="669923"/>
                  </a:cubicBezTo>
                  <a:cubicBezTo>
                    <a:pt x="638175" y="730248"/>
                    <a:pt x="719147" y="790570"/>
                    <a:pt x="638175" y="850898"/>
                  </a:cubicBezTo>
                  <a:lnTo>
                    <a:pt x="0" y="116046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>
                <a:rot lat="20566233" lon="4218831" rev="19705992"/>
              </a:camera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08" name="Полилиния 307"/>
            <p:cNvSpPr/>
            <p:nvPr/>
          </p:nvSpPr>
          <p:spPr>
            <a:xfrm flipH="1">
              <a:off x="214282" y="5715016"/>
              <a:ext cx="714380" cy="946147"/>
            </a:xfrm>
            <a:custGeom>
              <a:avLst/>
              <a:gdLst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60461 h 1160461"/>
                <a:gd name="connsiteX1" fmla="*/ 228600 w 1000125"/>
                <a:gd name="connsiteY1" fmla="*/ 574673 h 1160461"/>
                <a:gd name="connsiteX2" fmla="*/ 404812 w 1000125"/>
                <a:gd name="connsiteY2" fmla="*/ 574673 h 1160461"/>
                <a:gd name="connsiteX3" fmla="*/ 385762 w 1000125"/>
                <a:gd name="connsiteY3" fmla="*/ 384173 h 1160461"/>
                <a:gd name="connsiteX4" fmla="*/ 666750 w 1000125"/>
                <a:gd name="connsiteY4" fmla="*/ 350836 h 1160461"/>
                <a:gd name="connsiteX5" fmla="*/ 642937 w 1000125"/>
                <a:gd name="connsiteY5" fmla="*/ 150811 h 1160461"/>
                <a:gd name="connsiteX6" fmla="*/ 914400 w 1000125"/>
                <a:gd name="connsiteY6" fmla="*/ 12698 h 1160461"/>
                <a:gd name="connsiteX7" fmla="*/ 1000125 w 1000125"/>
                <a:gd name="connsiteY7" fmla="*/ 379411 h 1160461"/>
                <a:gd name="connsiteX8" fmla="*/ 828675 w 1000125"/>
                <a:gd name="connsiteY8" fmla="*/ 403223 h 1160461"/>
                <a:gd name="connsiteX9" fmla="*/ 852487 w 1000125"/>
                <a:gd name="connsiteY9" fmla="*/ 631823 h 1160461"/>
                <a:gd name="connsiteX10" fmla="*/ 638175 w 1000125"/>
                <a:gd name="connsiteY10" fmla="*/ 669923 h 1160461"/>
                <a:gd name="connsiteX11" fmla="*/ 638175 w 1000125"/>
                <a:gd name="connsiteY11" fmla="*/ 850898 h 1160461"/>
                <a:gd name="connsiteX12" fmla="*/ 0 w 1000125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76332" h="1160461">
                  <a:moveTo>
                    <a:pt x="0" y="1160461"/>
                  </a:moveTo>
                  <a:lnTo>
                    <a:pt x="228600" y="574673"/>
                  </a:lnTo>
                  <a:cubicBezTo>
                    <a:pt x="282586" y="474659"/>
                    <a:pt x="346075" y="574673"/>
                    <a:pt x="404812" y="574673"/>
                  </a:cubicBezTo>
                  <a:cubicBezTo>
                    <a:pt x="398462" y="511173"/>
                    <a:pt x="315923" y="481010"/>
                    <a:pt x="385762" y="384173"/>
                  </a:cubicBezTo>
                  <a:cubicBezTo>
                    <a:pt x="498486" y="268286"/>
                    <a:pt x="573087" y="361948"/>
                    <a:pt x="666750" y="350836"/>
                  </a:cubicBezTo>
                  <a:cubicBezTo>
                    <a:pt x="658812" y="284161"/>
                    <a:pt x="541347" y="212725"/>
                    <a:pt x="642937" y="150811"/>
                  </a:cubicBezTo>
                  <a:cubicBezTo>
                    <a:pt x="766771" y="0"/>
                    <a:pt x="823912" y="58736"/>
                    <a:pt x="914400" y="12698"/>
                  </a:cubicBezTo>
                  <a:cubicBezTo>
                    <a:pt x="942975" y="134936"/>
                    <a:pt x="1076332" y="180974"/>
                    <a:pt x="1000125" y="379411"/>
                  </a:cubicBezTo>
                  <a:cubicBezTo>
                    <a:pt x="919170" y="458786"/>
                    <a:pt x="885825" y="395286"/>
                    <a:pt x="828675" y="403223"/>
                  </a:cubicBezTo>
                  <a:cubicBezTo>
                    <a:pt x="836612" y="479423"/>
                    <a:pt x="982671" y="507997"/>
                    <a:pt x="852487" y="631823"/>
                  </a:cubicBezTo>
                  <a:cubicBezTo>
                    <a:pt x="766771" y="787396"/>
                    <a:pt x="709612" y="657223"/>
                    <a:pt x="638175" y="669923"/>
                  </a:cubicBezTo>
                  <a:cubicBezTo>
                    <a:pt x="638175" y="730248"/>
                    <a:pt x="719147" y="790570"/>
                    <a:pt x="638175" y="850898"/>
                  </a:cubicBezTo>
                  <a:lnTo>
                    <a:pt x="0" y="116046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>
                <a:rot lat="18000000" lon="0" rev="20099999"/>
              </a:camera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09" name="Полилиния 308"/>
            <p:cNvSpPr/>
            <p:nvPr/>
          </p:nvSpPr>
          <p:spPr>
            <a:xfrm rot="1839986">
              <a:off x="523281" y="5784561"/>
              <a:ext cx="488006" cy="785225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10" name="24-конечная звезда 309"/>
            <p:cNvSpPr/>
            <p:nvPr/>
          </p:nvSpPr>
          <p:spPr>
            <a:xfrm>
              <a:off x="571472" y="5643578"/>
              <a:ext cx="357190" cy="285752"/>
            </a:xfrm>
            <a:prstGeom prst="star24">
              <a:avLst>
                <a:gd name="adj" fmla="val 43333"/>
              </a:avLst>
            </a:prstGeom>
            <a:solidFill>
              <a:srgbClr val="FFFF00"/>
            </a:solidFill>
            <a:ln>
              <a:noFill/>
            </a:ln>
            <a:scene3d>
              <a:camera prst="orthographicFront"/>
              <a:lightRig rig="threePt" dir="t"/>
            </a:scene3d>
            <a:sp3d>
              <a:bevelT h="38100" prst="relaxedInse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</p:grpSp>
      <p:grpSp>
        <p:nvGrpSpPr>
          <p:cNvPr id="50202" name="Группа 310"/>
          <p:cNvGrpSpPr>
            <a:grpSpLocks/>
          </p:cNvGrpSpPr>
          <p:nvPr/>
        </p:nvGrpSpPr>
        <p:grpSpPr bwMode="auto">
          <a:xfrm>
            <a:off x="2500313" y="6197600"/>
            <a:ext cx="642937" cy="660400"/>
            <a:chOff x="214282" y="5643578"/>
            <a:chExt cx="1285884" cy="1017585"/>
          </a:xfrm>
        </p:grpSpPr>
        <p:sp>
          <p:nvSpPr>
            <p:cNvPr id="312" name="Полилиния 311"/>
            <p:cNvSpPr/>
            <p:nvPr/>
          </p:nvSpPr>
          <p:spPr>
            <a:xfrm>
              <a:off x="785786" y="5715016"/>
              <a:ext cx="714380" cy="946147"/>
            </a:xfrm>
            <a:custGeom>
              <a:avLst/>
              <a:gdLst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60461 h 1160461"/>
                <a:gd name="connsiteX1" fmla="*/ 228600 w 1000125"/>
                <a:gd name="connsiteY1" fmla="*/ 574673 h 1160461"/>
                <a:gd name="connsiteX2" fmla="*/ 404812 w 1000125"/>
                <a:gd name="connsiteY2" fmla="*/ 574673 h 1160461"/>
                <a:gd name="connsiteX3" fmla="*/ 385762 w 1000125"/>
                <a:gd name="connsiteY3" fmla="*/ 384173 h 1160461"/>
                <a:gd name="connsiteX4" fmla="*/ 666750 w 1000125"/>
                <a:gd name="connsiteY4" fmla="*/ 350836 h 1160461"/>
                <a:gd name="connsiteX5" fmla="*/ 642937 w 1000125"/>
                <a:gd name="connsiteY5" fmla="*/ 150811 h 1160461"/>
                <a:gd name="connsiteX6" fmla="*/ 914400 w 1000125"/>
                <a:gd name="connsiteY6" fmla="*/ 12698 h 1160461"/>
                <a:gd name="connsiteX7" fmla="*/ 1000125 w 1000125"/>
                <a:gd name="connsiteY7" fmla="*/ 379411 h 1160461"/>
                <a:gd name="connsiteX8" fmla="*/ 828675 w 1000125"/>
                <a:gd name="connsiteY8" fmla="*/ 403223 h 1160461"/>
                <a:gd name="connsiteX9" fmla="*/ 852487 w 1000125"/>
                <a:gd name="connsiteY9" fmla="*/ 631823 h 1160461"/>
                <a:gd name="connsiteX10" fmla="*/ 638175 w 1000125"/>
                <a:gd name="connsiteY10" fmla="*/ 669923 h 1160461"/>
                <a:gd name="connsiteX11" fmla="*/ 638175 w 1000125"/>
                <a:gd name="connsiteY11" fmla="*/ 850898 h 1160461"/>
                <a:gd name="connsiteX12" fmla="*/ 0 w 1000125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76332" h="1160461">
                  <a:moveTo>
                    <a:pt x="0" y="1160461"/>
                  </a:moveTo>
                  <a:lnTo>
                    <a:pt x="228600" y="574673"/>
                  </a:lnTo>
                  <a:cubicBezTo>
                    <a:pt x="282586" y="474659"/>
                    <a:pt x="346075" y="574673"/>
                    <a:pt x="404812" y="574673"/>
                  </a:cubicBezTo>
                  <a:cubicBezTo>
                    <a:pt x="398462" y="511173"/>
                    <a:pt x="315923" y="481010"/>
                    <a:pt x="385762" y="384173"/>
                  </a:cubicBezTo>
                  <a:cubicBezTo>
                    <a:pt x="498486" y="268286"/>
                    <a:pt x="573087" y="361948"/>
                    <a:pt x="666750" y="350836"/>
                  </a:cubicBezTo>
                  <a:cubicBezTo>
                    <a:pt x="658812" y="284161"/>
                    <a:pt x="541347" y="212725"/>
                    <a:pt x="642937" y="150811"/>
                  </a:cubicBezTo>
                  <a:cubicBezTo>
                    <a:pt x="766771" y="0"/>
                    <a:pt x="823912" y="58736"/>
                    <a:pt x="914400" y="12698"/>
                  </a:cubicBezTo>
                  <a:cubicBezTo>
                    <a:pt x="942975" y="134936"/>
                    <a:pt x="1076332" y="180974"/>
                    <a:pt x="1000125" y="379411"/>
                  </a:cubicBezTo>
                  <a:cubicBezTo>
                    <a:pt x="919170" y="458786"/>
                    <a:pt x="885825" y="395286"/>
                    <a:pt x="828675" y="403223"/>
                  </a:cubicBezTo>
                  <a:cubicBezTo>
                    <a:pt x="836612" y="479423"/>
                    <a:pt x="982671" y="507997"/>
                    <a:pt x="852487" y="631823"/>
                  </a:cubicBezTo>
                  <a:cubicBezTo>
                    <a:pt x="766771" y="787396"/>
                    <a:pt x="709612" y="657223"/>
                    <a:pt x="638175" y="669923"/>
                  </a:cubicBezTo>
                  <a:cubicBezTo>
                    <a:pt x="638175" y="730248"/>
                    <a:pt x="719147" y="790570"/>
                    <a:pt x="638175" y="850898"/>
                  </a:cubicBezTo>
                  <a:lnTo>
                    <a:pt x="0" y="116046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>
                <a:rot lat="20566233" lon="4218831" rev="19705992"/>
              </a:camera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13" name="Полилиния 312"/>
            <p:cNvSpPr/>
            <p:nvPr/>
          </p:nvSpPr>
          <p:spPr>
            <a:xfrm flipH="1">
              <a:off x="214282" y="5715016"/>
              <a:ext cx="714380" cy="946147"/>
            </a:xfrm>
            <a:custGeom>
              <a:avLst/>
              <a:gdLst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60461 h 1160461"/>
                <a:gd name="connsiteX1" fmla="*/ 228600 w 1000125"/>
                <a:gd name="connsiteY1" fmla="*/ 574673 h 1160461"/>
                <a:gd name="connsiteX2" fmla="*/ 404812 w 1000125"/>
                <a:gd name="connsiteY2" fmla="*/ 574673 h 1160461"/>
                <a:gd name="connsiteX3" fmla="*/ 385762 w 1000125"/>
                <a:gd name="connsiteY3" fmla="*/ 384173 h 1160461"/>
                <a:gd name="connsiteX4" fmla="*/ 666750 w 1000125"/>
                <a:gd name="connsiteY4" fmla="*/ 350836 h 1160461"/>
                <a:gd name="connsiteX5" fmla="*/ 642937 w 1000125"/>
                <a:gd name="connsiteY5" fmla="*/ 150811 h 1160461"/>
                <a:gd name="connsiteX6" fmla="*/ 914400 w 1000125"/>
                <a:gd name="connsiteY6" fmla="*/ 12698 h 1160461"/>
                <a:gd name="connsiteX7" fmla="*/ 1000125 w 1000125"/>
                <a:gd name="connsiteY7" fmla="*/ 379411 h 1160461"/>
                <a:gd name="connsiteX8" fmla="*/ 828675 w 1000125"/>
                <a:gd name="connsiteY8" fmla="*/ 403223 h 1160461"/>
                <a:gd name="connsiteX9" fmla="*/ 852487 w 1000125"/>
                <a:gd name="connsiteY9" fmla="*/ 631823 h 1160461"/>
                <a:gd name="connsiteX10" fmla="*/ 638175 w 1000125"/>
                <a:gd name="connsiteY10" fmla="*/ 669923 h 1160461"/>
                <a:gd name="connsiteX11" fmla="*/ 638175 w 1000125"/>
                <a:gd name="connsiteY11" fmla="*/ 850898 h 1160461"/>
                <a:gd name="connsiteX12" fmla="*/ 0 w 1000125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76332" h="1160461">
                  <a:moveTo>
                    <a:pt x="0" y="1160461"/>
                  </a:moveTo>
                  <a:lnTo>
                    <a:pt x="228600" y="574673"/>
                  </a:lnTo>
                  <a:cubicBezTo>
                    <a:pt x="282586" y="474659"/>
                    <a:pt x="346075" y="574673"/>
                    <a:pt x="404812" y="574673"/>
                  </a:cubicBezTo>
                  <a:cubicBezTo>
                    <a:pt x="398462" y="511173"/>
                    <a:pt x="315923" y="481010"/>
                    <a:pt x="385762" y="384173"/>
                  </a:cubicBezTo>
                  <a:cubicBezTo>
                    <a:pt x="498486" y="268286"/>
                    <a:pt x="573087" y="361948"/>
                    <a:pt x="666750" y="350836"/>
                  </a:cubicBezTo>
                  <a:cubicBezTo>
                    <a:pt x="658812" y="284161"/>
                    <a:pt x="541347" y="212725"/>
                    <a:pt x="642937" y="150811"/>
                  </a:cubicBezTo>
                  <a:cubicBezTo>
                    <a:pt x="766771" y="0"/>
                    <a:pt x="823912" y="58736"/>
                    <a:pt x="914400" y="12698"/>
                  </a:cubicBezTo>
                  <a:cubicBezTo>
                    <a:pt x="942975" y="134936"/>
                    <a:pt x="1076332" y="180974"/>
                    <a:pt x="1000125" y="379411"/>
                  </a:cubicBezTo>
                  <a:cubicBezTo>
                    <a:pt x="919170" y="458786"/>
                    <a:pt x="885825" y="395286"/>
                    <a:pt x="828675" y="403223"/>
                  </a:cubicBezTo>
                  <a:cubicBezTo>
                    <a:pt x="836612" y="479423"/>
                    <a:pt x="982671" y="507997"/>
                    <a:pt x="852487" y="631823"/>
                  </a:cubicBezTo>
                  <a:cubicBezTo>
                    <a:pt x="766771" y="787396"/>
                    <a:pt x="709612" y="657223"/>
                    <a:pt x="638175" y="669923"/>
                  </a:cubicBezTo>
                  <a:cubicBezTo>
                    <a:pt x="638175" y="730248"/>
                    <a:pt x="719147" y="790570"/>
                    <a:pt x="638175" y="850898"/>
                  </a:cubicBezTo>
                  <a:lnTo>
                    <a:pt x="0" y="116046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>
                <a:rot lat="18000000" lon="0" rev="20099999"/>
              </a:camera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14" name="Полилиния 313"/>
            <p:cNvSpPr/>
            <p:nvPr/>
          </p:nvSpPr>
          <p:spPr>
            <a:xfrm rot="1839986">
              <a:off x="523281" y="5784561"/>
              <a:ext cx="488006" cy="785225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15" name="24-конечная звезда 314"/>
            <p:cNvSpPr/>
            <p:nvPr/>
          </p:nvSpPr>
          <p:spPr>
            <a:xfrm>
              <a:off x="571472" y="5643578"/>
              <a:ext cx="357190" cy="285752"/>
            </a:xfrm>
            <a:prstGeom prst="star24">
              <a:avLst>
                <a:gd name="adj" fmla="val 43333"/>
              </a:avLst>
            </a:prstGeom>
            <a:solidFill>
              <a:srgbClr val="FFFF00"/>
            </a:solidFill>
            <a:ln>
              <a:noFill/>
            </a:ln>
            <a:scene3d>
              <a:camera prst="orthographicFront"/>
              <a:lightRig rig="threePt" dir="t"/>
            </a:scene3d>
            <a:sp3d>
              <a:bevelT h="38100" prst="relaxedInse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</p:grpSp>
      <p:sp>
        <p:nvSpPr>
          <p:cNvPr id="316" name="Овал 315"/>
          <p:cNvSpPr/>
          <p:nvPr/>
        </p:nvSpPr>
        <p:spPr>
          <a:xfrm>
            <a:off x="285720" y="5615002"/>
            <a:ext cx="71438" cy="71438"/>
          </a:xfrm>
          <a:prstGeom prst="ellipse">
            <a:avLst/>
          </a:prstGeom>
          <a:solidFill>
            <a:srgbClr val="FFFF00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/>
          </a:p>
        </p:txBody>
      </p:sp>
      <p:sp>
        <p:nvSpPr>
          <p:cNvPr id="317" name="Овал 316"/>
          <p:cNvSpPr/>
          <p:nvPr/>
        </p:nvSpPr>
        <p:spPr>
          <a:xfrm>
            <a:off x="642910" y="5757878"/>
            <a:ext cx="71438" cy="71438"/>
          </a:xfrm>
          <a:prstGeom prst="ellipse">
            <a:avLst/>
          </a:prstGeom>
          <a:solidFill>
            <a:srgbClr val="FFFF00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/>
          </a:p>
        </p:txBody>
      </p:sp>
      <p:sp>
        <p:nvSpPr>
          <p:cNvPr id="318" name="Овал 317"/>
          <p:cNvSpPr/>
          <p:nvPr/>
        </p:nvSpPr>
        <p:spPr>
          <a:xfrm>
            <a:off x="1428728" y="5615002"/>
            <a:ext cx="71438" cy="71438"/>
          </a:xfrm>
          <a:prstGeom prst="ellipse">
            <a:avLst/>
          </a:prstGeom>
          <a:solidFill>
            <a:srgbClr val="FFFF00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/>
          </a:p>
        </p:txBody>
      </p:sp>
      <p:sp>
        <p:nvSpPr>
          <p:cNvPr id="319" name="Овал 318"/>
          <p:cNvSpPr/>
          <p:nvPr/>
        </p:nvSpPr>
        <p:spPr>
          <a:xfrm>
            <a:off x="1142976" y="5829316"/>
            <a:ext cx="71438" cy="71438"/>
          </a:xfrm>
          <a:prstGeom prst="ellipse">
            <a:avLst/>
          </a:prstGeom>
          <a:solidFill>
            <a:srgbClr val="FFFF00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/>
          </a:p>
        </p:txBody>
      </p:sp>
      <p:sp>
        <p:nvSpPr>
          <p:cNvPr id="320" name="Овал 319"/>
          <p:cNvSpPr/>
          <p:nvPr/>
        </p:nvSpPr>
        <p:spPr>
          <a:xfrm>
            <a:off x="1571604" y="6043630"/>
            <a:ext cx="71438" cy="71438"/>
          </a:xfrm>
          <a:prstGeom prst="ellipse">
            <a:avLst/>
          </a:prstGeom>
          <a:solidFill>
            <a:srgbClr val="FFFF00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/>
          </a:p>
        </p:txBody>
      </p:sp>
      <p:sp>
        <p:nvSpPr>
          <p:cNvPr id="321" name="Овал 320"/>
          <p:cNvSpPr/>
          <p:nvPr/>
        </p:nvSpPr>
        <p:spPr>
          <a:xfrm>
            <a:off x="2143108" y="5829316"/>
            <a:ext cx="71438" cy="71438"/>
          </a:xfrm>
          <a:prstGeom prst="ellipse">
            <a:avLst/>
          </a:prstGeom>
          <a:solidFill>
            <a:srgbClr val="FFFF00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/>
          </a:p>
        </p:txBody>
      </p:sp>
      <p:sp>
        <p:nvSpPr>
          <p:cNvPr id="322" name="Овал 321"/>
          <p:cNvSpPr/>
          <p:nvPr/>
        </p:nvSpPr>
        <p:spPr>
          <a:xfrm>
            <a:off x="2643174" y="5686440"/>
            <a:ext cx="71438" cy="71438"/>
          </a:xfrm>
          <a:prstGeom prst="ellipse">
            <a:avLst/>
          </a:prstGeom>
          <a:solidFill>
            <a:srgbClr val="FFFF00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/>
          </a:p>
        </p:txBody>
      </p:sp>
      <p:sp>
        <p:nvSpPr>
          <p:cNvPr id="323" name="Овал 322"/>
          <p:cNvSpPr/>
          <p:nvPr/>
        </p:nvSpPr>
        <p:spPr>
          <a:xfrm>
            <a:off x="3428992" y="5757878"/>
            <a:ext cx="71438" cy="71438"/>
          </a:xfrm>
          <a:prstGeom prst="ellipse">
            <a:avLst/>
          </a:prstGeom>
          <a:solidFill>
            <a:srgbClr val="FFFF00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/>
          </a:p>
        </p:txBody>
      </p:sp>
      <p:sp>
        <p:nvSpPr>
          <p:cNvPr id="324" name="Овал 323"/>
          <p:cNvSpPr/>
          <p:nvPr/>
        </p:nvSpPr>
        <p:spPr>
          <a:xfrm>
            <a:off x="4429124" y="5686440"/>
            <a:ext cx="71438" cy="71438"/>
          </a:xfrm>
          <a:prstGeom prst="ellipse">
            <a:avLst/>
          </a:prstGeom>
          <a:solidFill>
            <a:srgbClr val="FFFF00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/>
          </a:p>
        </p:txBody>
      </p:sp>
      <p:sp>
        <p:nvSpPr>
          <p:cNvPr id="325" name="Овал 324"/>
          <p:cNvSpPr/>
          <p:nvPr/>
        </p:nvSpPr>
        <p:spPr>
          <a:xfrm>
            <a:off x="4000496" y="5829316"/>
            <a:ext cx="71438" cy="71438"/>
          </a:xfrm>
          <a:prstGeom prst="ellipse">
            <a:avLst/>
          </a:prstGeom>
          <a:solidFill>
            <a:srgbClr val="FFFF00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/>
          </a:p>
        </p:txBody>
      </p:sp>
      <p:sp>
        <p:nvSpPr>
          <p:cNvPr id="326" name="Овал 325"/>
          <p:cNvSpPr/>
          <p:nvPr/>
        </p:nvSpPr>
        <p:spPr>
          <a:xfrm>
            <a:off x="5214942" y="5757878"/>
            <a:ext cx="71438" cy="71438"/>
          </a:xfrm>
          <a:prstGeom prst="ellipse">
            <a:avLst/>
          </a:prstGeom>
          <a:solidFill>
            <a:srgbClr val="FFFF00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/>
          </a:p>
        </p:txBody>
      </p:sp>
      <p:sp>
        <p:nvSpPr>
          <p:cNvPr id="327" name="Овал 326"/>
          <p:cNvSpPr/>
          <p:nvPr/>
        </p:nvSpPr>
        <p:spPr>
          <a:xfrm>
            <a:off x="5857884" y="5615002"/>
            <a:ext cx="71438" cy="71438"/>
          </a:xfrm>
          <a:prstGeom prst="ellipse">
            <a:avLst/>
          </a:prstGeom>
          <a:solidFill>
            <a:srgbClr val="FFFF00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/>
          </a:p>
        </p:txBody>
      </p:sp>
      <p:sp>
        <p:nvSpPr>
          <p:cNvPr id="328" name="Овал 327"/>
          <p:cNvSpPr/>
          <p:nvPr/>
        </p:nvSpPr>
        <p:spPr>
          <a:xfrm>
            <a:off x="6643702" y="5829316"/>
            <a:ext cx="71438" cy="71438"/>
          </a:xfrm>
          <a:prstGeom prst="ellipse">
            <a:avLst/>
          </a:prstGeom>
          <a:solidFill>
            <a:srgbClr val="FFFF00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/>
          </a:p>
        </p:txBody>
      </p:sp>
      <p:sp>
        <p:nvSpPr>
          <p:cNvPr id="329" name="Овал 328"/>
          <p:cNvSpPr/>
          <p:nvPr/>
        </p:nvSpPr>
        <p:spPr>
          <a:xfrm>
            <a:off x="7429520" y="5972192"/>
            <a:ext cx="71438" cy="71438"/>
          </a:xfrm>
          <a:prstGeom prst="ellipse">
            <a:avLst/>
          </a:prstGeom>
          <a:solidFill>
            <a:srgbClr val="FFFF00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/>
          </a:p>
        </p:txBody>
      </p:sp>
      <p:sp>
        <p:nvSpPr>
          <p:cNvPr id="330" name="Овал 329"/>
          <p:cNvSpPr/>
          <p:nvPr/>
        </p:nvSpPr>
        <p:spPr>
          <a:xfrm>
            <a:off x="8929718" y="5686440"/>
            <a:ext cx="71438" cy="71438"/>
          </a:xfrm>
          <a:prstGeom prst="ellipse">
            <a:avLst/>
          </a:prstGeom>
          <a:solidFill>
            <a:srgbClr val="FFFF00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/>
          </a:p>
        </p:txBody>
      </p:sp>
      <p:sp>
        <p:nvSpPr>
          <p:cNvPr id="331" name="Овал 330"/>
          <p:cNvSpPr/>
          <p:nvPr/>
        </p:nvSpPr>
        <p:spPr>
          <a:xfrm>
            <a:off x="8572528" y="5829316"/>
            <a:ext cx="71438" cy="71438"/>
          </a:xfrm>
          <a:prstGeom prst="ellipse">
            <a:avLst/>
          </a:prstGeom>
          <a:solidFill>
            <a:srgbClr val="FFCCFF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/>
          </a:p>
        </p:txBody>
      </p:sp>
      <p:sp>
        <p:nvSpPr>
          <p:cNvPr id="332" name="Овал 331"/>
          <p:cNvSpPr/>
          <p:nvPr/>
        </p:nvSpPr>
        <p:spPr>
          <a:xfrm>
            <a:off x="8001024" y="5900754"/>
            <a:ext cx="71438" cy="71438"/>
          </a:xfrm>
          <a:prstGeom prst="ellipse">
            <a:avLst/>
          </a:prstGeom>
          <a:solidFill>
            <a:srgbClr val="FFCCFF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/>
          </a:p>
        </p:txBody>
      </p:sp>
      <p:sp>
        <p:nvSpPr>
          <p:cNvPr id="333" name="Овал 332"/>
          <p:cNvSpPr/>
          <p:nvPr/>
        </p:nvSpPr>
        <p:spPr>
          <a:xfrm>
            <a:off x="7072330" y="5829316"/>
            <a:ext cx="71438" cy="71438"/>
          </a:xfrm>
          <a:prstGeom prst="ellipse">
            <a:avLst/>
          </a:prstGeom>
          <a:solidFill>
            <a:srgbClr val="FFCCFF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/>
          </a:p>
        </p:txBody>
      </p:sp>
      <p:sp>
        <p:nvSpPr>
          <p:cNvPr id="334" name="Овал 333"/>
          <p:cNvSpPr/>
          <p:nvPr/>
        </p:nvSpPr>
        <p:spPr>
          <a:xfrm>
            <a:off x="6429388" y="5615002"/>
            <a:ext cx="71438" cy="71438"/>
          </a:xfrm>
          <a:prstGeom prst="ellipse">
            <a:avLst/>
          </a:prstGeom>
          <a:solidFill>
            <a:srgbClr val="FFCCFF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/>
          </a:p>
        </p:txBody>
      </p:sp>
      <p:sp>
        <p:nvSpPr>
          <p:cNvPr id="335" name="Овал 334"/>
          <p:cNvSpPr/>
          <p:nvPr/>
        </p:nvSpPr>
        <p:spPr>
          <a:xfrm>
            <a:off x="6072198" y="5829316"/>
            <a:ext cx="71438" cy="71438"/>
          </a:xfrm>
          <a:prstGeom prst="ellipse">
            <a:avLst/>
          </a:prstGeom>
          <a:solidFill>
            <a:srgbClr val="FFCCFF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/>
          </a:p>
        </p:txBody>
      </p:sp>
      <p:sp>
        <p:nvSpPr>
          <p:cNvPr id="336" name="Овал 335"/>
          <p:cNvSpPr/>
          <p:nvPr/>
        </p:nvSpPr>
        <p:spPr>
          <a:xfrm>
            <a:off x="5500694" y="5757878"/>
            <a:ext cx="71438" cy="71438"/>
          </a:xfrm>
          <a:prstGeom prst="ellipse">
            <a:avLst/>
          </a:prstGeom>
          <a:solidFill>
            <a:srgbClr val="FFCCFF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/>
          </a:p>
        </p:txBody>
      </p:sp>
      <p:sp>
        <p:nvSpPr>
          <p:cNvPr id="337" name="Овал 336"/>
          <p:cNvSpPr/>
          <p:nvPr/>
        </p:nvSpPr>
        <p:spPr>
          <a:xfrm>
            <a:off x="4786314" y="5615002"/>
            <a:ext cx="71438" cy="71438"/>
          </a:xfrm>
          <a:prstGeom prst="ellipse">
            <a:avLst/>
          </a:prstGeom>
          <a:solidFill>
            <a:srgbClr val="FFCCFF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/>
          </a:p>
        </p:txBody>
      </p:sp>
      <p:sp>
        <p:nvSpPr>
          <p:cNvPr id="338" name="Овал 337"/>
          <p:cNvSpPr/>
          <p:nvPr/>
        </p:nvSpPr>
        <p:spPr>
          <a:xfrm>
            <a:off x="3857620" y="5686440"/>
            <a:ext cx="71438" cy="71438"/>
          </a:xfrm>
          <a:prstGeom prst="ellipse">
            <a:avLst/>
          </a:prstGeom>
          <a:solidFill>
            <a:srgbClr val="FFCCFF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/>
          </a:p>
        </p:txBody>
      </p:sp>
      <p:sp>
        <p:nvSpPr>
          <p:cNvPr id="339" name="Овал 338"/>
          <p:cNvSpPr/>
          <p:nvPr/>
        </p:nvSpPr>
        <p:spPr>
          <a:xfrm>
            <a:off x="2928926" y="5829316"/>
            <a:ext cx="71438" cy="71438"/>
          </a:xfrm>
          <a:prstGeom prst="ellipse">
            <a:avLst/>
          </a:prstGeom>
          <a:solidFill>
            <a:srgbClr val="FFCCFF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/>
          </a:p>
        </p:txBody>
      </p:sp>
      <p:sp>
        <p:nvSpPr>
          <p:cNvPr id="340" name="Овал 339"/>
          <p:cNvSpPr/>
          <p:nvPr/>
        </p:nvSpPr>
        <p:spPr>
          <a:xfrm>
            <a:off x="1785918" y="5686440"/>
            <a:ext cx="71438" cy="71438"/>
          </a:xfrm>
          <a:prstGeom prst="ellipse">
            <a:avLst/>
          </a:prstGeom>
          <a:solidFill>
            <a:srgbClr val="FFCCFF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/>
          </a:p>
        </p:txBody>
      </p:sp>
      <p:sp>
        <p:nvSpPr>
          <p:cNvPr id="341" name="Овал 340"/>
          <p:cNvSpPr/>
          <p:nvPr/>
        </p:nvSpPr>
        <p:spPr>
          <a:xfrm>
            <a:off x="1000100" y="6115068"/>
            <a:ext cx="71438" cy="71438"/>
          </a:xfrm>
          <a:prstGeom prst="ellipse">
            <a:avLst/>
          </a:prstGeom>
          <a:solidFill>
            <a:srgbClr val="FFCCFF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/>
          </a:p>
        </p:txBody>
      </p:sp>
      <p:grpSp>
        <p:nvGrpSpPr>
          <p:cNvPr id="50229" name="Группа 355"/>
          <p:cNvGrpSpPr>
            <a:grpSpLocks/>
          </p:cNvGrpSpPr>
          <p:nvPr/>
        </p:nvGrpSpPr>
        <p:grpSpPr bwMode="auto">
          <a:xfrm rot="3478556">
            <a:off x="156369" y="6490494"/>
            <a:ext cx="250825" cy="341313"/>
            <a:chOff x="2857488" y="4883951"/>
            <a:chExt cx="571504" cy="903297"/>
          </a:xfrm>
        </p:grpSpPr>
        <p:sp>
          <p:nvSpPr>
            <p:cNvPr id="346" name="Овал 345"/>
            <p:cNvSpPr/>
            <p:nvPr/>
          </p:nvSpPr>
          <p:spPr>
            <a:xfrm>
              <a:off x="3001417" y="4925491"/>
              <a:ext cx="285753" cy="142847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42" name="Овал 341"/>
            <p:cNvSpPr/>
            <p:nvPr/>
          </p:nvSpPr>
          <p:spPr>
            <a:xfrm>
              <a:off x="2857488" y="5000636"/>
              <a:ext cx="571504" cy="785818"/>
            </a:xfrm>
            <a:prstGeom prst="ellipse">
              <a:avLst/>
            </a:prstGeom>
            <a:solidFill>
              <a:srgbClr val="A50021"/>
            </a:solidFill>
            <a:ln w="6350">
              <a:solidFill>
                <a:schemeClr val="tx1"/>
              </a:solidFill>
            </a:ln>
            <a:scene3d>
              <a:camera prst="orthographicFront"/>
              <a:lightRig rig="threePt" dir="t"/>
            </a:scene3d>
            <a:sp3d prstMaterial="plastic">
              <a:bevelT w="260350" h="1270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cxnSp>
          <p:nvCxnSpPr>
            <p:cNvPr id="344" name="Прямая соединительная линия 343"/>
            <p:cNvCxnSpPr>
              <a:stCxn id="0" idx="0"/>
              <a:endCxn id="0" idx="4"/>
            </p:cNvCxnSpPr>
            <p:nvPr/>
          </p:nvCxnSpPr>
          <p:spPr>
            <a:xfrm rot="16200000" flipH="1">
              <a:off x="2748861" y="5393939"/>
              <a:ext cx="785658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47" name="Овал 346"/>
            <p:cNvSpPr/>
            <p:nvPr/>
          </p:nvSpPr>
          <p:spPr>
            <a:xfrm>
              <a:off x="3067838" y="4885046"/>
              <a:ext cx="141066" cy="71425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48" name="Овал 347"/>
            <p:cNvSpPr/>
            <p:nvPr/>
          </p:nvSpPr>
          <p:spPr>
            <a:xfrm>
              <a:off x="2998115" y="5145087"/>
              <a:ext cx="68724" cy="71425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49" name="Овал 348"/>
            <p:cNvSpPr/>
            <p:nvPr/>
          </p:nvSpPr>
          <p:spPr>
            <a:xfrm>
              <a:off x="2926100" y="5287348"/>
              <a:ext cx="72342" cy="71422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50" name="Овал 349"/>
            <p:cNvSpPr/>
            <p:nvPr/>
          </p:nvSpPr>
          <p:spPr>
            <a:xfrm>
              <a:off x="2925677" y="5430749"/>
              <a:ext cx="72342" cy="71425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51" name="Овал 350"/>
            <p:cNvSpPr/>
            <p:nvPr/>
          </p:nvSpPr>
          <p:spPr>
            <a:xfrm>
              <a:off x="2998762" y="5571728"/>
              <a:ext cx="68724" cy="71425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52" name="Овал 351"/>
            <p:cNvSpPr/>
            <p:nvPr/>
          </p:nvSpPr>
          <p:spPr>
            <a:xfrm>
              <a:off x="3212551" y="5143611"/>
              <a:ext cx="72342" cy="71425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53" name="Овал 352"/>
            <p:cNvSpPr/>
            <p:nvPr/>
          </p:nvSpPr>
          <p:spPr>
            <a:xfrm>
              <a:off x="3285635" y="5284591"/>
              <a:ext cx="68726" cy="71425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54" name="Овал 353"/>
            <p:cNvSpPr/>
            <p:nvPr/>
          </p:nvSpPr>
          <p:spPr>
            <a:xfrm>
              <a:off x="3285211" y="5427992"/>
              <a:ext cx="68726" cy="71422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55" name="Овал 354"/>
            <p:cNvSpPr/>
            <p:nvPr/>
          </p:nvSpPr>
          <p:spPr>
            <a:xfrm>
              <a:off x="3211280" y="5573813"/>
              <a:ext cx="72342" cy="71422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</p:grpSp>
      <p:grpSp>
        <p:nvGrpSpPr>
          <p:cNvPr id="50230" name="Группа 369"/>
          <p:cNvGrpSpPr>
            <a:grpSpLocks/>
          </p:cNvGrpSpPr>
          <p:nvPr/>
        </p:nvGrpSpPr>
        <p:grpSpPr bwMode="auto">
          <a:xfrm rot="1300059">
            <a:off x="4697413" y="6483350"/>
            <a:ext cx="250825" cy="339725"/>
            <a:chOff x="2857488" y="4883951"/>
            <a:chExt cx="571504" cy="903297"/>
          </a:xfrm>
        </p:grpSpPr>
        <p:sp>
          <p:nvSpPr>
            <p:cNvPr id="371" name="Овал 370"/>
            <p:cNvSpPr/>
            <p:nvPr/>
          </p:nvSpPr>
          <p:spPr>
            <a:xfrm>
              <a:off x="3000700" y="4927583"/>
              <a:ext cx="285753" cy="143514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72" name="Овал 371"/>
            <p:cNvSpPr/>
            <p:nvPr/>
          </p:nvSpPr>
          <p:spPr>
            <a:xfrm>
              <a:off x="2857488" y="5000636"/>
              <a:ext cx="571504" cy="785818"/>
            </a:xfrm>
            <a:prstGeom prst="ellipse">
              <a:avLst/>
            </a:prstGeom>
            <a:solidFill>
              <a:srgbClr val="A50021"/>
            </a:solidFill>
            <a:ln w="6350">
              <a:solidFill>
                <a:schemeClr val="tx1"/>
              </a:solidFill>
            </a:ln>
            <a:scene3d>
              <a:camera prst="orthographicFront"/>
              <a:lightRig rig="threePt" dir="t"/>
            </a:scene3d>
            <a:sp3d prstMaterial="plastic">
              <a:bevelT w="260350" h="1270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cxnSp>
          <p:nvCxnSpPr>
            <p:cNvPr id="373" name="Прямая соединительная линия 372"/>
            <p:cNvCxnSpPr>
              <a:stCxn id="0" idx="0"/>
              <a:endCxn id="0" idx="4"/>
            </p:cNvCxnSpPr>
            <p:nvPr/>
          </p:nvCxnSpPr>
          <p:spPr>
            <a:xfrm rot="16200000" flipH="1">
              <a:off x="2747877" y="5395950"/>
              <a:ext cx="785109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74" name="Овал 373"/>
            <p:cNvSpPr/>
            <p:nvPr/>
          </p:nvSpPr>
          <p:spPr>
            <a:xfrm>
              <a:off x="3068504" y="4881539"/>
              <a:ext cx="141069" cy="71759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75" name="Овал 374"/>
            <p:cNvSpPr/>
            <p:nvPr/>
          </p:nvSpPr>
          <p:spPr>
            <a:xfrm>
              <a:off x="2998033" y="5139911"/>
              <a:ext cx="68726" cy="71759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76" name="Овал 375"/>
            <p:cNvSpPr/>
            <p:nvPr/>
          </p:nvSpPr>
          <p:spPr>
            <a:xfrm>
              <a:off x="2927086" y="5285515"/>
              <a:ext cx="72342" cy="71756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77" name="Овал 376"/>
            <p:cNvSpPr/>
            <p:nvPr/>
          </p:nvSpPr>
          <p:spPr>
            <a:xfrm>
              <a:off x="2928149" y="5425821"/>
              <a:ext cx="72342" cy="71759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78" name="Овал 377"/>
            <p:cNvSpPr/>
            <p:nvPr/>
          </p:nvSpPr>
          <p:spPr>
            <a:xfrm>
              <a:off x="3000531" y="5570239"/>
              <a:ext cx="68724" cy="71756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79" name="Овал 378"/>
            <p:cNvSpPr/>
            <p:nvPr/>
          </p:nvSpPr>
          <p:spPr>
            <a:xfrm>
              <a:off x="3212172" y="5139715"/>
              <a:ext cx="72342" cy="71759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80" name="Овал 379"/>
            <p:cNvSpPr/>
            <p:nvPr/>
          </p:nvSpPr>
          <p:spPr>
            <a:xfrm>
              <a:off x="3284554" y="5284133"/>
              <a:ext cx="68724" cy="71756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81" name="Овал 380"/>
            <p:cNvSpPr/>
            <p:nvPr/>
          </p:nvSpPr>
          <p:spPr>
            <a:xfrm>
              <a:off x="3286952" y="5428363"/>
              <a:ext cx="68724" cy="71756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82" name="Овал 381"/>
            <p:cNvSpPr/>
            <p:nvPr/>
          </p:nvSpPr>
          <p:spPr>
            <a:xfrm>
              <a:off x="3211308" y="5571601"/>
              <a:ext cx="72342" cy="71756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</p:grpSp>
      <p:sp>
        <p:nvSpPr>
          <p:cNvPr id="389" name="Полилиния 388"/>
          <p:cNvSpPr/>
          <p:nvPr/>
        </p:nvSpPr>
        <p:spPr>
          <a:xfrm>
            <a:off x="263525" y="3248025"/>
            <a:ext cx="307975" cy="109538"/>
          </a:xfrm>
          <a:custGeom>
            <a:avLst/>
            <a:gdLst>
              <a:gd name="connsiteX0" fmla="*/ 0 w 420413"/>
              <a:gd name="connsiteY0" fmla="*/ 0 h 287282"/>
              <a:gd name="connsiteX1" fmla="*/ 220717 w 420413"/>
              <a:gd name="connsiteY1" fmla="*/ 283779 h 287282"/>
              <a:gd name="connsiteX2" fmla="*/ 420413 w 420413"/>
              <a:gd name="connsiteY2" fmla="*/ 21020 h 287282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  <a:gd name="connsiteX0" fmla="*/ 0 w 420413"/>
              <a:gd name="connsiteY0" fmla="*/ 6132 h 289911"/>
              <a:gd name="connsiteX1" fmla="*/ 220717 w 420413"/>
              <a:gd name="connsiteY1" fmla="*/ 289911 h 289911"/>
              <a:gd name="connsiteX2" fmla="*/ 420413 w 420413"/>
              <a:gd name="connsiteY2" fmla="*/ 27152 h 289911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420413" h="283779">
                <a:moveTo>
                  <a:pt x="0" y="0"/>
                </a:moveTo>
                <a:cubicBezTo>
                  <a:pt x="149090" y="93335"/>
                  <a:pt x="163486" y="80086"/>
                  <a:pt x="220717" y="283779"/>
                </a:cubicBezTo>
                <a:cubicBezTo>
                  <a:pt x="307893" y="34541"/>
                  <a:pt x="297355" y="100451"/>
                  <a:pt x="420413" y="21020"/>
                </a:cubicBezTo>
              </a:path>
            </a:pathLst>
          </a:custGeom>
          <a:ln w="15875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/>
          </a:p>
        </p:txBody>
      </p:sp>
      <p:sp>
        <p:nvSpPr>
          <p:cNvPr id="390" name="Полилиния 389"/>
          <p:cNvSpPr/>
          <p:nvPr/>
        </p:nvSpPr>
        <p:spPr>
          <a:xfrm>
            <a:off x="928688" y="3286125"/>
            <a:ext cx="307975" cy="109538"/>
          </a:xfrm>
          <a:custGeom>
            <a:avLst/>
            <a:gdLst>
              <a:gd name="connsiteX0" fmla="*/ 0 w 420413"/>
              <a:gd name="connsiteY0" fmla="*/ 0 h 287282"/>
              <a:gd name="connsiteX1" fmla="*/ 220717 w 420413"/>
              <a:gd name="connsiteY1" fmla="*/ 283779 h 287282"/>
              <a:gd name="connsiteX2" fmla="*/ 420413 w 420413"/>
              <a:gd name="connsiteY2" fmla="*/ 21020 h 287282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  <a:gd name="connsiteX0" fmla="*/ 0 w 420413"/>
              <a:gd name="connsiteY0" fmla="*/ 6132 h 289911"/>
              <a:gd name="connsiteX1" fmla="*/ 220717 w 420413"/>
              <a:gd name="connsiteY1" fmla="*/ 289911 h 289911"/>
              <a:gd name="connsiteX2" fmla="*/ 420413 w 420413"/>
              <a:gd name="connsiteY2" fmla="*/ 27152 h 289911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420413" h="283779">
                <a:moveTo>
                  <a:pt x="0" y="0"/>
                </a:moveTo>
                <a:cubicBezTo>
                  <a:pt x="149090" y="93335"/>
                  <a:pt x="163486" y="80086"/>
                  <a:pt x="220717" y="283779"/>
                </a:cubicBezTo>
                <a:cubicBezTo>
                  <a:pt x="307893" y="34541"/>
                  <a:pt x="297355" y="100451"/>
                  <a:pt x="420413" y="21020"/>
                </a:cubicBezTo>
              </a:path>
            </a:pathLst>
          </a:custGeom>
          <a:ln w="15875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/>
          </a:p>
        </p:txBody>
      </p:sp>
      <p:sp>
        <p:nvSpPr>
          <p:cNvPr id="391" name="Полилиния 390"/>
          <p:cNvSpPr/>
          <p:nvPr/>
        </p:nvSpPr>
        <p:spPr>
          <a:xfrm>
            <a:off x="428625" y="3071813"/>
            <a:ext cx="307975" cy="109537"/>
          </a:xfrm>
          <a:custGeom>
            <a:avLst/>
            <a:gdLst>
              <a:gd name="connsiteX0" fmla="*/ 0 w 420413"/>
              <a:gd name="connsiteY0" fmla="*/ 0 h 287282"/>
              <a:gd name="connsiteX1" fmla="*/ 220717 w 420413"/>
              <a:gd name="connsiteY1" fmla="*/ 283779 h 287282"/>
              <a:gd name="connsiteX2" fmla="*/ 420413 w 420413"/>
              <a:gd name="connsiteY2" fmla="*/ 21020 h 287282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  <a:gd name="connsiteX0" fmla="*/ 0 w 420413"/>
              <a:gd name="connsiteY0" fmla="*/ 6132 h 289911"/>
              <a:gd name="connsiteX1" fmla="*/ 220717 w 420413"/>
              <a:gd name="connsiteY1" fmla="*/ 289911 h 289911"/>
              <a:gd name="connsiteX2" fmla="*/ 420413 w 420413"/>
              <a:gd name="connsiteY2" fmla="*/ 27152 h 289911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420413" h="283779">
                <a:moveTo>
                  <a:pt x="0" y="0"/>
                </a:moveTo>
                <a:cubicBezTo>
                  <a:pt x="149090" y="93335"/>
                  <a:pt x="163486" y="80086"/>
                  <a:pt x="220717" y="283779"/>
                </a:cubicBezTo>
                <a:cubicBezTo>
                  <a:pt x="307893" y="34541"/>
                  <a:pt x="297355" y="100451"/>
                  <a:pt x="420413" y="21020"/>
                </a:cubicBezTo>
              </a:path>
            </a:pathLst>
          </a:custGeom>
          <a:ln w="15875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/>
          </a:p>
        </p:txBody>
      </p:sp>
      <p:sp>
        <p:nvSpPr>
          <p:cNvPr id="392" name="Полилиния 391"/>
          <p:cNvSpPr/>
          <p:nvPr/>
        </p:nvSpPr>
        <p:spPr>
          <a:xfrm>
            <a:off x="785813" y="3071813"/>
            <a:ext cx="307975" cy="109537"/>
          </a:xfrm>
          <a:custGeom>
            <a:avLst/>
            <a:gdLst>
              <a:gd name="connsiteX0" fmla="*/ 0 w 420413"/>
              <a:gd name="connsiteY0" fmla="*/ 0 h 287282"/>
              <a:gd name="connsiteX1" fmla="*/ 220717 w 420413"/>
              <a:gd name="connsiteY1" fmla="*/ 283779 h 287282"/>
              <a:gd name="connsiteX2" fmla="*/ 420413 w 420413"/>
              <a:gd name="connsiteY2" fmla="*/ 21020 h 287282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  <a:gd name="connsiteX0" fmla="*/ 0 w 420413"/>
              <a:gd name="connsiteY0" fmla="*/ 6132 h 289911"/>
              <a:gd name="connsiteX1" fmla="*/ 220717 w 420413"/>
              <a:gd name="connsiteY1" fmla="*/ 289911 h 289911"/>
              <a:gd name="connsiteX2" fmla="*/ 420413 w 420413"/>
              <a:gd name="connsiteY2" fmla="*/ 27152 h 289911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420413" h="283779">
                <a:moveTo>
                  <a:pt x="0" y="0"/>
                </a:moveTo>
                <a:cubicBezTo>
                  <a:pt x="149090" y="93335"/>
                  <a:pt x="163486" y="80086"/>
                  <a:pt x="220717" y="283779"/>
                </a:cubicBezTo>
                <a:cubicBezTo>
                  <a:pt x="307893" y="34541"/>
                  <a:pt x="297355" y="100451"/>
                  <a:pt x="420413" y="21020"/>
                </a:cubicBezTo>
              </a:path>
            </a:pathLst>
          </a:custGeom>
          <a:ln w="15875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/>
          </a:p>
        </p:txBody>
      </p:sp>
      <p:sp>
        <p:nvSpPr>
          <p:cNvPr id="393" name="Полилиния 392"/>
          <p:cNvSpPr/>
          <p:nvPr/>
        </p:nvSpPr>
        <p:spPr>
          <a:xfrm>
            <a:off x="642938" y="2857500"/>
            <a:ext cx="307975" cy="109538"/>
          </a:xfrm>
          <a:custGeom>
            <a:avLst/>
            <a:gdLst>
              <a:gd name="connsiteX0" fmla="*/ 0 w 420413"/>
              <a:gd name="connsiteY0" fmla="*/ 0 h 287282"/>
              <a:gd name="connsiteX1" fmla="*/ 220717 w 420413"/>
              <a:gd name="connsiteY1" fmla="*/ 283779 h 287282"/>
              <a:gd name="connsiteX2" fmla="*/ 420413 w 420413"/>
              <a:gd name="connsiteY2" fmla="*/ 21020 h 287282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  <a:gd name="connsiteX0" fmla="*/ 0 w 420413"/>
              <a:gd name="connsiteY0" fmla="*/ 6132 h 289911"/>
              <a:gd name="connsiteX1" fmla="*/ 220717 w 420413"/>
              <a:gd name="connsiteY1" fmla="*/ 289911 h 289911"/>
              <a:gd name="connsiteX2" fmla="*/ 420413 w 420413"/>
              <a:gd name="connsiteY2" fmla="*/ 27152 h 289911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420413" h="283779">
                <a:moveTo>
                  <a:pt x="0" y="0"/>
                </a:moveTo>
                <a:cubicBezTo>
                  <a:pt x="149090" y="93335"/>
                  <a:pt x="163486" y="80086"/>
                  <a:pt x="220717" y="283779"/>
                </a:cubicBezTo>
                <a:cubicBezTo>
                  <a:pt x="307893" y="34541"/>
                  <a:pt x="297355" y="100451"/>
                  <a:pt x="420413" y="21020"/>
                </a:cubicBezTo>
              </a:path>
            </a:pathLst>
          </a:custGeom>
          <a:ln w="15875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/>
          </a:p>
        </p:txBody>
      </p:sp>
      <p:sp>
        <p:nvSpPr>
          <p:cNvPr id="394" name="Овал 393"/>
          <p:cNvSpPr/>
          <p:nvPr/>
        </p:nvSpPr>
        <p:spPr>
          <a:xfrm>
            <a:off x="0" y="214290"/>
            <a:ext cx="1428728" cy="1357322"/>
          </a:xfrm>
          <a:prstGeom prst="ellipse">
            <a:avLst/>
          </a:prstGeom>
          <a:gradFill flip="none" rotWithShape="1">
            <a:gsLst>
              <a:gs pos="100000">
                <a:schemeClr val="bg1"/>
              </a:gs>
              <a:gs pos="26000">
                <a:schemeClr val="bg1">
                  <a:alpha val="0"/>
                </a:schemeClr>
              </a:gs>
            </a:gsLst>
            <a:path path="circle">
              <a:fillToRect l="50000" t="50000" r="50000" b="50000"/>
            </a:path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/>
          </a:p>
        </p:txBody>
      </p:sp>
      <p:sp>
        <p:nvSpPr>
          <p:cNvPr id="395" name="Заголовок 394"/>
          <p:cNvSpPr>
            <a:spLocks noGrp="1"/>
          </p:cNvSpPr>
          <p:nvPr>
            <p:ph type="title"/>
          </p:nvPr>
        </p:nvSpPr>
        <p:spPr>
          <a:xfrm>
            <a:off x="1214414" y="0"/>
            <a:ext cx="6643734" cy="1143000"/>
          </a:xfrm>
          <a:prstGeom prst="round2SameRect">
            <a:avLst>
              <a:gd name="adj1" fmla="val 16667"/>
              <a:gd name="adj2" fmla="val 38889"/>
            </a:avLst>
          </a:prstGeom>
          <a:gradFill>
            <a:gsLst>
              <a:gs pos="100000">
                <a:srgbClr val="FFCCCC"/>
              </a:gs>
              <a:gs pos="26000">
                <a:schemeClr val="bg1"/>
              </a:gs>
            </a:gsLst>
            <a:path path="circle">
              <a:fillToRect l="50000" t="50000" r="50000" b="50000"/>
            </a:path>
          </a:gradFill>
          <a:scene3d>
            <a:camera prst="orthographicFront"/>
            <a:lightRig rig="threePt" dir="t"/>
          </a:scene3d>
          <a:sp3d>
            <a:bevelT w="171450" h="31750"/>
          </a:sp3d>
        </p:spPr>
        <p:txBody>
          <a:bodyPr rtlCol="0">
            <a:normAutofit/>
          </a:bodyPr>
          <a:lstStyle/>
          <a:p>
            <a:pPr fontAlgn="auto">
              <a:spcAft>
                <a:spcPts val="0"/>
              </a:spcAft>
              <a:defRPr/>
            </a:pPr>
            <a:r>
              <a:rPr lang="ru-RU" sz="3600" b="1" dirty="0" smtClean="0">
                <a:ln>
                  <a:solidFill>
                    <a:sysClr val="windowText" lastClr="000000"/>
                  </a:solidFill>
                </a:ln>
                <a:solidFill>
                  <a:srgbClr val="FFCCCC"/>
                </a:solidFill>
                <a:effectLst>
                  <a:outerShdw blurRad="50800" dist="38100" dir="2700000" algn="tl" rotWithShape="0">
                    <a:prstClr val="black">
                      <a:alpha val="40000"/>
                    </a:prstClr>
                  </a:outerShdw>
                </a:effectLst>
              </a:rPr>
              <a:t>Предупредительная страница</a:t>
            </a:r>
            <a:endParaRPr lang="ru-RU" sz="3600" b="1" dirty="0">
              <a:ln>
                <a:solidFill>
                  <a:sysClr val="windowText" lastClr="000000"/>
                </a:solidFill>
              </a:ln>
              <a:solidFill>
                <a:srgbClr val="FFCCCC"/>
              </a:solidFill>
              <a:effectLst>
                <a:outerShdw blurRad="50800" dist="38100" dir="2700000" algn="tl" rotWithShape="0">
                  <a:prstClr val="black">
                    <a:alpha val="40000"/>
                  </a:prstClr>
                </a:outerShdw>
              </a:effectLst>
            </a:endParaRPr>
          </a:p>
        </p:txBody>
      </p:sp>
      <p:grpSp>
        <p:nvGrpSpPr>
          <p:cNvPr id="291" name="Группа 329"/>
          <p:cNvGrpSpPr/>
          <p:nvPr/>
        </p:nvGrpSpPr>
        <p:grpSpPr>
          <a:xfrm>
            <a:off x="714348" y="6143644"/>
            <a:ext cx="642942" cy="571504"/>
            <a:chOff x="3533771" y="2640017"/>
            <a:chExt cx="1789109" cy="1289049"/>
          </a:xfrm>
          <a:effectLst>
            <a:outerShdw blurRad="76200" dist="63500" dir="2700000" algn="tl" rotWithShape="0">
              <a:prstClr val="black">
                <a:alpha val="64000"/>
              </a:prstClr>
            </a:outerShdw>
          </a:effectLst>
        </p:grpSpPr>
        <p:sp>
          <p:nvSpPr>
            <p:cNvPr id="296" name="Скругленный прямоугольник 295"/>
            <p:cNvSpPr/>
            <p:nvPr/>
          </p:nvSpPr>
          <p:spPr>
            <a:xfrm>
              <a:off x="4357686" y="3357562"/>
              <a:ext cx="142876" cy="357190"/>
            </a:xfrm>
            <a:prstGeom prst="roundRect">
              <a:avLst>
                <a:gd name="adj" fmla="val 50000"/>
              </a:avLst>
            </a:prstGeom>
            <a:solidFill>
              <a:schemeClr val="accent6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01" name="Скругленный прямоугольник 300"/>
            <p:cNvSpPr/>
            <p:nvPr/>
          </p:nvSpPr>
          <p:spPr>
            <a:xfrm>
              <a:off x="4357686" y="3143248"/>
              <a:ext cx="142876" cy="285752"/>
            </a:xfrm>
            <a:prstGeom prst="roundRect">
              <a:avLst>
                <a:gd name="adj" fmla="val 30000"/>
              </a:avLst>
            </a:prstGeom>
            <a:solidFill>
              <a:srgbClr val="00B05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06" name="Полилиния 305">
              <a:hlinkClick r:id="" action="ppaction://hlinkshowjump?jump=endshow"/>
            </p:cNvPr>
            <p:cNvSpPr/>
            <p:nvPr/>
          </p:nvSpPr>
          <p:spPr>
            <a:xfrm flipV="1">
              <a:off x="4457695" y="3286124"/>
              <a:ext cx="571504" cy="642942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2"/>
            </a:lnRef>
            <a:fillRef idx="2">
              <a:schemeClr val="accent2"/>
            </a:fillRef>
            <a:effectRef idx="1">
              <a:schemeClr val="accent2"/>
            </a:effectRef>
            <a:fontRef idx="minor">
              <a:schemeClr val="dk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11" name="Полилиния 310">
              <a:hlinkClick r:id="" action="ppaction://hlinkshowjump?jump=endshow"/>
            </p:cNvPr>
            <p:cNvSpPr/>
            <p:nvPr/>
          </p:nvSpPr>
          <p:spPr>
            <a:xfrm flipH="1" flipV="1">
              <a:off x="3824286" y="3286124"/>
              <a:ext cx="571504" cy="642942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2"/>
            </a:lnRef>
            <a:fillRef idx="2">
              <a:schemeClr val="accent2"/>
            </a:fillRef>
            <a:effectRef idx="1">
              <a:schemeClr val="accent2"/>
            </a:effectRef>
            <a:fontRef idx="minor">
              <a:schemeClr val="dk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43" name="Скругленный прямоугольник 342"/>
            <p:cNvSpPr/>
            <p:nvPr/>
          </p:nvSpPr>
          <p:spPr>
            <a:xfrm>
              <a:off x="4357686" y="3071810"/>
              <a:ext cx="142876" cy="142876"/>
            </a:xfrm>
            <a:prstGeom prst="roundRect">
              <a:avLst>
                <a:gd name="adj" fmla="val 41111"/>
              </a:avLst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45" name="Полилиния 344">
              <a:hlinkClick r:id="" action="ppaction://hlinkshowjump?jump=endshow"/>
            </p:cNvPr>
            <p:cNvSpPr/>
            <p:nvPr/>
          </p:nvSpPr>
          <p:spPr>
            <a:xfrm>
              <a:off x="4457696" y="2640017"/>
              <a:ext cx="865184" cy="888998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2"/>
            </a:lnRef>
            <a:fillRef idx="2">
              <a:schemeClr val="accent2"/>
            </a:fillRef>
            <a:effectRef idx="1">
              <a:schemeClr val="accent2"/>
            </a:effectRef>
            <a:fontRef idx="minor">
              <a:schemeClr val="dk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56" name="Полилиния 355">
              <a:hlinkClick r:id="" action="ppaction://hlinkshowjump?jump=endshow"/>
            </p:cNvPr>
            <p:cNvSpPr/>
            <p:nvPr/>
          </p:nvSpPr>
          <p:spPr>
            <a:xfrm flipH="1">
              <a:off x="3533771" y="2647945"/>
              <a:ext cx="865184" cy="888998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2"/>
            </a:lnRef>
            <a:fillRef idx="2">
              <a:schemeClr val="accent2"/>
            </a:fillRef>
            <a:effectRef idx="1">
              <a:schemeClr val="accent2"/>
            </a:effectRef>
            <a:fontRef idx="minor">
              <a:schemeClr val="dk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</p:grpSp>
      <p:grpSp>
        <p:nvGrpSpPr>
          <p:cNvPr id="357" name="Группа 329"/>
          <p:cNvGrpSpPr/>
          <p:nvPr/>
        </p:nvGrpSpPr>
        <p:grpSpPr>
          <a:xfrm rot="16200000">
            <a:off x="7329611" y="6108409"/>
            <a:ext cx="635210" cy="578268"/>
            <a:chOff x="3533771" y="2640017"/>
            <a:chExt cx="1789109" cy="1289049"/>
          </a:xfrm>
          <a:effectLst>
            <a:outerShdw blurRad="76200" dist="63500" dir="2700000" algn="tl" rotWithShape="0">
              <a:prstClr val="black">
                <a:alpha val="64000"/>
              </a:prstClr>
            </a:outerShdw>
          </a:effectLst>
        </p:grpSpPr>
        <p:sp>
          <p:nvSpPr>
            <p:cNvPr id="370" name="Скругленный прямоугольник 369"/>
            <p:cNvSpPr/>
            <p:nvPr/>
          </p:nvSpPr>
          <p:spPr>
            <a:xfrm>
              <a:off x="4357686" y="3357562"/>
              <a:ext cx="142876" cy="357190"/>
            </a:xfrm>
            <a:prstGeom prst="roundRect">
              <a:avLst>
                <a:gd name="adj" fmla="val 50000"/>
              </a:avLst>
            </a:prstGeom>
            <a:solidFill>
              <a:schemeClr val="accent6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88" name="Скругленный прямоугольник 387"/>
            <p:cNvSpPr/>
            <p:nvPr/>
          </p:nvSpPr>
          <p:spPr>
            <a:xfrm>
              <a:off x="4357686" y="3143248"/>
              <a:ext cx="142876" cy="285752"/>
            </a:xfrm>
            <a:prstGeom prst="roundRect">
              <a:avLst>
                <a:gd name="adj" fmla="val 30000"/>
              </a:avLst>
            </a:prstGeom>
            <a:solidFill>
              <a:srgbClr val="00B05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97" name="Полилиния 396">
              <a:hlinkClick r:id="" action="ppaction://hlinkshowjump?jump=previousslide"/>
            </p:cNvPr>
            <p:cNvSpPr/>
            <p:nvPr/>
          </p:nvSpPr>
          <p:spPr>
            <a:xfrm flipV="1">
              <a:off x="4457695" y="3286124"/>
              <a:ext cx="571504" cy="642942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6"/>
            </a:lnRef>
            <a:fillRef idx="2">
              <a:schemeClr val="accent6"/>
            </a:fillRef>
            <a:effectRef idx="1">
              <a:schemeClr val="accent6"/>
            </a:effectRef>
            <a:fontRef idx="minor">
              <a:schemeClr val="dk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98" name="Полилиния 397">
              <a:hlinkClick r:id="" action="ppaction://hlinkshowjump?jump=previousslide"/>
            </p:cNvPr>
            <p:cNvSpPr/>
            <p:nvPr/>
          </p:nvSpPr>
          <p:spPr>
            <a:xfrm flipH="1" flipV="1">
              <a:off x="3824286" y="3286124"/>
              <a:ext cx="571504" cy="642942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6"/>
            </a:lnRef>
            <a:fillRef idx="2">
              <a:schemeClr val="accent6"/>
            </a:fillRef>
            <a:effectRef idx="1">
              <a:schemeClr val="accent6"/>
            </a:effectRef>
            <a:fontRef idx="minor">
              <a:schemeClr val="dk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99" name="Скругленный прямоугольник 398"/>
            <p:cNvSpPr/>
            <p:nvPr/>
          </p:nvSpPr>
          <p:spPr>
            <a:xfrm>
              <a:off x="4357686" y="3071810"/>
              <a:ext cx="142876" cy="142876"/>
            </a:xfrm>
            <a:prstGeom prst="roundRect">
              <a:avLst>
                <a:gd name="adj" fmla="val 41111"/>
              </a:avLst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400" name="Полилиния 399">
              <a:hlinkClick r:id="" action="ppaction://hlinkshowjump?jump=previousslide"/>
            </p:cNvPr>
            <p:cNvSpPr/>
            <p:nvPr/>
          </p:nvSpPr>
          <p:spPr>
            <a:xfrm>
              <a:off x="4457696" y="2640017"/>
              <a:ext cx="865184" cy="888998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6"/>
            </a:lnRef>
            <a:fillRef idx="2">
              <a:schemeClr val="accent6"/>
            </a:fillRef>
            <a:effectRef idx="1">
              <a:schemeClr val="accent6"/>
            </a:effectRef>
            <a:fontRef idx="minor">
              <a:schemeClr val="dk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401" name="Полилиния 400">
              <a:hlinkClick r:id="" action="ppaction://hlinkshowjump?jump=previousslide"/>
            </p:cNvPr>
            <p:cNvSpPr/>
            <p:nvPr/>
          </p:nvSpPr>
          <p:spPr>
            <a:xfrm flipH="1">
              <a:off x="3533771" y="2647945"/>
              <a:ext cx="865184" cy="888998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6"/>
            </a:lnRef>
            <a:fillRef idx="2">
              <a:schemeClr val="accent6"/>
            </a:fillRef>
            <a:effectRef idx="1">
              <a:schemeClr val="accent6"/>
            </a:effectRef>
            <a:fontRef idx="minor">
              <a:schemeClr val="dk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</p:grpSp>
      <p:grpSp>
        <p:nvGrpSpPr>
          <p:cNvPr id="402" name="Группа 329"/>
          <p:cNvGrpSpPr/>
          <p:nvPr/>
        </p:nvGrpSpPr>
        <p:grpSpPr>
          <a:xfrm rot="5400000">
            <a:off x="7897733" y="6111791"/>
            <a:ext cx="635210" cy="571504"/>
            <a:chOff x="3533771" y="2640017"/>
            <a:chExt cx="1789109" cy="1289049"/>
          </a:xfrm>
          <a:effectLst>
            <a:outerShdw blurRad="76200" dist="63500" dir="2700000" algn="tl" rotWithShape="0">
              <a:prstClr val="black">
                <a:alpha val="64000"/>
              </a:prstClr>
            </a:outerShdw>
          </a:effectLst>
        </p:grpSpPr>
        <p:sp>
          <p:nvSpPr>
            <p:cNvPr id="403" name="Скругленный прямоугольник 402"/>
            <p:cNvSpPr/>
            <p:nvPr/>
          </p:nvSpPr>
          <p:spPr>
            <a:xfrm>
              <a:off x="4357686" y="3357562"/>
              <a:ext cx="142876" cy="357190"/>
            </a:xfrm>
            <a:prstGeom prst="roundRect">
              <a:avLst>
                <a:gd name="adj" fmla="val 50000"/>
              </a:avLst>
            </a:prstGeom>
            <a:solidFill>
              <a:schemeClr val="accent6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404" name="Скругленный прямоугольник 403"/>
            <p:cNvSpPr/>
            <p:nvPr/>
          </p:nvSpPr>
          <p:spPr>
            <a:xfrm>
              <a:off x="4357686" y="3143248"/>
              <a:ext cx="142876" cy="285752"/>
            </a:xfrm>
            <a:prstGeom prst="roundRect">
              <a:avLst>
                <a:gd name="adj" fmla="val 30000"/>
              </a:avLst>
            </a:prstGeom>
            <a:solidFill>
              <a:srgbClr val="00B05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405" name="Полилиния 404">
              <a:hlinkClick r:id="" action="ppaction://hlinkshowjump?jump=nextslide"/>
            </p:cNvPr>
            <p:cNvSpPr/>
            <p:nvPr/>
          </p:nvSpPr>
          <p:spPr>
            <a:xfrm flipV="1">
              <a:off x="4457695" y="3286124"/>
              <a:ext cx="571504" cy="642942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3"/>
            </a:lnRef>
            <a:fillRef idx="2">
              <a:schemeClr val="accent3"/>
            </a:fillRef>
            <a:effectRef idx="1">
              <a:schemeClr val="accent3"/>
            </a:effectRef>
            <a:fontRef idx="minor">
              <a:schemeClr val="dk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406" name="Полилиния 405">
              <a:hlinkClick r:id="" action="ppaction://hlinkshowjump?jump=nextslide"/>
            </p:cNvPr>
            <p:cNvSpPr/>
            <p:nvPr/>
          </p:nvSpPr>
          <p:spPr>
            <a:xfrm flipH="1" flipV="1">
              <a:off x="3824286" y="3286124"/>
              <a:ext cx="571504" cy="642942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3"/>
            </a:lnRef>
            <a:fillRef idx="2">
              <a:schemeClr val="accent3"/>
            </a:fillRef>
            <a:effectRef idx="1">
              <a:schemeClr val="accent3"/>
            </a:effectRef>
            <a:fontRef idx="minor">
              <a:schemeClr val="dk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407" name="Скругленный прямоугольник 406"/>
            <p:cNvSpPr/>
            <p:nvPr/>
          </p:nvSpPr>
          <p:spPr>
            <a:xfrm>
              <a:off x="4357686" y="3071810"/>
              <a:ext cx="142876" cy="142876"/>
            </a:xfrm>
            <a:prstGeom prst="roundRect">
              <a:avLst>
                <a:gd name="adj" fmla="val 41111"/>
              </a:avLst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408" name="Полилиния 407">
              <a:hlinkClick r:id="" action="ppaction://hlinkshowjump?jump=nextslide"/>
            </p:cNvPr>
            <p:cNvSpPr/>
            <p:nvPr/>
          </p:nvSpPr>
          <p:spPr>
            <a:xfrm>
              <a:off x="4457696" y="2640017"/>
              <a:ext cx="865184" cy="888998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3"/>
            </a:lnRef>
            <a:fillRef idx="2">
              <a:schemeClr val="accent3"/>
            </a:fillRef>
            <a:effectRef idx="1">
              <a:schemeClr val="accent3"/>
            </a:effectRef>
            <a:fontRef idx="minor">
              <a:schemeClr val="dk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409" name="Полилиния 408">
              <a:hlinkClick r:id="" action="ppaction://hlinkshowjump?jump=nextslide"/>
            </p:cNvPr>
            <p:cNvSpPr/>
            <p:nvPr/>
          </p:nvSpPr>
          <p:spPr>
            <a:xfrm flipH="1">
              <a:off x="3533771" y="2647945"/>
              <a:ext cx="865184" cy="888998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3"/>
            </a:lnRef>
            <a:fillRef idx="2">
              <a:schemeClr val="accent3"/>
            </a:fillRef>
            <a:effectRef idx="1">
              <a:schemeClr val="accent3"/>
            </a:effectRef>
            <a:fontRef idx="minor">
              <a:schemeClr val="dk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</p:grpSp>
      <p:grpSp>
        <p:nvGrpSpPr>
          <p:cNvPr id="50243" name="Группа 285"/>
          <p:cNvGrpSpPr>
            <a:grpSpLocks/>
          </p:cNvGrpSpPr>
          <p:nvPr/>
        </p:nvGrpSpPr>
        <p:grpSpPr bwMode="auto">
          <a:xfrm>
            <a:off x="1428750" y="5929313"/>
            <a:ext cx="1000125" cy="1017587"/>
            <a:chOff x="214282" y="5643578"/>
            <a:chExt cx="1285884" cy="1017585"/>
          </a:xfrm>
        </p:grpSpPr>
        <p:sp>
          <p:nvSpPr>
            <p:cNvPr id="287" name="Полилиния 286"/>
            <p:cNvSpPr/>
            <p:nvPr/>
          </p:nvSpPr>
          <p:spPr>
            <a:xfrm>
              <a:off x="785786" y="5715016"/>
              <a:ext cx="714380" cy="946147"/>
            </a:xfrm>
            <a:custGeom>
              <a:avLst/>
              <a:gdLst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60461 h 1160461"/>
                <a:gd name="connsiteX1" fmla="*/ 228600 w 1000125"/>
                <a:gd name="connsiteY1" fmla="*/ 574673 h 1160461"/>
                <a:gd name="connsiteX2" fmla="*/ 404812 w 1000125"/>
                <a:gd name="connsiteY2" fmla="*/ 574673 h 1160461"/>
                <a:gd name="connsiteX3" fmla="*/ 385762 w 1000125"/>
                <a:gd name="connsiteY3" fmla="*/ 384173 h 1160461"/>
                <a:gd name="connsiteX4" fmla="*/ 666750 w 1000125"/>
                <a:gd name="connsiteY4" fmla="*/ 350836 h 1160461"/>
                <a:gd name="connsiteX5" fmla="*/ 642937 w 1000125"/>
                <a:gd name="connsiteY5" fmla="*/ 150811 h 1160461"/>
                <a:gd name="connsiteX6" fmla="*/ 914400 w 1000125"/>
                <a:gd name="connsiteY6" fmla="*/ 12698 h 1160461"/>
                <a:gd name="connsiteX7" fmla="*/ 1000125 w 1000125"/>
                <a:gd name="connsiteY7" fmla="*/ 379411 h 1160461"/>
                <a:gd name="connsiteX8" fmla="*/ 828675 w 1000125"/>
                <a:gd name="connsiteY8" fmla="*/ 403223 h 1160461"/>
                <a:gd name="connsiteX9" fmla="*/ 852487 w 1000125"/>
                <a:gd name="connsiteY9" fmla="*/ 631823 h 1160461"/>
                <a:gd name="connsiteX10" fmla="*/ 638175 w 1000125"/>
                <a:gd name="connsiteY10" fmla="*/ 669923 h 1160461"/>
                <a:gd name="connsiteX11" fmla="*/ 638175 w 1000125"/>
                <a:gd name="connsiteY11" fmla="*/ 850898 h 1160461"/>
                <a:gd name="connsiteX12" fmla="*/ 0 w 1000125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76332" h="1160461">
                  <a:moveTo>
                    <a:pt x="0" y="1160461"/>
                  </a:moveTo>
                  <a:lnTo>
                    <a:pt x="228600" y="574673"/>
                  </a:lnTo>
                  <a:cubicBezTo>
                    <a:pt x="282586" y="474659"/>
                    <a:pt x="346075" y="574673"/>
                    <a:pt x="404812" y="574673"/>
                  </a:cubicBezTo>
                  <a:cubicBezTo>
                    <a:pt x="398462" y="511173"/>
                    <a:pt x="315923" y="481010"/>
                    <a:pt x="385762" y="384173"/>
                  </a:cubicBezTo>
                  <a:cubicBezTo>
                    <a:pt x="498486" y="268286"/>
                    <a:pt x="573087" y="361948"/>
                    <a:pt x="666750" y="350836"/>
                  </a:cubicBezTo>
                  <a:cubicBezTo>
                    <a:pt x="658812" y="284161"/>
                    <a:pt x="541347" y="212725"/>
                    <a:pt x="642937" y="150811"/>
                  </a:cubicBezTo>
                  <a:cubicBezTo>
                    <a:pt x="766771" y="0"/>
                    <a:pt x="823912" y="58736"/>
                    <a:pt x="914400" y="12698"/>
                  </a:cubicBezTo>
                  <a:cubicBezTo>
                    <a:pt x="942975" y="134936"/>
                    <a:pt x="1076332" y="180974"/>
                    <a:pt x="1000125" y="379411"/>
                  </a:cubicBezTo>
                  <a:cubicBezTo>
                    <a:pt x="919170" y="458786"/>
                    <a:pt x="885825" y="395286"/>
                    <a:pt x="828675" y="403223"/>
                  </a:cubicBezTo>
                  <a:cubicBezTo>
                    <a:pt x="836612" y="479423"/>
                    <a:pt x="982671" y="507997"/>
                    <a:pt x="852487" y="631823"/>
                  </a:cubicBezTo>
                  <a:cubicBezTo>
                    <a:pt x="766771" y="787396"/>
                    <a:pt x="709612" y="657223"/>
                    <a:pt x="638175" y="669923"/>
                  </a:cubicBezTo>
                  <a:cubicBezTo>
                    <a:pt x="638175" y="730248"/>
                    <a:pt x="719147" y="790570"/>
                    <a:pt x="638175" y="850898"/>
                  </a:cubicBezTo>
                  <a:lnTo>
                    <a:pt x="0" y="116046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>
                <a:rot lat="20566233" lon="4218831" rev="19705992"/>
              </a:camera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88" name="Полилиния 287"/>
            <p:cNvSpPr/>
            <p:nvPr/>
          </p:nvSpPr>
          <p:spPr>
            <a:xfrm flipH="1">
              <a:off x="214282" y="5715016"/>
              <a:ext cx="714380" cy="946147"/>
            </a:xfrm>
            <a:custGeom>
              <a:avLst/>
              <a:gdLst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60461 h 1160461"/>
                <a:gd name="connsiteX1" fmla="*/ 228600 w 1000125"/>
                <a:gd name="connsiteY1" fmla="*/ 574673 h 1160461"/>
                <a:gd name="connsiteX2" fmla="*/ 404812 w 1000125"/>
                <a:gd name="connsiteY2" fmla="*/ 574673 h 1160461"/>
                <a:gd name="connsiteX3" fmla="*/ 385762 w 1000125"/>
                <a:gd name="connsiteY3" fmla="*/ 384173 h 1160461"/>
                <a:gd name="connsiteX4" fmla="*/ 666750 w 1000125"/>
                <a:gd name="connsiteY4" fmla="*/ 350836 h 1160461"/>
                <a:gd name="connsiteX5" fmla="*/ 642937 w 1000125"/>
                <a:gd name="connsiteY5" fmla="*/ 150811 h 1160461"/>
                <a:gd name="connsiteX6" fmla="*/ 914400 w 1000125"/>
                <a:gd name="connsiteY6" fmla="*/ 12698 h 1160461"/>
                <a:gd name="connsiteX7" fmla="*/ 1000125 w 1000125"/>
                <a:gd name="connsiteY7" fmla="*/ 379411 h 1160461"/>
                <a:gd name="connsiteX8" fmla="*/ 828675 w 1000125"/>
                <a:gd name="connsiteY8" fmla="*/ 403223 h 1160461"/>
                <a:gd name="connsiteX9" fmla="*/ 852487 w 1000125"/>
                <a:gd name="connsiteY9" fmla="*/ 631823 h 1160461"/>
                <a:gd name="connsiteX10" fmla="*/ 638175 w 1000125"/>
                <a:gd name="connsiteY10" fmla="*/ 669923 h 1160461"/>
                <a:gd name="connsiteX11" fmla="*/ 638175 w 1000125"/>
                <a:gd name="connsiteY11" fmla="*/ 850898 h 1160461"/>
                <a:gd name="connsiteX12" fmla="*/ 0 w 1000125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76332" h="1160461">
                  <a:moveTo>
                    <a:pt x="0" y="1160461"/>
                  </a:moveTo>
                  <a:lnTo>
                    <a:pt x="228600" y="574673"/>
                  </a:lnTo>
                  <a:cubicBezTo>
                    <a:pt x="282586" y="474659"/>
                    <a:pt x="346075" y="574673"/>
                    <a:pt x="404812" y="574673"/>
                  </a:cubicBezTo>
                  <a:cubicBezTo>
                    <a:pt x="398462" y="511173"/>
                    <a:pt x="315923" y="481010"/>
                    <a:pt x="385762" y="384173"/>
                  </a:cubicBezTo>
                  <a:cubicBezTo>
                    <a:pt x="498486" y="268286"/>
                    <a:pt x="573087" y="361948"/>
                    <a:pt x="666750" y="350836"/>
                  </a:cubicBezTo>
                  <a:cubicBezTo>
                    <a:pt x="658812" y="284161"/>
                    <a:pt x="541347" y="212725"/>
                    <a:pt x="642937" y="150811"/>
                  </a:cubicBezTo>
                  <a:cubicBezTo>
                    <a:pt x="766771" y="0"/>
                    <a:pt x="823912" y="58736"/>
                    <a:pt x="914400" y="12698"/>
                  </a:cubicBezTo>
                  <a:cubicBezTo>
                    <a:pt x="942975" y="134936"/>
                    <a:pt x="1076332" y="180974"/>
                    <a:pt x="1000125" y="379411"/>
                  </a:cubicBezTo>
                  <a:cubicBezTo>
                    <a:pt x="919170" y="458786"/>
                    <a:pt x="885825" y="395286"/>
                    <a:pt x="828675" y="403223"/>
                  </a:cubicBezTo>
                  <a:cubicBezTo>
                    <a:pt x="836612" y="479423"/>
                    <a:pt x="982671" y="507997"/>
                    <a:pt x="852487" y="631823"/>
                  </a:cubicBezTo>
                  <a:cubicBezTo>
                    <a:pt x="766771" y="787396"/>
                    <a:pt x="709612" y="657223"/>
                    <a:pt x="638175" y="669923"/>
                  </a:cubicBezTo>
                  <a:cubicBezTo>
                    <a:pt x="638175" y="730248"/>
                    <a:pt x="719147" y="790570"/>
                    <a:pt x="638175" y="850898"/>
                  </a:cubicBezTo>
                  <a:lnTo>
                    <a:pt x="0" y="116046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>
                <a:rot lat="18000000" lon="0" rev="20099999"/>
              </a:camera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89" name="Полилиния 288"/>
            <p:cNvSpPr/>
            <p:nvPr/>
          </p:nvSpPr>
          <p:spPr>
            <a:xfrm rot="1839986">
              <a:off x="523281" y="5784561"/>
              <a:ext cx="488006" cy="785225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90" name="24-конечная звезда 289"/>
            <p:cNvSpPr/>
            <p:nvPr/>
          </p:nvSpPr>
          <p:spPr>
            <a:xfrm>
              <a:off x="571472" y="5643578"/>
              <a:ext cx="357190" cy="285752"/>
            </a:xfrm>
            <a:prstGeom prst="star24">
              <a:avLst>
                <a:gd name="adj" fmla="val 43333"/>
              </a:avLst>
            </a:prstGeom>
            <a:solidFill>
              <a:srgbClr val="FFFF00"/>
            </a:solidFill>
            <a:ln>
              <a:noFill/>
            </a:ln>
            <a:scene3d>
              <a:camera prst="orthographicFront"/>
              <a:lightRig rig="threePt" dir="t"/>
            </a:scene3d>
            <a:sp3d>
              <a:bevelT h="38100" prst="relaxedInse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</p:grpSp>
      <p:grpSp>
        <p:nvGrpSpPr>
          <p:cNvPr id="50244" name="Группа 356"/>
          <p:cNvGrpSpPr>
            <a:grpSpLocks/>
          </p:cNvGrpSpPr>
          <p:nvPr/>
        </p:nvGrpSpPr>
        <p:grpSpPr bwMode="auto">
          <a:xfrm rot="-1531300">
            <a:off x="1657350" y="6384925"/>
            <a:ext cx="250825" cy="339725"/>
            <a:chOff x="2857488" y="4883951"/>
            <a:chExt cx="571504" cy="903297"/>
          </a:xfrm>
        </p:grpSpPr>
        <p:sp>
          <p:nvSpPr>
            <p:cNvPr id="358" name="Овал 357"/>
            <p:cNvSpPr/>
            <p:nvPr/>
          </p:nvSpPr>
          <p:spPr>
            <a:xfrm>
              <a:off x="2999959" y="4926842"/>
              <a:ext cx="285751" cy="143514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59" name="Овал 358"/>
            <p:cNvSpPr/>
            <p:nvPr/>
          </p:nvSpPr>
          <p:spPr>
            <a:xfrm>
              <a:off x="2857488" y="5000636"/>
              <a:ext cx="571504" cy="785818"/>
            </a:xfrm>
            <a:prstGeom prst="ellipse">
              <a:avLst/>
            </a:prstGeom>
            <a:solidFill>
              <a:srgbClr val="A50021"/>
            </a:solidFill>
            <a:ln w="6350">
              <a:solidFill>
                <a:schemeClr val="tx1"/>
              </a:solidFill>
            </a:ln>
            <a:scene3d>
              <a:camera prst="orthographicFront"/>
              <a:lightRig rig="threePt" dir="t"/>
            </a:scene3d>
            <a:sp3d prstMaterial="plastic">
              <a:bevelT w="260350" h="1270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cxnSp>
          <p:nvCxnSpPr>
            <p:cNvPr id="360" name="Прямая соединительная линия 359"/>
            <p:cNvCxnSpPr>
              <a:stCxn id="0" idx="0"/>
              <a:endCxn id="0" idx="4"/>
            </p:cNvCxnSpPr>
            <p:nvPr/>
          </p:nvCxnSpPr>
          <p:spPr>
            <a:xfrm rot="16200000" flipH="1">
              <a:off x="2751569" y="5392222"/>
              <a:ext cx="785109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61" name="Овал 360"/>
            <p:cNvSpPr/>
            <p:nvPr/>
          </p:nvSpPr>
          <p:spPr>
            <a:xfrm>
              <a:off x="3070195" y="4879694"/>
              <a:ext cx="141069" cy="71756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62" name="Овал 361"/>
            <p:cNvSpPr/>
            <p:nvPr/>
          </p:nvSpPr>
          <p:spPr>
            <a:xfrm>
              <a:off x="3000392" y="5138715"/>
              <a:ext cx="68726" cy="71756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63" name="Овал 362"/>
            <p:cNvSpPr/>
            <p:nvPr/>
          </p:nvSpPr>
          <p:spPr>
            <a:xfrm>
              <a:off x="2929645" y="5282724"/>
              <a:ext cx="72342" cy="71759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64" name="Овал 363"/>
            <p:cNvSpPr/>
            <p:nvPr/>
          </p:nvSpPr>
          <p:spPr>
            <a:xfrm>
              <a:off x="2930295" y="5428088"/>
              <a:ext cx="72342" cy="71756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65" name="Овал 364"/>
            <p:cNvSpPr/>
            <p:nvPr/>
          </p:nvSpPr>
          <p:spPr>
            <a:xfrm>
              <a:off x="3000639" y="5569176"/>
              <a:ext cx="68726" cy="71756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66" name="Овал 365"/>
            <p:cNvSpPr/>
            <p:nvPr/>
          </p:nvSpPr>
          <p:spPr>
            <a:xfrm>
              <a:off x="3217000" y="5138793"/>
              <a:ext cx="72342" cy="71756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67" name="Овал 366"/>
            <p:cNvSpPr/>
            <p:nvPr/>
          </p:nvSpPr>
          <p:spPr>
            <a:xfrm>
              <a:off x="3287344" y="5279881"/>
              <a:ext cx="68726" cy="71756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68" name="Овал 367"/>
            <p:cNvSpPr/>
            <p:nvPr/>
          </p:nvSpPr>
          <p:spPr>
            <a:xfrm>
              <a:off x="3287996" y="5425243"/>
              <a:ext cx="68724" cy="71759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69" name="Овал 368"/>
            <p:cNvSpPr/>
            <p:nvPr/>
          </p:nvSpPr>
          <p:spPr>
            <a:xfrm>
              <a:off x="3217247" y="5569254"/>
              <a:ext cx="72342" cy="71756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</p:grpSp>
      <p:grpSp>
        <p:nvGrpSpPr>
          <p:cNvPr id="50245" name="Группа 300"/>
          <p:cNvGrpSpPr>
            <a:grpSpLocks/>
          </p:cNvGrpSpPr>
          <p:nvPr/>
        </p:nvGrpSpPr>
        <p:grpSpPr bwMode="auto">
          <a:xfrm>
            <a:off x="6000750" y="5929313"/>
            <a:ext cx="1000125" cy="928687"/>
            <a:chOff x="214282" y="5643578"/>
            <a:chExt cx="1285884" cy="1017585"/>
          </a:xfrm>
        </p:grpSpPr>
        <p:sp>
          <p:nvSpPr>
            <p:cNvPr id="302" name="Полилиния 301"/>
            <p:cNvSpPr/>
            <p:nvPr/>
          </p:nvSpPr>
          <p:spPr>
            <a:xfrm>
              <a:off x="785786" y="5715016"/>
              <a:ext cx="714380" cy="946147"/>
            </a:xfrm>
            <a:custGeom>
              <a:avLst/>
              <a:gdLst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60461 h 1160461"/>
                <a:gd name="connsiteX1" fmla="*/ 228600 w 1000125"/>
                <a:gd name="connsiteY1" fmla="*/ 574673 h 1160461"/>
                <a:gd name="connsiteX2" fmla="*/ 404812 w 1000125"/>
                <a:gd name="connsiteY2" fmla="*/ 574673 h 1160461"/>
                <a:gd name="connsiteX3" fmla="*/ 385762 w 1000125"/>
                <a:gd name="connsiteY3" fmla="*/ 384173 h 1160461"/>
                <a:gd name="connsiteX4" fmla="*/ 666750 w 1000125"/>
                <a:gd name="connsiteY4" fmla="*/ 350836 h 1160461"/>
                <a:gd name="connsiteX5" fmla="*/ 642937 w 1000125"/>
                <a:gd name="connsiteY5" fmla="*/ 150811 h 1160461"/>
                <a:gd name="connsiteX6" fmla="*/ 914400 w 1000125"/>
                <a:gd name="connsiteY6" fmla="*/ 12698 h 1160461"/>
                <a:gd name="connsiteX7" fmla="*/ 1000125 w 1000125"/>
                <a:gd name="connsiteY7" fmla="*/ 379411 h 1160461"/>
                <a:gd name="connsiteX8" fmla="*/ 828675 w 1000125"/>
                <a:gd name="connsiteY8" fmla="*/ 403223 h 1160461"/>
                <a:gd name="connsiteX9" fmla="*/ 852487 w 1000125"/>
                <a:gd name="connsiteY9" fmla="*/ 631823 h 1160461"/>
                <a:gd name="connsiteX10" fmla="*/ 638175 w 1000125"/>
                <a:gd name="connsiteY10" fmla="*/ 669923 h 1160461"/>
                <a:gd name="connsiteX11" fmla="*/ 638175 w 1000125"/>
                <a:gd name="connsiteY11" fmla="*/ 850898 h 1160461"/>
                <a:gd name="connsiteX12" fmla="*/ 0 w 1000125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76332" h="1160461">
                  <a:moveTo>
                    <a:pt x="0" y="1160461"/>
                  </a:moveTo>
                  <a:lnTo>
                    <a:pt x="228600" y="574673"/>
                  </a:lnTo>
                  <a:cubicBezTo>
                    <a:pt x="282586" y="474659"/>
                    <a:pt x="346075" y="574673"/>
                    <a:pt x="404812" y="574673"/>
                  </a:cubicBezTo>
                  <a:cubicBezTo>
                    <a:pt x="398462" y="511173"/>
                    <a:pt x="315923" y="481010"/>
                    <a:pt x="385762" y="384173"/>
                  </a:cubicBezTo>
                  <a:cubicBezTo>
                    <a:pt x="498486" y="268286"/>
                    <a:pt x="573087" y="361948"/>
                    <a:pt x="666750" y="350836"/>
                  </a:cubicBezTo>
                  <a:cubicBezTo>
                    <a:pt x="658812" y="284161"/>
                    <a:pt x="541347" y="212725"/>
                    <a:pt x="642937" y="150811"/>
                  </a:cubicBezTo>
                  <a:cubicBezTo>
                    <a:pt x="766771" y="0"/>
                    <a:pt x="823912" y="58736"/>
                    <a:pt x="914400" y="12698"/>
                  </a:cubicBezTo>
                  <a:cubicBezTo>
                    <a:pt x="942975" y="134936"/>
                    <a:pt x="1076332" y="180974"/>
                    <a:pt x="1000125" y="379411"/>
                  </a:cubicBezTo>
                  <a:cubicBezTo>
                    <a:pt x="919170" y="458786"/>
                    <a:pt x="885825" y="395286"/>
                    <a:pt x="828675" y="403223"/>
                  </a:cubicBezTo>
                  <a:cubicBezTo>
                    <a:pt x="836612" y="479423"/>
                    <a:pt x="982671" y="507997"/>
                    <a:pt x="852487" y="631823"/>
                  </a:cubicBezTo>
                  <a:cubicBezTo>
                    <a:pt x="766771" y="787396"/>
                    <a:pt x="709612" y="657223"/>
                    <a:pt x="638175" y="669923"/>
                  </a:cubicBezTo>
                  <a:cubicBezTo>
                    <a:pt x="638175" y="730248"/>
                    <a:pt x="719147" y="790570"/>
                    <a:pt x="638175" y="850898"/>
                  </a:cubicBezTo>
                  <a:lnTo>
                    <a:pt x="0" y="116046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>
                <a:rot lat="20566233" lon="4218831" rev="19705992"/>
              </a:camera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03" name="Полилиния 302"/>
            <p:cNvSpPr/>
            <p:nvPr/>
          </p:nvSpPr>
          <p:spPr>
            <a:xfrm flipH="1">
              <a:off x="214282" y="5715016"/>
              <a:ext cx="714380" cy="946147"/>
            </a:xfrm>
            <a:custGeom>
              <a:avLst/>
              <a:gdLst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60461 h 1160461"/>
                <a:gd name="connsiteX1" fmla="*/ 228600 w 1000125"/>
                <a:gd name="connsiteY1" fmla="*/ 574673 h 1160461"/>
                <a:gd name="connsiteX2" fmla="*/ 404812 w 1000125"/>
                <a:gd name="connsiteY2" fmla="*/ 574673 h 1160461"/>
                <a:gd name="connsiteX3" fmla="*/ 385762 w 1000125"/>
                <a:gd name="connsiteY3" fmla="*/ 384173 h 1160461"/>
                <a:gd name="connsiteX4" fmla="*/ 666750 w 1000125"/>
                <a:gd name="connsiteY4" fmla="*/ 350836 h 1160461"/>
                <a:gd name="connsiteX5" fmla="*/ 642937 w 1000125"/>
                <a:gd name="connsiteY5" fmla="*/ 150811 h 1160461"/>
                <a:gd name="connsiteX6" fmla="*/ 914400 w 1000125"/>
                <a:gd name="connsiteY6" fmla="*/ 12698 h 1160461"/>
                <a:gd name="connsiteX7" fmla="*/ 1000125 w 1000125"/>
                <a:gd name="connsiteY7" fmla="*/ 379411 h 1160461"/>
                <a:gd name="connsiteX8" fmla="*/ 828675 w 1000125"/>
                <a:gd name="connsiteY8" fmla="*/ 403223 h 1160461"/>
                <a:gd name="connsiteX9" fmla="*/ 852487 w 1000125"/>
                <a:gd name="connsiteY9" fmla="*/ 631823 h 1160461"/>
                <a:gd name="connsiteX10" fmla="*/ 638175 w 1000125"/>
                <a:gd name="connsiteY10" fmla="*/ 669923 h 1160461"/>
                <a:gd name="connsiteX11" fmla="*/ 638175 w 1000125"/>
                <a:gd name="connsiteY11" fmla="*/ 850898 h 1160461"/>
                <a:gd name="connsiteX12" fmla="*/ 0 w 1000125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76332" h="1160461">
                  <a:moveTo>
                    <a:pt x="0" y="1160461"/>
                  </a:moveTo>
                  <a:lnTo>
                    <a:pt x="228600" y="574673"/>
                  </a:lnTo>
                  <a:cubicBezTo>
                    <a:pt x="282586" y="474659"/>
                    <a:pt x="346075" y="574673"/>
                    <a:pt x="404812" y="574673"/>
                  </a:cubicBezTo>
                  <a:cubicBezTo>
                    <a:pt x="398462" y="511173"/>
                    <a:pt x="315923" y="481010"/>
                    <a:pt x="385762" y="384173"/>
                  </a:cubicBezTo>
                  <a:cubicBezTo>
                    <a:pt x="498486" y="268286"/>
                    <a:pt x="573087" y="361948"/>
                    <a:pt x="666750" y="350836"/>
                  </a:cubicBezTo>
                  <a:cubicBezTo>
                    <a:pt x="658812" y="284161"/>
                    <a:pt x="541347" y="212725"/>
                    <a:pt x="642937" y="150811"/>
                  </a:cubicBezTo>
                  <a:cubicBezTo>
                    <a:pt x="766771" y="0"/>
                    <a:pt x="823912" y="58736"/>
                    <a:pt x="914400" y="12698"/>
                  </a:cubicBezTo>
                  <a:cubicBezTo>
                    <a:pt x="942975" y="134936"/>
                    <a:pt x="1076332" y="180974"/>
                    <a:pt x="1000125" y="379411"/>
                  </a:cubicBezTo>
                  <a:cubicBezTo>
                    <a:pt x="919170" y="458786"/>
                    <a:pt x="885825" y="395286"/>
                    <a:pt x="828675" y="403223"/>
                  </a:cubicBezTo>
                  <a:cubicBezTo>
                    <a:pt x="836612" y="479423"/>
                    <a:pt x="982671" y="507997"/>
                    <a:pt x="852487" y="631823"/>
                  </a:cubicBezTo>
                  <a:cubicBezTo>
                    <a:pt x="766771" y="787396"/>
                    <a:pt x="709612" y="657223"/>
                    <a:pt x="638175" y="669923"/>
                  </a:cubicBezTo>
                  <a:cubicBezTo>
                    <a:pt x="638175" y="730248"/>
                    <a:pt x="719147" y="790570"/>
                    <a:pt x="638175" y="850898"/>
                  </a:cubicBezTo>
                  <a:lnTo>
                    <a:pt x="0" y="116046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>
                <a:rot lat="18000000" lon="0" rev="20099999"/>
              </a:camera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04" name="Полилиния 303"/>
            <p:cNvSpPr/>
            <p:nvPr/>
          </p:nvSpPr>
          <p:spPr>
            <a:xfrm rot="1839986">
              <a:off x="523281" y="5784561"/>
              <a:ext cx="488006" cy="785225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05" name="24-конечная звезда 304"/>
            <p:cNvSpPr/>
            <p:nvPr/>
          </p:nvSpPr>
          <p:spPr>
            <a:xfrm>
              <a:off x="571472" y="5643578"/>
              <a:ext cx="357190" cy="285752"/>
            </a:xfrm>
            <a:prstGeom prst="star24">
              <a:avLst>
                <a:gd name="adj" fmla="val 43333"/>
              </a:avLst>
            </a:prstGeom>
            <a:solidFill>
              <a:srgbClr val="FFFF00"/>
            </a:solidFill>
            <a:ln>
              <a:noFill/>
            </a:ln>
            <a:scene3d>
              <a:camera prst="orthographicFront"/>
              <a:lightRig rig="threePt" dir="t"/>
            </a:scene3d>
            <a:sp3d>
              <a:bevelT h="38100" prst="relaxedInse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</p:grpSp>
      <p:sp>
        <p:nvSpPr>
          <p:cNvPr id="50246" name="TextBox 226"/>
          <p:cNvSpPr txBox="1">
            <a:spLocks noChangeArrowheads="1"/>
          </p:cNvSpPr>
          <p:nvPr/>
        </p:nvSpPr>
        <p:spPr bwMode="auto">
          <a:xfrm>
            <a:off x="6064250" y="3268663"/>
            <a:ext cx="3022600" cy="12001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r>
              <a:rPr lang="ru-RU">
                <a:latin typeface="Calibri" pitchFamily="34" charset="0"/>
              </a:rPr>
              <a:t>Работая за компьютером,</a:t>
            </a:r>
          </a:p>
          <a:p>
            <a:r>
              <a:rPr lang="ru-RU">
                <a:latin typeface="Calibri" pitchFamily="34" charset="0"/>
              </a:rPr>
              <a:t>помни о том, что нельзя </a:t>
            </a:r>
          </a:p>
          <a:p>
            <a:r>
              <a:rPr lang="ru-RU">
                <a:latin typeface="Calibri" pitchFamily="34" charset="0"/>
              </a:rPr>
              <a:t>за ним просиживать часами.</a:t>
            </a:r>
          </a:p>
          <a:p>
            <a:r>
              <a:rPr lang="ru-RU">
                <a:latin typeface="Calibri" pitchFamily="34" charset="0"/>
              </a:rPr>
              <a:t>Это вредит здоровью!</a:t>
            </a:r>
          </a:p>
        </p:txBody>
      </p:sp>
      <p:pic>
        <p:nvPicPr>
          <p:cNvPr id="50247" name="Picture 18" descr="Z:\newtek\_backgrounds_1.02\Tim\powerpoint templates\21-40\excellence_in_education\elements\geeky_girl_at_computer_hg_wht.gif"/>
          <p:cNvPicPr>
            <a:picLocks noGrp="1" noChangeAspect="1" noChangeArrowheads="1" noCrop="1"/>
          </p:cNvPicPr>
          <p:nvPr>
            <p:ph idx="1"/>
          </p:nvPr>
        </p:nvPicPr>
        <p:blipFill>
          <a:blip r:embed="rId4" cstate="print"/>
          <a:srcRect/>
          <a:stretch>
            <a:fillRect/>
          </a:stretch>
        </p:blipFill>
        <p:spPr>
          <a:xfrm>
            <a:off x="1387475" y="2825750"/>
            <a:ext cx="3333750" cy="2705100"/>
          </a:xfrm>
        </p:spPr>
      </p:pic>
      <p:sp>
        <p:nvSpPr>
          <p:cNvPr id="410" name="AutoShape 12"/>
          <p:cNvSpPr>
            <a:spLocks noChangeArrowheads="1"/>
          </p:cNvSpPr>
          <p:nvPr/>
        </p:nvSpPr>
        <p:spPr bwMode="auto">
          <a:xfrm>
            <a:off x="1671638" y="1966913"/>
            <a:ext cx="2387600" cy="990600"/>
          </a:xfrm>
          <a:prstGeom prst="wedgeRectCallout">
            <a:avLst>
              <a:gd name="adj1" fmla="val -1769"/>
              <a:gd name="adj2" fmla="val 104167"/>
            </a:avLst>
          </a:prstGeom>
          <a:solidFill>
            <a:schemeClr val="bg1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/>
          </a:extLst>
        </p:spPr>
        <p:txBody>
          <a:bodyPr wrap="none"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ru-RU" sz="1600" dirty="0">
                <a:solidFill>
                  <a:srgbClr val="00206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+mn-lt"/>
                <a:cs typeface="+mn-cs"/>
              </a:rPr>
              <a:t>Не следует забывать об </a:t>
            </a:r>
          </a:p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ru-RU" sz="1600" dirty="0">
                <a:solidFill>
                  <a:srgbClr val="00206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+mn-lt"/>
                <a:cs typeface="+mn-cs"/>
              </a:rPr>
              <a:t>уроках! Делу время, а</a:t>
            </a:r>
          </a:p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ru-RU" sz="1600" dirty="0">
                <a:solidFill>
                  <a:srgbClr val="00206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+mn-lt"/>
                <a:cs typeface="+mn-cs"/>
              </a:rPr>
              <a:t>потехе час! </a:t>
            </a:r>
          </a:p>
        </p:txBody>
      </p:sp>
      <p:pic>
        <p:nvPicPr>
          <p:cNvPr id="50249" name="Picture 9" descr="Z:\newtek\_backgrounds_1.02\Tim\powerpoint templates\21-40\future_learning\elements\computer_girl_hg_wht.gif"/>
          <p:cNvPicPr>
            <a:picLocks noChangeAspect="1" noChangeArrowheads="1" noCrop="1"/>
          </p:cNvPicPr>
          <p:nvPr/>
        </p:nvPicPr>
        <p:blipFill>
          <a:blip r:embed="rId5" cstate="print"/>
          <a:srcRect/>
          <a:stretch>
            <a:fillRect/>
          </a:stretch>
        </p:blipFill>
        <p:spPr bwMode="auto">
          <a:xfrm>
            <a:off x="239713" y="1150938"/>
            <a:ext cx="1271587" cy="136683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50250" name="Picture 10" descr="Z:\newtek\_backgrounds_1.02\Tim\powerpoint templates\21-40\future_learning\elements\monitor_accessories_information_highway_hg_wht.gif"/>
          <p:cNvPicPr>
            <a:picLocks noChangeAspect="1" noChangeArrowheads="1" noCrop="1"/>
          </p:cNvPicPr>
          <p:nvPr/>
        </p:nvPicPr>
        <p:blipFill>
          <a:blip r:embed="rId6" cstate="print"/>
          <a:srcRect/>
          <a:stretch>
            <a:fillRect/>
          </a:stretch>
        </p:blipFill>
        <p:spPr bwMode="auto">
          <a:xfrm>
            <a:off x="4568825" y="2416175"/>
            <a:ext cx="1350963" cy="1473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4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10" grpId="0" animBg="1"/>
    </p:bldLst>
  </p:timing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9" name="Овал 108"/>
          <p:cNvSpPr/>
          <p:nvPr/>
        </p:nvSpPr>
        <p:spPr>
          <a:xfrm>
            <a:off x="163482" y="387328"/>
            <a:ext cx="1053703" cy="1006623"/>
          </a:xfrm>
          <a:prstGeom prst="ellipse">
            <a:avLst/>
          </a:prstGeom>
          <a:gradFill flip="none" rotWithShape="1">
            <a:gsLst>
              <a:gs pos="100000">
                <a:schemeClr val="bg1">
                  <a:alpha val="0"/>
                </a:schemeClr>
              </a:gs>
              <a:gs pos="46000">
                <a:schemeClr val="bg1"/>
              </a:gs>
            </a:gsLst>
            <a:path path="circle">
              <a:fillToRect l="50000" t="50000" r="50000" b="50000"/>
            </a:path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/>
          </a:p>
        </p:txBody>
      </p:sp>
      <p:grpSp>
        <p:nvGrpSpPr>
          <p:cNvPr id="52228" name="Группа 387"/>
          <p:cNvGrpSpPr>
            <a:grpSpLocks/>
          </p:cNvGrpSpPr>
          <p:nvPr/>
        </p:nvGrpSpPr>
        <p:grpSpPr bwMode="auto">
          <a:xfrm>
            <a:off x="-679450" y="1790700"/>
            <a:ext cx="6650038" cy="5227638"/>
            <a:chOff x="-836391" y="302553"/>
            <a:chExt cx="9285264" cy="7124638"/>
          </a:xfrm>
        </p:grpSpPr>
        <p:sp>
          <p:nvSpPr>
            <p:cNvPr id="383" name="Полилиния 382"/>
            <p:cNvSpPr/>
            <p:nvPr/>
          </p:nvSpPr>
          <p:spPr>
            <a:xfrm rot="1219034">
              <a:off x="208762" y="2054135"/>
              <a:ext cx="8240111" cy="621713"/>
            </a:xfrm>
            <a:custGeom>
              <a:avLst/>
              <a:gdLst>
                <a:gd name="connsiteX0" fmla="*/ 63062 w 8240111"/>
                <a:gd name="connsiteY0" fmla="*/ 0 h 809297"/>
                <a:gd name="connsiteX1" fmla="*/ 8240111 w 8240111"/>
                <a:gd name="connsiteY1" fmla="*/ 42041 h 809297"/>
                <a:gd name="connsiteX2" fmla="*/ 8219090 w 8240111"/>
                <a:gd name="connsiteY2" fmla="*/ 809297 h 809297"/>
                <a:gd name="connsiteX3" fmla="*/ 0 w 8240111"/>
                <a:gd name="connsiteY3" fmla="*/ 315310 h 809297"/>
                <a:gd name="connsiteX4" fmla="*/ 63062 w 8240111"/>
                <a:gd name="connsiteY4" fmla="*/ 0 h 809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40111" h="809297">
                  <a:moveTo>
                    <a:pt x="63062" y="0"/>
                  </a:moveTo>
                  <a:lnTo>
                    <a:pt x="8240111" y="42041"/>
                  </a:lnTo>
                  <a:lnTo>
                    <a:pt x="8219090" y="809297"/>
                  </a:lnTo>
                  <a:lnTo>
                    <a:pt x="0" y="315310"/>
                  </a:lnTo>
                  <a:lnTo>
                    <a:pt x="63062" y="0"/>
                  </a:lnTo>
                  <a:close/>
                </a:path>
              </a:pathLst>
            </a:custGeom>
            <a:gradFill flip="none" rotWithShape="1">
              <a:gsLst>
                <a:gs pos="100000">
                  <a:schemeClr val="bg1">
                    <a:alpha val="54000"/>
                  </a:schemeClr>
                </a:gs>
                <a:gs pos="0">
                  <a:schemeClr val="bg1">
                    <a:alpha val="0"/>
                  </a:schemeClr>
                </a:gs>
              </a:gsLst>
              <a:lin ang="9000000" scaled="0"/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84" name="Полилиния 383"/>
            <p:cNvSpPr/>
            <p:nvPr/>
          </p:nvSpPr>
          <p:spPr>
            <a:xfrm rot="1635534">
              <a:off x="184862" y="2709745"/>
              <a:ext cx="8240111" cy="621713"/>
            </a:xfrm>
            <a:custGeom>
              <a:avLst/>
              <a:gdLst>
                <a:gd name="connsiteX0" fmla="*/ 63062 w 8240111"/>
                <a:gd name="connsiteY0" fmla="*/ 0 h 809297"/>
                <a:gd name="connsiteX1" fmla="*/ 8240111 w 8240111"/>
                <a:gd name="connsiteY1" fmla="*/ 42041 h 809297"/>
                <a:gd name="connsiteX2" fmla="*/ 8219090 w 8240111"/>
                <a:gd name="connsiteY2" fmla="*/ 809297 h 809297"/>
                <a:gd name="connsiteX3" fmla="*/ 0 w 8240111"/>
                <a:gd name="connsiteY3" fmla="*/ 315310 h 809297"/>
                <a:gd name="connsiteX4" fmla="*/ 63062 w 8240111"/>
                <a:gd name="connsiteY4" fmla="*/ 0 h 809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40111" h="809297">
                  <a:moveTo>
                    <a:pt x="63062" y="0"/>
                  </a:moveTo>
                  <a:lnTo>
                    <a:pt x="8240111" y="42041"/>
                  </a:lnTo>
                  <a:lnTo>
                    <a:pt x="8219090" y="809297"/>
                  </a:lnTo>
                  <a:lnTo>
                    <a:pt x="0" y="315310"/>
                  </a:lnTo>
                  <a:lnTo>
                    <a:pt x="63062" y="0"/>
                  </a:lnTo>
                  <a:close/>
                </a:path>
              </a:pathLst>
            </a:custGeom>
            <a:gradFill flip="none" rotWithShape="1">
              <a:gsLst>
                <a:gs pos="100000">
                  <a:schemeClr val="bg1">
                    <a:alpha val="54000"/>
                  </a:schemeClr>
                </a:gs>
                <a:gs pos="0">
                  <a:schemeClr val="bg1">
                    <a:alpha val="0"/>
                  </a:schemeClr>
                </a:gs>
              </a:gsLst>
              <a:lin ang="9000000" scaled="0"/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85" name="Полилиния 384"/>
            <p:cNvSpPr/>
            <p:nvPr/>
          </p:nvSpPr>
          <p:spPr>
            <a:xfrm rot="2120141">
              <a:off x="-7745" y="3397179"/>
              <a:ext cx="8240111" cy="621713"/>
            </a:xfrm>
            <a:custGeom>
              <a:avLst/>
              <a:gdLst>
                <a:gd name="connsiteX0" fmla="*/ 63062 w 8240111"/>
                <a:gd name="connsiteY0" fmla="*/ 0 h 809297"/>
                <a:gd name="connsiteX1" fmla="*/ 8240111 w 8240111"/>
                <a:gd name="connsiteY1" fmla="*/ 42041 h 809297"/>
                <a:gd name="connsiteX2" fmla="*/ 8219090 w 8240111"/>
                <a:gd name="connsiteY2" fmla="*/ 809297 h 809297"/>
                <a:gd name="connsiteX3" fmla="*/ 0 w 8240111"/>
                <a:gd name="connsiteY3" fmla="*/ 315310 h 809297"/>
                <a:gd name="connsiteX4" fmla="*/ 63062 w 8240111"/>
                <a:gd name="connsiteY4" fmla="*/ 0 h 809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40111" h="809297">
                  <a:moveTo>
                    <a:pt x="63062" y="0"/>
                  </a:moveTo>
                  <a:lnTo>
                    <a:pt x="8240111" y="42041"/>
                  </a:lnTo>
                  <a:lnTo>
                    <a:pt x="8219090" y="809297"/>
                  </a:lnTo>
                  <a:lnTo>
                    <a:pt x="0" y="315310"/>
                  </a:lnTo>
                  <a:lnTo>
                    <a:pt x="63062" y="0"/>
                  </a:lnTo>
                  <a:close/>
                </a:path>
              </a:pathLst>
            </a:custGeom>
            <a:gradFill flip="none" rotWithShape="1">
              <a:gsLst>
                <a:gs pos="100000">
                  <a:schemeClr val="bg1">
                    <a:alpha val="54000"/>
                  </a:schemeClr>
                </a:gs>
                <a:gs pos="0">
                  <a:schemeClr val="bg1">
                    <a:alpha val="0"/>
                  </a:schemeClr>
                </a:gs>
              </a:gsLst>
              <a:lin ang="9000000" scaled="0"/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86" name="Полилиния 385"/>
            <p:cNvSpPr/>
            <p:nvPr/>
          </p:nvSpPr>
          <p:spPr>
            <a:xfrm rot="2683881">
              <a:off x="-836391" y="3656663"/>
              <a:ext cx="8240111" cy="621713"/>
            </a:xfrm>
            <a:custGeom>
              <a:avLst/>
              <a:gdLst>
                <a:gd name="connsiteX0" fmla="*/ 63062 w 8240111"/>
                <a:gd name="connsiteY0" fmla="*/ 0 h 809297"/>
                <a:gd name="connsiteX1" fmla="*/ 8240111 w 8240111"/>
                <a:gd name="connsiteY1" fmla="*/ 42041 h 809297"/>
                <a:gd name="connsiteX2" fmla="*/ 8219090 w 8240111"/>
                <a:gd name="connsiteY2" fmla="*/ 809297 h 809297"/>
                <a:gd name="connsiteX3" fmla="*/ 0 w 8240111"/>
                <a:gd name="connsiteY3" fmla="*/ 315310 h 809297"/>
                <a:gd name="connsiteX4" fmla="*/ 63062 w 8240111"/>
                <a:gd name="connsiteY4" fmla="*/ 0 h 809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40111" h="809297">
                  <a:moveTo>
                    <a:pt x="63062" y="0"/>
                  </a:moveTo>
                  <a:lnTo>
                    <a:pt x="8240111" y="42041"/>
                  </a:lnTo>
                  <a:lnTo>
                    <a:pt x="8219090" y="809297"/>
                  </a:lnTo>
                  <a:lnTo>
                    <a:pt x="0" y="315310"/>
                  </a:lnTo>
                  <a:lnTo>
                    <a:pt x="63062" y="0"/>
                  </a:lnTo>
                  <a:close/>
                </a:path>
              </a:pathLst>
            </a:custGeom>
            <a:gradFill flip="none" rotWithShape="1">
              <a:gsLst>
                <a:gs pos="100000">
                  <a:schemeClr val="bg1">
                    <a:alpha val="54000"/>
                  </a:schemeClr>
                </a:gs>
                <a:gs pos="0">
                  <a:schemeClr val="bg1">
                    <a:alpha val="0"/>
                  </a:schemeClr>
                </a:gs>
              </a:gsLst>
              <a:lin ang="9000000" scaled="0"/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87" name="Полилиния 386"/>
            <p:cNvSpPr/>
            <p:nvPr/>
          </p:nvSpPr>
          <p:spPr>
            <a:xfrm rot="3406944">
              <a:off x="-1350748" y="3554015"/>
              <a:ext cx="7124638" cy="621713"/>
            </a:xfrm>
            <a:custGeom>
              <a:avLst/>
              <a:gdLst>
                <a:gd name="connsiteX0" fmla="*/ 63062 w 8240111"/>
                <a:gd name="connsiteY0" fmla="*/ 0 h 809297"/>
                <a:gd name="connsiteX1" fmla="*/ 8240111 w 8240111"/>
                <a:gd name="connsiteY1" fmla="*/ 42041 h 809297"/>
                <a:gd name="connsiteX2" fmla="*/ 8219090 w 8240111"/>
                <a:gd name="connsiteY2" fmla="*/ 809297 h 809297"/>
                <a:gd name="connsiteX3" fmla="*/ 0 w 8240111"/>
                <a:gd name="connsiteY3" fmla="*/ 315310 h 809297"/>
                <a:gd name="connsiteX4" fmla="*/ 63062 w 8240111"/>
                <a:gd name="connsiteY4" fmla="*/ 0 h 809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40111" h="809297">
                  <a:moveTo>
                    <a:pt x="63062" y="0"/>
                  </a:moveTo>
                  <a:lnTo>
                    <a:pt x="8240111" y="42041"/>
                  </a:lnTo>
                  <a:lnTo>
                    <a:pt x="8219090" y="809297"/>
                  </a:lnTo>
                  <a:lnTo>
                    <a:pt x="0" y="315310"/>
                  </a:lnTo>
                  <a:lnTo>
                    <a:pt x="63062" y="0"/>
                  </a:lnTo>
                  <a:close/>
                </a:path>
              </a:pathLst>
            </a:custGeom>
            <a:gradFill flip="none" rotWithShape="1">
              <a:gsLst>
                <a:gs pos="100000">
                  <a:schemeClr val="bg1">
                    <a:alpha val="54000"/>
                  </a:schemeClr>
                </a:gs>
                <a:gs pos="0">
                  <a:schemeClr val="bg1">
                    <a:alpha val="0"/>
                  </a:schemeClr>
                </a:gs>
              </a:gsLst>
              <a:lin ang="9000000" scaled="0"/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</p:grpSp>
      <p:sp>
        <p:nvSpPr>
          <p:cNvPr id="107" name="Облако 106"/>
          <p:cNvSpPr/>
          <p:nvPr/>
        </p:nvSpPr>
        <p:spPr>
          <a:xfrm>
            <a:off x="2571736" y="571480"/>
            <a:ext cx="5000660" cy="857256"/>
          </a:xfrm>
          <a:prstGeom prst="cloud">
            <a:avLst/>
          </a:prstGeom>
          <a:gradFill flip="none" rotWithShape="1">
            <a:gsLst>
              <a:gs pos="0">
                <a:srgbClr val="AAE1F4"/>
              </a:gs>
              <a:gs pos="100000">
                <a:schemeClr val="accent1">
                  <a:lumMod val="20000"/>
                  <a:lumOff val="80000"/>
                </a:schemeClr>
              </a:gs>
            </a:gsLst>
            <a:lin ang="10200000" scaled="0"/>
            <a:tileRect/>
          </a:gradFill>
          <a:ln>
            <a:noFill/>
          </a:ln>
          <a:scene3d>
            <a:camera prst="orthographicFront"/>
            <a:lightRig rig="threePt" dir="t"/>
          </a:scene3d>
          <a:sp3d>
            <a:bevelT w="18415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/>
          </a:p>
        </p:txBody>
      </p:sp>
      <p:sp>
        <p:nvSpPr>
          <p:cNvPr id="108" name="Облако 107"/>
          <p:cNvSpPr/>
          <p:nvPr/>
        </p:nvSpPr>
        <p:spPr>
          <a:xfrm>
            <a:off x="5429256" y="1928802"/>
            <a:ext cx="3429024" cy="714380"/>
          </a:xfrm>
          <a:prstGeom prst="cloud">
            <a:avLst/>
          </a:prstGeom>
          <a:gradFill flip="none" rotWithShape="1">
            <a:gsLst>
              <a:gs pos="0">
                <a:srgbClr val="AAE1F4"/>
              </a:gs>
              <a:gs pos="100000">
                <a:schemeClr val="accent1">
                  <a:lumMod val="20000"/>
                  <a:lumOff val="80000"/>
                </a:schemeClr>
              </a:gs>
            </a:gsLst>
            <a:lin ang="10200000" scaled="0"/>
            <a:tileRect/>
          </a:gradFill>
          <a:ln>
            <a:noFill/>
          </a:ln>
          <a:scene3d>
            <a:camera prst="orthographicFront"/>
            <a:lightRig rig="threePt" dir="t"/>
          </a:scene3d>
          <a:sp3d>
            <a:bevelT w="18415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/>
          </a:p>
        </p:txBody>
      </p:sp>
      <p:grpSp>
        <p:nvGrpSpPr>
          <p:cNvPr id="52235" name="Группа 56"/>
          <p:cNvGrpSpPr>
            <a:grpSpLocks/>
          </p:cNvGrpSpPr>
          <p:nvPr/>
        </p:nvGrpSpPr>
        <p:grpSpPr bwMode="auto">
          <a:xfrm>
            <a:off x="5072063" y="0"/>
            <a:ext cx="4762500" cy="3000375"/>
            <a:chOff x="5214942" y="-71462"/>
            <a:chExt cx="4191236" cy="2724650"/>
          </a:xfrm>
        </p:grpSpPr>
        <p:sp>
          <p:nvSpPr>
            <p:cNvPr id="4" name="Полилиния 3"/>
            <p:cNvSpPr/>
            <p:nvPr/>
          </p:nvSpPr>
          <p:spPr>
            <a:xfrm>
              <a:off x="5318235" y="785794"/>
              <a:ext cx="3825765" cy="1734207"/>
            </a:xfrm>
            <a:custGeom>
              <a:avLst/>
              <a:gdLst>
                <a:gd name="connsiteX0" fmla="*/ 3825765 w 3825765"/>
                <a:gd name="connsiteY0" fmla="*/ 546538 h 1734207"/>
                <a:gd name="connsiteX1" fmla="*/ 2816772 w 3825765"/>
                <a:gd name="connsiteY1" fmla="*/ 714703 h 1734207"/>
                <a:gd name="connsiteX2" fmla="*/ 2028496 w 3825765"/>
                <a:gd name="connsiteY2" fmla="*/ 767255 h 1734207"/>
                <a:gd name="connsiteX3" fmla="*/ 1334813 w 3825765"/>
                <a:gd name="connsiteY3" fmla="*/ 31531 h 1734207"/>
                <a:gd name="connsiteX4" fmla="*/ 1902372 w 3825765"/>
                <a:gd name="connsiteY4" fmla="*/ 767255 h 1734207"/>
                <a:gd name="connsiteX5" fmla="*/ 935420 w 3825765"/>
                <a:gd name="connsiteY5" fmla="*/ 567559 h 1734207"/>
                <a:gd name="connsiteX6" fmla="*/ 945931 w 3825765"/>
                <a:gd name="connsiteY6" fmla="*/ 0 h 1734207"/>
                <a:gd name="connsiteX7" fmla="*/ 819806 w 3825765"/>
                <a:gd name="connsiteY7" fmla="*/ 536028 h 1734207"/>
                <a:gd name="connsiteX8" fmla="*/ 0 w 3825765"/>
                <a:gd name="connsiteY8" fmla="*/ 430924 h 1734207"/>
                <a:gd name="connsiteX9" fmla="*/ 746234 w 3825765"/>
                <a:gd name="connsiteY9" fmla="*/ 630621 h 1734207"/>
                <a:gd name="connsiteX10" fmla="*/ 262758 w 3825765"/>
                <a:gd name="connsiteY10" fmla="*/ 893379 h 1734207"/>
                <a:gd name="connsiteX11" fmla="*/ 914400 w 3825765"/>
                <a:gd name="connsiteY11" fmla="*/ 683172 h 1734207"/>
                <a:gd name="connsiteX12" fmla="*/ 1965434 w 3825765"/>
                <a:gd name="connsiteY12" fmla="*/ 956441 h 1734207"/>
                <a:gd name="connsiteX13" fmla="*/ 1566041 w 3825765"/>
                <a:gd name="connsiteY13" fmla="*/ 1303283 h 1734207"/>
                <a:gd name="connsiteX14" fmla="*/ 882868 w 3825765"/>
                <a:gd name="connsiteY14" fmla="*/ 1208690 h 1734207"/>
                <a:gd name="connsiteX15" fmla="*/ 1492468 w 3825765"/>
                <a:gd name="connsiteY15" fmla="*/ 1355834 h 1734207"/>
                <a:gd name="connsiteX16" fmla="*/ 998482 w 3825765"/>
                <a:gd name="connsiteY16" fmla="*/ 1692166 h 1734207"/>
                <a:gd name="connsiteX17" fmla="*/ 1597572 w 3825765"/>
                <a:gd name="connsiteY17" fmla="*/ 1429407 h 1734207"/>
                <a:gd name="connsiteX18" fmla="*/ 2028496 w 3825765"/>
                <a:gd name="connsiteY18" fmla="*/ 1734207 h 1734207"/>
                <a:gd name="connsiteX19" fmla="*/ 1713186 w 3825765"/>
                <a:gd name="connsiteY19" fmla="*/ 1366345 h 1734207"/>
                <a:gd name="connsiteX20" fmla="*/ 2133600 w 3825765"/>
                <a:gd name="connsiteY20" fmla="*/ 966952 h 1734207"/>
                <a:gd name="connsiteX21" fmla="*/ 2900855 w 3825765"/>
                <a:gd name="connsiteY21" fmla="*/ 935421 h 1734207"/>
                <a:gd name="connsiteX22" fmla="*/ 3815255 w 3825765"/>
                <a:gd name="connsiteY22" fmla="*/ 809297 h 1734207"/>
                <a:gd name="connsiteX23" fmla="*/ 3825765 w 3825765"/>
                <a:gd name="connsiteY23" fmla="*/ 546538 h 17342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3825765" h="1734207">
                  <a:moveTo>
                    <a:pt x="3825765" y="546538"/>
                  </a:moveTo>
                  <a:lnTo>
                    <a:pt x="2816772" y="714703"/>
                  </a:lnTo>
                  <a:lnTo>
                    <a:pt x="2028496" y="767255"/>
                  </a:lnTo>
                  <a:lnTo>
                    <a:pt x="1334813" y="31531"/>
                  </a:lnTo>
                  <a:lnTo>
                    <a:pt x="1902372" y="767255"/>
                  </a:lnTo>
                  <a:lnTo>
                    <a:pt x="935420" y="567559"/>
                  </a:lnTo>
                  <a:lnTo>
                    <a:pt x="945931" y="0"/>
                  </a:lnTo>
                  <a:lnTo>
                    <a:pt x="819806" y="536028"/>
                  </a:lnTo>
                  <a:lnTo>
                    <a:pt x="0" y="430924"/>
                  </a:lnTo>
                  <a:lnTo>
                    <a:pt x="746234" y="630621"/>
                  </a:lnTo>
                  <a:lnTo>
                    <a:pt x="262758" y="893379"/>
                  </a:lnTo>
                  <a:lnTo>
                    <a:pt x="914400" y="683172"/>
                  </a:lnTo>
                  <a:lnTo>
                    <a:pt x="1965434" y="956441"/>
                  </a:lnTo>
                  <a:lnTo>
                    <a:pt x="1566041" y="1303283"/>
                  </a:lnTo>
                  <a:lnTo>
                    <a:pt x="882868" y="1208690"/>
                  </a:lnTo>
                  <a:lnTo>
                    <a:pt x="1492468" y="1355834"/>
                  </a:lnTo>
                  <a:lnTo>
                    <a:pt x="998482" y="1692166"/>
                  </a:lnTo>
                  <a:lnTo>
                    <a:pt x="1597572" y="1429407"/>
                  </a:lnTo>
                  <a:lnTo>
                    <a:pt x="2028496" y="1734207"/>
                  </a:lnTo>
                  <a:lnTo>
                    <a:pt x="1713186" y="1366345"/>
                  </a:lnTo>
                  <a:lnTo>
                    <a:pt x="2133600" y="966952"/>
                  </a:lnTo>
                  <a:cubicBezTo>
                    <a:pt x="2389346" y="956296"/>
                    <a:pt x="2644887" y="935421"/>
                    <a:pt x="2900855" y="935421"/>
                  </a:cubicBezTo>
                  <a:lnTo>
                    <a:pt x="3815255" y="809297"/>
                  </a:lnTo>
                  <a:lnTo>
                    <a:pt x="3825765" y="546538"/>
                  </a:lnTo>
                  <a:close/>
                </a:path>
              </a:pathLst>
            </a:custGeom>
            <a:blipFill>
              <a:blip r:embed="rId3" cstate="print"/>
              <a:tile tx="0" ty="0" sx="100000" sy="100000" flip="none" algn="tl"/>
            </a:blipFill>
            <a:ln>
              <a:noFill/>
            </a:ln>
            <a:scene3d>
              <a:camera prst="orthographicFront"/>
              <a:lightRig rig="threePt" dir="t"/>
            </a:scene3d>
            <a:sp3d>
              <a:bevelT w="133350" h="444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11" name="Полилиния 10"/>
            <p:cNvSpPr/>
            <p:nvPr/>
          </p:nvSpPr>
          <p:spPr>
            <a:xfrm rot="860733" flipV="1">
              <a:off x="6909393" y="3183"/>
              <a:ext cx="2496785" cy="1305578"/>
            </a:xfrm>
            <a:custGeom>
              <a:avLst/>
              <a:gdLst>
                <a:gd name="connsiteX0" fmla="*/ 3825765 w 3825765"/>
                <a:gd name="connsiteY0" fmla="*/ 546538 h 1734207"/>
                <a:gd name="connsiteX1" fmla="*/ 2816772 w 3825765"/>
                <a:gd name="connsiteY1" fmla="*/ 714703 h 1734207"/>
                <a:gd name="connsiteX2" fmla="*/ 2028496 w 3825765"/>
                <a:gd name="connsiteY2" fmla="*/ 767255 h 1734207"/>
                <a:gd name="connsiteX3" fmla="*/ 1334813 w 3825765"/>
                <a:gd name="connsiteY3" fmla="*/ 31531 h 1734207"/>
                <a:gd name="connsiteX4" fmla="*/ 1902372 w 3825765"/>
                <a:gd name="connsiteY4" fmla="*/ 767255 h 1734207"/>
                <a:gd name="connsiteX5" fmla="*/ 935420 w 3825765"/>
                <a:gd name="connsiteY5" fmla="*/ 567559 h 1734207"/>
                <a:gd name="connsiteX6" fmla="*/ 945931 w 3825765"/>
                <a:gd name="connsiteY6" fmla="*/ 0 h 1734207"/>
                <a:gd name="connsiteX7" fmla="*/ 819806 w 3825765"/>
                <a:gd name="connsiteY7" fmla="*/ 536028 h 1734207"/>
                <a:gd name="connsiteX8" fmla="*/ 0 w 3825765"/>
                <a:gd name="connsiteY8" fmla="*/ 430924 h 1734207"/>
                <a:gd name="connsiteX9" fmla="*/ 746234 w 3825765"/>
                <a:gd name="connsiteY9" fmla="*/ 630621 h 1734207"/>
                <a:gd name="connsiteX10" fmla="*/ 262758 w 3825765"/>
                <a:gd name="connsiteY10" fmla="*/ 893379 h 1734207"/>
                <a:gd name="connsiteX11" fmla="*/ 914400 w 3825765"/>
                <a:gd name="connsiteY11" fmla="*/ 683172 h 1734207"/>
                <a:gd name="connsiteX12" fmla="*/ 1965434 w 3825765"/>
                <a:gd name="connsiteY12" fmla="*/ 956441 h 1734207"/>
                <a:gd name="connsiteX13" fmla="*/ 1566041 w 3825765"/>
                <a:gd name="connsiteY13" fmla="*/ 1303283 h 1734207"/>
                <a:gd name="connsiteX14" fmla="*/ 882868 w 3825765"/>
                <a:gd name="connsiteY14" fmla="*/ 1208690 h 1734207"/>
                <a:gd name="connsiteX15" fmla="*/ 1492468 w 3825765"/>
                <a:gd name="connsiteY15" fmla="*/ 1355834 h 1734207"/>
                <a:gd name="connsiteX16" fmla="*/ 998482 w 3825765"/>
                <a:gd name="connsiteY16" fmla="*/ 1692166 h 1734207"/>
                <a:gd name="connsiteX17" fmla="*/ 1597572 w 3825765"/>
                <a:gd name="connsiteY17" fmla="*/ 1429407 h 1734207"/>
                <a:gd name="connsiteX18" fmla="*/ 2028496 w 3825765"/>
                <a:gd name="connsiteY18" fmla="*/ 1734207 h 1734207"/>
                <a:gd name="connsiteX19" fmla="*/ 1713186 w 3825765"/>
                <a:gd name="connsiteY19" fmla="*/ 1366345 h 1734207"/>
                <a:gd name="connsiteX20" fmla="*/ 2133600 w 3825765"/>
                <a:gd name="connsiteY20" fmla="*/ 966952 h 1734207"/>
                <a:gd name="connsiteX21" fmla="*/ 2900855 w 3825765"/>
                <a:gd name="connsiteY21" fmla="*/ 935421 h 1734207"/>
                <a:gd name="connsiteX22" fmla="*/ 3815255 w 3825765"/>
                <a:gd name="connsiteY22" fmla="*/ 809297 h 1734207"/>
                <a:gd name="connsiteX23" fmla="*/ 3825765 w 3825765"/>
                <a:gd name="connsiteY23" fmla="*/ 546538 h 17342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3825765" h="1734207">
                  <a:moveTo>
                    <a:pt x="3825765" y="546538"/>
                  </a:moveTo>
                  <a:lnTo>
                    <a:pt x="2816772" y="714703"/>
                  </a:lnTo>
                  <a:lnTo>
                    <a:pt x="2028496" y="767255"/>
                  </a:lnTo>
                  <a:lnTo>
                    <a:pt x="1334813" y="31531"/>
                  </a:lnTo>
                  <a:lnTo>
                    <a:pt x="1902372" y="767255"/>
                  </a:lnTo>
                  <a:lnTo>
                    <a:pt x="935420" y="567559"/>
                  </a:lnTo>
                  <a:lnTo>
                    <a:pt x="945931" y="0"/>
                  </a:lnTo>
                  <a:lnTo>
                    <a:pt x="819806" y="536028"/>
                  </a:lnTo>
                  <a:lnTo>
                    <a:pt x="0" y="430924"/>
                  </a:lnTo>
                  <a:lnTo>
                    <a:pt x="746234" y="630621"/>
                  </a:lnTo>
                  <a:lnTo>
                    <a:pt x="262758" y="893379"/>
                  </a:lnTo>
                  <a:lnTo>
                    <a:pt x="914400" y="683172"/>
                  </a:lnTo>
                  <a:lnTo>
                    <a:pt x="1965434" y="956441"/>
                  </a:lnTo>
                  <a:lnTo>
                    <a:pt x="1566041" y="1303283"/>
                  </a:lnTo>
                  <a:lnTo>
                    <a:pt x="882868" y="1208690"/>
                  </a:lnTo>
                  <a:lnTo>
                    <a:pt x="1492468" y="1355834"/>
                  </a:lnTo>
                  <a:lnTo>
                    <a:pt x="998482" y="1692166"/>
                  </a:lnTo>
                  <a:lnTo>
                    <a:pt x="1597572" y="1429407"/>
                  </a:lnTo>
                  <a:lnTo>
                    <a:pt x="2028496" y="1734207"/>
                  </a:lnTo>
                  <a:lnTo>
                    <a:pt x="1713186" y="1366345"/>
                  </a:lnTo>
                  <a:lnTo>
                    <a:pt x="2133600" y="966952"/>
                  </a:lnTo>
                  <a:cubicBezTo>
                    <a:pt x="2389346" y="956296"/>
                    <a:pt x="2644887" y="935421"/>
                    <a:pt x="2900855" y="935421"/>
                  </a:cubicBezTo>
                  <a:lnTo>
                    <a:pt x="3815255" y="809297"/>
                  </a:lnTo>
                  <a:lnTo>
                    <a:pt x="3825765" y="546538"/>
                  </a:lnTo>
                  <a:close/>
                </a:path>
              </a:pathLst>
            </a:custGeom>
            <a:blipFill>
              <a:blip r:embed="rId3" cstate="print"/>
              <a:tile tx="0" ty="0" sx="100000" sy="100000" flip="none" algn="tl"/>
            </a:blipFill>
            <a:ln>
              <a:noFill/>
            </a:ln>
            <a:scene3d>
              <a:camera prst="orthographicFront"/>
              <a:lightRig rig="threePt" dir="t"/>
            </a:scene3d>
            <a:sp3d>
              <a:bevelT w="133350" h="444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10" name="Полилиния 9"/>
            <p:cNvSpPr/>
            <p:nvPr/>
          </p:nvSpPr>
          <p:spPr>
            <a:xfrm>
              <a:off x="7000892" y="214290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12" name="Полилиния 11"/>
            <p:cNvSpPr/>
            <p:nvPr/>
          </p:nvSpPr>
          <p:spPr>
            <a:xfrm rot="19708205">
              <a:off x="7500958" y="71414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13" name="Полилиния 12"/>
            <p:cNvSpPr/>
            <p:nvPr/>
          </p:nvSpPr>
          <p:spPr>
            <a:xfrm>
              <a:off x="8143900" y="-71462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14" name="Полилиния 13"/>
            <p:cNvSpPr/>
            <p:nvPr/>
          </p:nvSpPr>
          <p:spPr>
            <a:xfrm>
              <a:off x="7786710" y="-71462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15" name="Полилиния 14"/>
            <p:cNvSpPr/>
            <p:nvPr/>
          </p:nvSpPr>
          <p:spPr>
            <a:xfrm>
              <a:off x="7358082" y="428604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16" name="Полилиния 15"/>
            <p:cNvSpPr/>
            <p:nvPr/>
          </p:nvSpPr>
          <p:spPr>
            <a:xfrm>
              <a:off x="6715140" y="500042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17" name="Полилиния 16"/>
            <p:cNvSpPr/>
            <p:nvPr/>
          </p:nvSpPr>
          <p:spPr>
            <a:xfrm>
              <a:off x="7286644" y="928670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18" name="Полилиния 17"/>
            <p:cNvSpPr/>
            <p:nvPr/>
          </p:nvSpPr>
          <p:spPr>
            <a:xfrm>
              <a:off x="7215206" y="642918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19" name="Полилиния 18"/>
            <p:cNvSpPr/>
            <p:nvPr/>
          </p:nvSpPr>
          <p:spPr>
            <a:xfrm>
              <a:off x="7572396" y="1000108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0" name="Полилиния 19"/>
            <p:cNvSpPr/>
            <p:nvPr/>
          </p:nvSpPr>
          <p:spPr>
            <a:xfrm rot="1969772">
              <a:off x="7844062" y="911072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1" name="Полилиния 20"/>
            <p:cNvSpPr/>
            <p:nvPr/>
          </p:nvSpPr>
          <p:spPr>
            <a:xfrm>
              <a:off x="7786710" y="428604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2" name="Полилиния 21"/>
            <p:cNvSpPr/>
            <p:nvPr/>
          </p:nvSpPr>
          <p:spPr>
            <a:xfrm>
              <a:off x="8286776" y="500042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3" name="Полилиния 22"/>
            <p:cNvSpPr/>
            <p:nvPr/>
          </p:nvSpPr>
          <p:spPr>
            <a:xfrm>
              <a:off x="6572264" y="785794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4" name="Полилиния 23"/>
            <p:cNvSpPr/>
            <p:nvPr/>
          </p:nvSpPr>
          <p:spPr>
            <a:xfrm rot="20410928">
              <a:off x="6072198" y="714356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5" name="Полилиния 24"/>
            <p:cNvSpPr/>
            <p:nvPr/>
          </p:nvSpPr>
          <p:spPr>
            <a:xfrm rot="587691">
              <a:off x="5214942" y="1071546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6" name="Полилиния 25"/>
            <p:cNvSpPr/>
            <p:nvPr/>
          </p:nvSpPr>
          <p:spPr>
            <a:xfrm rot="20411730">
              <a:off x="5429256" y="1500174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7" name="Полилиния 26"/>
            <p:cNvSpPr/>
            <p:nvPr/>
          </p:nvSpPr>
          <p:spPr>
            <a:xfrm rot="1771934">
              <a:off x="6072198" y="1857364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8" name="Полилиния 27"/>
            <p:cNvSpPr/>
            <p:nvPr/>
          </p:nvSpPr>
          <p:spPr>
            <a:xfrm rot="1666315">
              <a:off x="6215074" y="2285992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9" name="Полилиния 28"/>
            <p:cNvSpPr/>
            <p:nvPr/>
          </p:nvSpPr>
          <p:spPr>
            <a:xfrm>
              <a:off x="7143768" y="2357430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0" name="Полилиния 29"/>
            <p:cNvSpPr/>
            <p:nvPr/>
          </p:nvSpPr>
          <p:spPr>
            <a:xfrm>
              <a:off x="7215206" y="1785926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1" name="Полилиния 30"/>
            <p:cNvSpPr/>
            <p:nvPr/>
          </p:nvSpPr>
          <p:spPr>
            <a:xfrm>
              <a:off x="6072198" y="1071546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2" name="Полилиния 31"/>
            <p:cNvSpPr/>
            <p:nvPr/>
          </p:nvSpPr>
          <p:spPr>
            <a:xfrm rot="1065905">
              <a:off x="5500694" y="1000108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3" name="Полилиния 32"/>
            <p:cNvSpPr/>
            <p:nvPr/>
          </p:nvSpPr>
          <p:spPr>
            <a:xfrm rot="19191918">
              <a:off x="5715008" y="1500174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4" name="Полилиния 33"/>
            <p:cNvSpPr/>
            <p:nvPr/>
          </p:nvSpPr>
          <p:spPr>
            <a:xfrm rot="1361292">
              <a:off x="5857884" y="1214422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5" name="Полилиния 34"/>
            <p:cNvSpPr/>
            <p:nvPr/>
          </p:nvSpPr>
          <p:spPr>
            <a:xfrm rot="1099206">
              <a:off x="6000760" y="1428736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6" name="Полилиния 35"/>
            <p:cNvSpPr/>
            <p:nvPr/>
          </p:nvSpPr>
          <p:spPr>
            <a:xfrm rot="20247737">
              <a:off x="6689470" y="1043576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7" name="Полилиния 36"/>
            <p:cNvSpPr/>
            <p:nvPr/>
          </p:nvSpPr>
          <p:spPr>
            <a:xfrm>
              <a:off x="6929454" y="1000108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8" name="Полилиния 37"/>
            <p:cNvSpPr/>
            <p:nvPr/>
          </p:nvSpPr>
          <p:spPr>
            <a:xfrm>
              <a:off x="6858016" y="1357298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9" name="Полилиния 38"/>
            <p:cNvSpPr/>
            <p:nvPr/>
          </p:nvSpPr>
          <p:spPr>
            <a:xfrm>
              <a:off x="7215206" y="1285860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40" name="Полилиния 39"/>
            <p:cNvSpPr/>
            <p:nvPr/>
          </p:nvSpPr>
          <p:spPr>
            <a:xfrm>
              <a:off x="5643570" y="1214422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41" name="Полилиния 40"/>
            <p:cNvSpPr/>
            <p:nvPr/>
          </p:nvSpPr>
          <p:spPr>
            <a:xfrm rot="20716111">
              <a:off x="6286512" y="1285860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42" name="Полилиния 41"/>
            <p:cNvSpPr/>
            <p:nvPr/>
          </p:nvSpPr>
          <p:spPr>
            <a:xfrm>
              <a:off x="5857884" y="1000108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43" name="Полилиния 42"/>
            <p:cNvSpPr/>
            <p:nvPr/>
          </p:nvSpPr>
          <p:spPr>
            <a:xfrm>
              <a:off x="6286512" y="1714488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44" name="Полилиния 43"/>
            <p:cNvSpPr/>
            <p:nvPr/>
          </p:nvSpPr>
          <p:spPr>
            <a:xfrm rot="1666315">
              <a:off x="6410397" y="1978341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45" name="Полилиния 44"/>
            <p:cNvSpPr/>
            <p:nvPr/>
          </p:nvSpPr>
          <p:spPr>
            <a:xfrm>
              <a:off x="6500826" y="2214554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46" name="Полилиния 45"/>
            <p:cNvSpPr/>
            <p:nvPr/>
          </p:nvSpPr>
          <p:spPr>
            <a:xfrm>
              <a:off x="6572264" y="1785926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47" name="Полилиния 46"/>
            <p:cNvSpPr/>
            <p:nvPr/>
          </p:nvSpPr>
          <p:spPr>
            <a:xfrm rot="1771934">
              <a:off x="6698031" y="2051454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48" name="Полилиния 47"/>
            <p:cNvSpPr/>
            <p:nvPr/>
          </p:nvSpPr>
          <p:spPr>
            <a:xfrm rot="1771934">
              <a:off x="7055221" y="2051454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49" name="Полилиния 48"/>
            <p:cNvSpPr/>
            <p:nvPr/>
          </p:nvSpPr>
          <p:spPr>
            <a:xfrm>
              <a:off x="6858016" y="1785926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50" name="Полилиния 49"/>
            <p:cNvSpPr/>
            <p:nvPr/>
          </p:nvSpPr>
          <p:spPr>
            <a:xfrm rot="1874304">
              <a:off x="7556933" y="552698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51" name="Полилиния 50"/>
            <p:cNvSpPr/>
            <p:nvPr/>
          </p:nvSpPr>
          <p:spPr>
            <a:xfrm rot="1874304">
              <a:off x="6985430" y="481260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52" name="Полилиния 51"/>
            <p:cNvSpPr/>
            <p:nvPr/>
          </p:nvSpPr>
          <p:spPr>
            <a:xfrm>
              <a:off x="7929586" y="142852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53" name="Полилиния 52"/>
            <p:cNvSpPr/>
            <p:nvPr/>
          </p:nvSpPr>
          <p:spPr>
            <a:xfrm>
              <a:off x="7643834" y="214290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54" name="Полилиния 53"/>
            <p:cNvSpPr/>
            <p:nvPr/>
          </p:nvSpPr>
          <p:spPr>
            <a:xfrm>
              <a:off x="7929586" y="642918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55" name="Полилиния 54"/>
            <p:cNvSpPr/>
            <p:nvPr/>
          </p:nvSpPr>
          <p:spPr>
            <a:xfrm rot="1874304">
              <a:off x="8056999" y="409823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56" name="Полилиния 55"/>
            <p:cNvSpPr/>
            <p:nvPr/>
          </p:nvSpPr>
          <p:spPr>
            <a:xfrm>
              <a:off x="6572264" y="1357298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</p:grpSp>
      <p:grpSp>
        <p:nvGrpSpPr>
          <p:cNvPr id="52236" name="Группа 218"/>
          <p:cNvGrpSpPr>
            <a:grpSpLocks/>
          </p:cNvGrpSpPr>
          <p:nvPr/>
        </p:nvGrpSpPr>
        <p:grpSpPr bwMode="auto">
          <a:xfrm>
            <a:off x="-55563" y="3786188"/>
            <a:ext cx="9248776" cy="3082925"/>
            <a:chOff x="-65581" y="3302758"/>
            <a:chExt cx="9247681" cy="3555242"/>
          </a:xfrm>
        </p:grpSpPr>
        <p:sp>
          <p:nvSpPr>
            <p:cNvPr id="117" name="Полилиния 116"/>
            <p:cNvSpPr/>
            <p:nvPr/>
          </p:nvSpPr>
          <p:spPr>
            <a:xfrm>
              <a:off x="-12700" y="5146130"/>
              <a:ext cx="9156700" cy="1711869"/>
            </a:xfrm>
            <a:custGeom>
              <a:avLst/>
              <a:gdLst>
                <a:gd name="connsiteX0" fmla="*/ 0 w 7531100"/>
                <a:gd name="connsiteY0" fmla="*/ 0 h 1384300"/>
                <a:gd name="connsiteX1" fmla="*/ 3200400 w 7531100"/>
                <a:gd name="connsiteY1" fmla="*/ 12700 h 1384300"/>
                <a:gd name="connsiteX2" fmla="*/ 6070600 w 7531100"/>
                <a:gd name="connsiteY2" fmla="*/ 241300 h 1384300"/>
                <a:gd name="connsiteX3" fmla="*/ 7531100 w 7531100"/>
                <a:gd name="connsiteY3" fmla="*/ 1371600 h 1384300"/>
                <a:gd name="connsiteX4" fmla="*/ 0 w 7531100"/>
                <a:gd name="connsiteY4" fmla="*/ 1384300 h 1384300"/>
                <a:gd name="connsiteX5" fmla="*/ 0 w 7531100"/>
                <a:gd name="connsiteY5" fmla="*/ 0 h 1384300"/>
                <a:gd name="connsiteX0" fmla="*/ 0 w 7531100"/>
                <a:gd name="connsiteY0" fmla="*/ 327569 h 1711869"/>
                <a:gd name="connsiteX1" fmla="*/ 3200400 w 7531100"/>
                <a:gd name="connsiteY1" fmla="*/ 340269 h 1711869"/>
                <a:gd name="connsiteX2" fmla="*/ 6070600 w 7531100"/>
                <a:gd name="connsiteY2" fmla="*/ 568869 h 1711869"/>
                <a:gd name="connsiteX3" fmla="*/ 7531100 w 7531100"/>
                <a:gd name="connsiteY3" fmla="*/ 1699169 h 1711869"/>
                <a:gd name="connsiteX4" fmla="*/ 0 w 7531100"/>
                <a:gd name="connsiteY4" fmla="*/ 1711869 h 1711869"/>
                <a:gd name="connsiteX5" fmla="*/ 0 w 7531100"/>
                <a:gd name="connsiteY5" fmla="*/ 327569 h 1711869"/>
                <a:gd name="connsiteX0" fmla="*/ 0 w 7531100"/>
                <a:gd name="connsiteY0" fmla="*/ 327569 h 1711869"/>
                <a:gd name="connsiteX1" fmla="*/ 3200400 w 7531100"/>
                <a:gd name="connsiteY1" fmla="*/ 340269 h 1711869"/>
                <a:gd name="connsiteX2" fmla="*/ 6070600 w 7531100"/>
                <a:gd name="connsiteY2" fmla="*/ 568869 h 1711869"/>
                <a:gd name="connsiteX3" fmla="*/ 7531100 w 7531100"/>
                <a:gd name="connsiteY3" fmla="*/ 1699169 h 1711869"/>
                <a:gd name="connsiteX4" fmla="*/ 0 w 7531100"/>
                <a:gd name="connsiteY4" fmla="*/ 1711869 h 1711869"/>
                <a:gd name="connsiteX5" fmla="*/ 0 w 7531100"/>
                <a:gd name="connsiteY5" fmla="*/ 327569 h 1711869"/>
                <a:gd name="connsiteX0" fmla="*/ 0 w 7531100"/>
                <a:gd name="connsiteY0" fmla="*/ 327569 h 1711869"/>
                <a:gd name="connsiteX1" fmla="*/ 3200400 w 7531100"/>
                <a:gd name="connsiteY1" fmla="*/ 340269 h 1711869"/>
                <a:gd name="connsiteX2" fmla="*/ 6070600 w 7531100"/>
                <a:gd name="connsiteY2" fmla="*/ 568869 h 1711869"/>
                <a:gd name="connsiteX3" fmla="*/ 7531100 w 7531100"/>
                <a:gd name="connsiteY3" fmla="*/ 1699169 h 1711869"/>
                <a:gd name="connsiteX4" fmla="*/ 0 w 7531100"/>
                <a:gd name="connsiteY4" fmla="*/ 1711869 h 1711869"/>
                <a:gd name="connsiteX5" fmla="*/ 0 w 7531100"/>
                <a:gd name="connsiteY5" fmla="*/ 327569 h 1711869"/>
                <a:gd name="connsiteX0" fmla="*/ 0 w 7531100"/>
                <a:gd name="connsiteY0" fmla="*/ 327569 h 1711869"/>
                <a:gd name="connsiteX1" fmla="*/ 3200400 w 7531100"/>
                <a:gd name="connsiteY1" fmla="*/ 340269 h 1711869"/>
                <a:gd name="connsiteX2" fmla="*/ 6070600 w 7531100"/>
                <a:gd name="connsiteY2" fmla="*/ 568869 h 1711869"/>
                <a:gd name="connsiteX3" fmla="*/ 7531100 w 7531100"/>
                <a:gd name="connsiteY3" fmla="*/ 1699169 h 1711869"/>
                <a:gd name="connsiteX4" fmla="*/ 0 w 7531100"/>
                <a:gd name="connsiteY4" fmla="*/ 1711869 h 1711869"/>
                <a:gd name="connsiteX5" fmla="*/ 0 w 7531100"/>
                <a:gd name="connsiteY5" fmla="*/ 327569 h 1711869"/>
                <a:gd name="connsiteX0" fmla="*/ 0 w 7531100"/>
                <a:gd name="connsiteY0" fmla="*/ 327569 h 1711869"/>
                <a:gd name="connsiteX1" fmla="*/ 3200400 w 7531100"/>
                <a:gd name="connsiteY1" fmla="*/ 340269 h 1711869"/>
                <a:gd name="connsiteX2" fmla="*/ 6070600 w 7531100"/>
                <a:gd name="connsiteY2" fmla="*/ 568869 h 1711869"/>
                <a:gd name="connsiteX3" fmla="*/ 7518023 w 7531100"/>
                <a:gd name="connsiteY3" fmla="*/ 311666 h 1711869"/>
                <a:gd name="connsiteX4" fmla="*/ 7531100 w 7531100"/>
                <a:gd name="connsiteY4" fmla="*/ 1699169 h 1711869"/>
                <a:gd name="connsiteX5" fmla="*/ 0 w 7531100"/>
                <a:gd name="connsiteY5" fmla="*/ 1711869 h 1711869"/>
                <a:gd name="connsiteX6" fmla="*/ 0 w 7531100"/>
                <a:gd name="connsiteY6" fmla="*/ 327569 h 1711869"/>
                <a:gd name="connsiteX0" fmla="*/ 0 w 7531100"/>
                <a:gd name="connsiteY0" fmla="*/ 327569 h 1711869"/>
                <a:gd name="connsiteX1" fmla="*/ 3200400 w 7531100"/>
                <a:gd name="connsiteY1" fmla="*/ 340269 h 1711869"/>
                <a:gd name="connsiteX2" fmla="*/ 6070600 w 7531100"/>
                <a:gd name="connsiteY2" fmla="*/ 568869 h 1711869"/>
                <a:gd name="connsiteX3" fmla="*/ 7518023 w 7531100"/>
                <a:gd name="connsiteY3" fmla="*/ 311666 h 1711869"/>
                <a:gd name="connsiteX4" fmla="*/ 7531100 w 7531100"/>
                <a:gd name="connsiteY4" fmla="*/ 1699169 h 1711869"/>
                <a:gd name="connsiteX5" fmla="*/ 0 w 7531100"/>
                <a:gd name="connsiteY5" fmla="*/ 1711869 h 1711869"/>
                <a:gd name="connsiteX6" fmla="*/ 0 w 7531100"/>
                <a:gd name="connsiteY6" fmla="*/ 327569 h 1711869"/>
                <a:gd name="connsiteX0" fmla="*/ 0 w 7531100"/>
                <a:gd name="connsiteY0" fmla="*/ 327569 h 1711869"/>
                <a:gd name="connsiteX1" fmla="*/ 3200400 w 7531100"/>
                <a:gd name="connsiteY1" fmla="*/ 340269 h 1711869"/>
                <a:gd name="connsiteX2" fmla="*/ 6070600 w 7531100"/>
                <a:gd name="connsiteY2" fmla="*/ 568869 h 1711869"/>
                <a:gd name="connsiteX3" fmla="*/ 7518023 w 7531100"/>
                <a:gd name="connsiteY3" fmla="*/ 311666 h 1711869"/>
                <a:gd name="connsiteX4" fmla="*/ 7531100 w 7531100"/>
                <a:gd name="connsiteY4" fmla="*/ 1699169 h 1711869"/>
                <a:gd name="connsiteX5" fmla="*/ 0 w 7531100"/>
                <a:gd name="connsiteY5" fmla="*/ 1711869 h 1711869"/>
                <a:gd name="connsiteX6" fmla="*/ 0 w 7531100"/>
                <a:gd name="connsiteY6" fmla="*/ 327569 h 17118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531100" h="1711869">
                  <a:moveTo>
                    <a:pt x="0" y="327569"/>
                  </a:moveTo>
                  <a:cubicBezTo>
                    <a:pt x="998562" y="0"/>
                    <a:pt x="2157430" y="512234"/>
                    <a:pt x="3200400" y="340269"/>
                  </a:cubicBezTo>
                  <a:cubicBezTo>
                    <a:pt x="4225399" y="178329"/>
                    <a:pt x="5274201" y="94191"/>
                    <a:pt x="6070600" y="568869"/>
                  </a:cubicBezTo>
                  <a:cubicBezTo>
                    <a:pt x="6563499" y="668857"/>
                    <a:pt x="7177844" y="446598"/>
                    <a:pt x="7518023" y="311666"/>
                  </a:cubicBezTo>
                  <a:lnTo>
                    <a:pt x="7531100" y="1699169"/>
                  </a:lnTo>
                  <a:lnTo>
                    <a:pt x="0" y="1711869"/>
                  </a:lnTo>
                  <a:lnTo>
                    <a:pt x="0" y="327569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 prstMaterial="matte">
              <a:bevelT w="488950" h="1016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grpSp>
          <p:nvGrpSpPr>
            <p:cNvPr id="52676" name="Группа 119"/>
            <p:cNvGrpSpPr>
              <a:grpSpLocks/>
            </p:cNvGrpSpPr>
            <p:nvPr/>
          </p:nvGrpSpPr>
          <p:grpSpPr bwMode="auto">
            <a:xfrm>
              <a:off x="428596" y="3632354"/>
              <a:ext cx="1109662" cy="1971543"/>
              <a:chOff x="428596" y="3632354"/>
              <a:chExt cx="1109662" cy="1971543"/>
            </a:xfrm>
          </p:grpSpPr>
          <p:sp>
            <p:nvSpPr>
              <p:cNvPr id="118" name="Равнобедренный треугольник 117"/>
              <p:cNvSpPr/>
              <p:nvPr/>
            </p:nvSpPr>
            <p:spPr>
              <a:xfrm>
                <a:off x="859577" y="4460889"/>
                <a:ext cx="214314" cy="1143008"/>
              </a:xfrm>
              <a:prstGeom prst="triangle">
                <a:avLst/>
              </a:prstGeom>
              <a:blipFill>
                <a:blip r:embed="rId3" cstate="print"/>
                <a:tile tx="0" ty="0" sx="100000" sy="100000" flip="none" algn="tl"/>
              </a:blip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9050" h="190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  <p:sp>
            <p:nvSpPr>
              <p:cNvPr id="119" name="Полилиния 118"/>
              <p:cNvSpPr/>
              <p:nvPr/>
            </p:nvSpPr>
            <p:spPr>
              <a:xfrm>
                <a:off x="428596" y="3632354"/>
                <a:ext cx="1109662" cy="1812775"/>
              </a:xfrm>
              <a:custGeom>
                <a:avLst/>
                <a:gdLst>
                  <a:gd name="connsiteX0" fmla="*/ 0 w 642942"/>
                  <a:gd name="connsiteY0" fmla="*/ 1143008 h 1143008"/>
                  <a:gd name="connsiteX1" fmla="*/ 321471 w 642942"/>
                  <a:gd name="connsiteY1" fmla="*/ 0 h 1143008"/>
                  <a:gd name="connsiteX2" fmla="*/ 642942 w 642942"/>
                  <a:gd name="connsiteY2" fmla="*/ 1143008 h 1143008"/>
                  <a:gd name="connsiteX3" fmla="*/ 0 w 642942"/>
                  <a:gd name="connsiteY3" fmla="*/ 1143008 h 1143008"/>
                  <a:gd name="connsiteX0" fmla="*/ 0 w 642942"/>
                  <a:gd name="connsiteY0" fmla="*/ 1225565 h 1225565"/>
                  <a:gd name="connsiteX1" fmla="*/ 321471 w 642942"/>
                  <a:gd name="connsiteY1" fmla="*/ 82557 h 1225565"/>
                  <a:gd name="connsiteX2" fmla="*/ 642942 w 642942"/>
                  <a:gd name="connsiteY2" fmla="*/ 1225565 h 1225565"/>
                  <a:gd name="connsiteX3" fmla="*/ 0 w 642942"/>
                  <a:gd name="connsiteY3" fmla="*/ 1225565 h 1225565"/>
                  <a:gd name="connsiteX0" fmla="*/ 0 w 642942"/>
                  <a:gd name="connsiteY0" fmla="*/ 1246203 h 1246203"/>
                  <a:gd name="connsiteX1" fmla="*/ 321471 w 642942"/>
                  <a:gd name="connsiteY1" fmla="*/ 103195 h 1246203"/>
                  <a:gd name="connsiteX2" fmla="*/ 642942 w 642942"/>
                  <a:gd name="connsiteY2" fmla="*/ 1246203 h 1246203"/>
                  <a:gd name="connsiteX3" fmla="*/ 0 w 642942"/>
                  <a:gd name="connsiteY3" fmla="*/ 1246203 h 1246203"/>
                  <a:gd name="connsiteX0" fmla="*/ 0 w 892995"/>
                  <a:gd name="connsiteY0" fmla="*/ 1246203 h 1390650"/>
                  <a:gd name="connsiteX1" fmla="*/ 321471 w 892995"/>
                  <a:gd name="connsiteY1" fmla="*/ 103195 h 1390650"/>
                  <a:gd name="connsiteX2" fmla="*/ 642942 w 892995"/>
                  <a:gd name="connsiteY2" fmla="*/ 1246203 h 1390650"/>
                  <a:gd name="connsiteX3" fmla="*/ 0 w 892995"/>
                  <a:gd name="connsiteY3" fmla="*/ 1246203 h 1390650"/>
                  <a:gd name="connsiteX0" fmla="*/ 216667 w 1109662"/>
                  <a:gd name="connsiteY0" fmla="*/ 1246203 h 1428750"/>
                  <a:gd name="connsiteX1" fmla="*/ 538138 w 1109662"/>
                  <a:gd name="connsiteY1" fmla="*/ 103195 h 1428750"/>
                  <a:gd name="connsiteX2" fmla="*/ 859609 w 1109662"/>
                  <a:gd name="connsiteY2" fmla="*/ 1246203 h 1428750"/>
                  <a:gd name="connsiteX3" fmla="*/ 216667 w 1109662"/>
                  <a:gd name="connsiteY3" fmla="*/ 1246203 h 1428750"/>
                  <a:gd name="connsiteX0" fmla="*/ 216667 w 1109662"/>
                  <a:gd name="connsiteY0" fmla="*/ 1246203 h 1444625"/>
                  <a:gd name="connsiteX1" fmla="*/ 538138 w 1109662"/>
                  <a:gd name="connsiteY1" fmla="*/ 103195 h 1444625"/>
                  <a:gd name="connsiteX2" fmla="*/ 859609 w 1109662"/>
                  <a:gd name="connsiteY2" fmla="*/ 1246203 h 1444625"/>
                  <a:gd name="connsiteX3" fmla="*/ 216667 w 1109662"/>
                  <a:gd name="connsiteY3" fmla="*/ 1246203 h 1444625"/>
                  <a:gd name="connsiteX0" fmla="*/ 216667 w 1109662"/>
                  <a:gd name="connsiteY0" fmla="*/ 1246203 h 1444625"/>
                  <a:gd name="connsiteX1" fmla="*/ 538138 w 1109662"/>
                  <a:gd name="connsiteY1" fmla="*/ 103195 h 1444625"/>
                  <a:gd name="connsiteX2" fmla="*/ 859609 w 1109662"/>
                  <a:gd name="connsiteY2" fmla="*/ 1246203 h 1444625"/>
                  <a:gd name="connsiteX3" fmla="*/ 216667 w 1109662"/>
                  <a:gd name="connsiteY3" fmla="*/ 1246203 h 14446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09662" h="1444625">
                    <a:moveTo>
                      <a:pt x="216667" y="1246203"/>
                    </a:moveTo>
                    <a:cubicBezTo>
                      <a:pt x="0" y="1428750"/>
                      <a:pt x="396081" y="0"/>
                      <a:pt x="538138" y="103195"/>
                    </a:cubicBezTo>
                    <a:cubicBezTo>
                      <a:pt x="675481" y="20638"/>
                      <a:pt x="1109662" y="1390650"/>
                      <a:pt x="859609" y="1246203"/>
                    </a:cubicBezTo>
                    <a:cubicBezTo>
                      <a:pt x="650081" y="1444625"/>
                      <a:pt x="523081" y="1406525"/>
                      <a:pt x="216667" y="1246203"/>
                    </a:cubicBezTo>
                    <a:close/>
                  </a:path>
                </a:pathLst>
              </a:custGeom>
              <a:gradFill>
                <a:gsLst>
                  <a:gs pos="100000">
                    <a:srgbClr val="92D050"/>
                  </a:gs>
                  <a:gs pos="0">
                    <a:schemeClr val="accent3">
                      <a:lumMod val="50000"/>
                    </a:schemeClr>
                  </a:gs>
                </a:gsLst>
                <a:lin ang="16200000" scaled="1"/>
              </a:gradFill>
              <a:ln>
                <a:noFill/>
              </a:ln>
              <a:effectLst>
                <a:outerShdw blurRad="266700" dist="165100" dir="3960000" sx="90000" sy="-19000" rotWithShape="0">
                  <a:prstClr val="black">
                    <a:alpha val="39000"/>
                  </a:prstClr>
                </a:outerShdw>
              </a:effectLst>
              <a:scene3d>
                <a:camera prst="orthographicFront"/>
                <a:lightRig rig="threePt" dir="t"/>
              </a:scene3d>
              <a:sp3d prstMaterial="matte">
                <a:bevelT w="4318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</p:grpSp>
        <p:grpSp>
          <p:nvGrpSpPr>
            <p:cNvPr id="52677" name="Группа 120"/>
            <p:cNvGrpSpPr>
              <a:grpSpLocks/>
            </p:cNvGrpSpPr>
            <p:nvPr/>
          </p:nvGrpSpPr>
          <p:grpSpPr bwMode="auto">
            <a:xfrm>
              <a:off x="7858148" y="4209144"/>
              <a:ext cx="928694" cy="1537629"/>
              <a:chOff x="428596" y="3829035"/>
              <a:chExt cx="1109662" cy="1774862"/>
            </a:xfrm>
          </p:grpSpPr>
          <p:sp>
            <p:nvSpPr>
              <p:cNvPr id="122" name="Равнобедренный треугольник 121"/>
              <p:cNvSpPr/>
              <p:nvPr/>
            </p:nvSpPr>
            <p:spPr>
              <a:xfrm>
                <a:off x="859577" y="4460889"/>
                <a:ext cx="214314" cy="1143008"/>
              </a:xfrm>
              <a:prstGeom prst="triangle">
                <a:avLst/>
              </a:prstGeom>
              <a:blipFill>
                <a:blip r:embed="rId3" cstate="print"/>
                <a:tile tx="0" ty="0" sx="100000" sy="100000" flip="none" algn="tl"/>
              </a:blip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9050" h="190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  <p:sp>
            <p:nvSpPr>
              <p:cNvPr id="123" name="Полилиния 122"/>
              <p:cNvSpPr/>
              <p:nvPr/>
            </p:nvSpPr>
            <p:spPr>
              <a:xfrm>
                <a:off x="428596" y="3829035"/>
                <a:ext cx="1109662" cy="1616093"/>
              </a:xfrm>
              <a:custGeom>
                <a:avLst/>
                <a:gdLst>
                  <a:gd name="connsiteX0" fmla="*/ 0 w 642942"/>
                  <a:gd name="connsiteY0" fmla="*/ 1143008 h 1143008"/>
                  <a:gd name="connsiteX1" fmla="*/ 321471 w 642942"/>
                  <a:gd name="connsiteY1" fmla="*/ 0 h 1143008"/>
                  <a:gd name="connsiteX2" fmla="*/ 642942 w 642942"/>
                  <a:gd name="connsiteY2" fmla="*/ 1143008 h 1143008"/>
                  <a:gd name="connsiteX3" fmla="*/ 0 w 642942"/>
                  <a:gd name="connsiteY3" fmla="*/ 1143008 h 1143008"/>
                  <a:gd name="connsiteX0" fmla="*/ 0 w 642942"/>
                  <a:gd name="connsiteY0" fmla="*/ 1225565 h 1225565"/>
                  <a:gd name="connsiteX1" fmla="*/ 321471 w 642942"/>
                  <a:gd name="connsiteY1" fmla="*/ 82557 h 1225565"/>
                  <a:gd name="connsiteX2" fmla="*/ 642942 w 642942"/>
                  <a:gd name="connsiteY2" fmla="*/ 1225565 h 1225565"/>
                  <a:gd name="connsiteX3" fmla="*/ 0 w 642942"/>
                  <a:gd name="connsiteY3" fmla="*/ 1225565 h 1225565"/>
                  <a:gd name="connsiteX0" fmla="*/ 0 w 642942"/>
                  <a:gd name="connsiteY0" fmla="*/ 1246203 h 1246203"/>
                  <a:gd name="connsiteX1" fmla="*/ 321471 w 642942"/>
                  <a:gd name="connsiteY1" fmla="*/ 103195 h 1246203"/>
                  <a:gd name="connsiteX2" fmla="*/ 642942 w 642942"/>
                  <a:gd name="connsiteY2" fmla="*/ 1246203 h 1246203"/>
                  <a:gd name="connsiteX3" fmla="*/ 0 w 642942"/>
                  <a:gd name="connsiteY3" fmla="*/ 1246203 h 1246203"/>
                  <a:gd name="connsiteX0" fmla="*/ 0 w 892995"/>
                  <a:gd name="connsiteY0" fmla="*/ 1246203 h 1390650"/>
                  <a:gd name="connsiteX1" fmla="*/ 321471 w 892995"/>
                  <a:gd name="connsiteY1" fmla="*/ 103195 h 1390650"/>
                  <a:gd name="connsiteX2" fmla="*/ 642942 w 892995"/>
                  <a:gd name="connsiteY2" fmla="*/ 1246203 h 1390650"/>
                  <a:gd name="connsiteX3" fmla="*/ 0 w 892995"/>
                  <a:gd name="connsiteY3" fmla="*/ 1246203 h 1390650"/>
                  <a:gd name="connsiteX0" fmla="*/ 216667 w 1109662"/>
                  <a:gd name="connsiteY0" fmla="*/ 1246203 h 1428750"/>
                  <a:gd name="connsiteX1" fmla="*/ 538138 w 1109662"/>
                  <a:gd name="connsiteY1" fmla="*/ 103195 h 1428750"/>
                  <a:gd name="connsiteX2" fmla="*/ 859609 w 1109662"/>
                  <a:gd name="connsiteY2" fmla="*/ 1246203 h 1428750"/>
                  <a:gd name="connsiteX3" fmla="*/ 216667 w 1109662"/>
                  <a:gd name="connsiteY3" fmla="*/ 1246203 h 1428750"/>
                  <a:gd name="connsiteX0" fmla="*/ 216667 w 1109662"/>
                  <a:gd name="connsiteY0" fmla="*/ 1246203 h 1444625"/>
                  <a:gd name="connsiteX1" fmla="*/ 538138 w 1109662"/>
                  <a:gd name="connsiteY1" fmla="*/ 103195 h 1444625"/>
                  <a:gd name="connsiteX2" fmla="*/ 859609 w 1109662"/>
                  <a:gd name="connsiteY2" fmla="*/ 1246203 h 1444625"/>
                  <a:gd name="connsiteX3" fmla="*/ 216667 w 1109662"/>
                  <a:gd name="connsiteY3" fmla="*/ 1246203 h 1444625"/>
                  <a:gd name="connsiteX0" fmla="*/ 216667 w 1109662"/>
                  <a:gd name="connsiteY0" fmla="*/ 1246203 h 1444625"/>
                  <a:gd name="connsiteX1" fmla="*/ 538138 w 1109662"/>
                  <a:gd name="connsiteY1" fmla="*/ 103195 h 1444625"/>
                  <a:gd name="connsiteX2" fmla="*/ 859609 w 1109662"/>
                  <a:gd name="connsiteY2" fmla="*/ 1246203 h 1444625"/>
                  <a:gd name="connsiteX3" fmla="*/ 216667 w 1109662"/>
                  <a:gd name="connsiteY3" fmla="*/ 1246203 h 14446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09662" h="1444625">
                    <a:moveTo>
                      <a:pt x="216667" y="1246203"/>
                    </a:moveTo>
                    <a:cubicBezTo>
                      <a:pt x="0" y="1428750"/>
                      <a:pt x="396081" y="0"/>
                      <a:pt x="538138" y="103195"/>
                    </a:cubicBezTo>
                    <a:cubicBezTo>
                      <a:pt x="675481" y="20638"/>
                      <a:pt x="1109662" y="1390650"/>
                      <a:pt x="859609" y="1246203"/>
                    </a:cubicBezTo>
                    <a:cubicBezTo>
                      <a:pt x="650081" y="1444625"/>
                      <a:pt x="523081" y="1406525"/>
                      <a:pt x="216667" y="1246203"/>
                    </a:cubicBezTo>
                    <a:close/>
                  </a:path>
                </a:pathLst>
              </a:custGeom>
              <a:gradFill>
                <a:gsLst>
                  <a:gs pos="100000">
                    <a:srgbClr val="92D050"/>
                  </a:gs>
                  <a:gs pos="0">
                    <a:schemeClr val="accent3">
                      <a:lumMod val="50000"/>
                    </a:schemeClr>
                  </a:gs>
                </a:gsLst>
                <a:lin ang="16200000" scaled="1"/>
              </a:gradFill>
              <a:ln>
                <a:noFill/>
              </a:ln>
              <a:effectLst>
                <a:outerShdw blurRad="266700" dist="165100" dir="3960000" sx="90000" sy="-19000" rotWithShape="0">
                  <a:prstClr val="black">
                    <a:alpha val="39000"/>
                  </a:prstClr>
                </a:outerShdw>
              </a:effectLst>
              <a:scene3d>
                <a:camera prst="orthographicFront"/>
                <a:lightRig rig="threePt" dir="t"/>
              </a:scene3d>
              <a:sp3d prstMaterial="matte">
                <a:bevelT w="4318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</p:grpSp>
        <p:grpSp>
          <p:nvGrpSpPr>
            <p:cNvPr id="52678" name="Группа 123"/>
            <p:cNvGrpSpPr>
              <a:grpSpLocks/>
            </p:cNvGrpSpPr>
            <p:nvPr/>
          </p:nvGrpSpPr>
          <p:grpSpPr bwMode="auto">
            <a:xfrm>
              <a:off x="4500562" y="3302758"/>
              <a:ext cx="1357322" cy="2269381"/>
              <a:chOff x="428596" y="3644850"/>
              <a:chExt cx="1109662" cy="1959047"/>
            </a:xfrm>
          </p:grpSpPr>
          <p:sp>
            <p:nvSpPr>
              <p:cNvPr id="125" name="Равнобедренный треугольник 124"/>
              <p:cNvSpPr/>
              <p:nvPr/>
            </p:nvSpPr>
            <p:spPr>
              <a:xfrm>
                <a:off x="859577" y="4460889"/>
                <a:ext cx="214314" cy="1143008"/>
              </a:xfrm>
              <a:prstGeom prst="triangle">
                <a:avLst/>
              </a:prstGeom>
              <a:blipFill>
                <a:blip r:embed="rId3" cstate="print"/>
                <a:tile tx="0" ty="0" sx="100000" sy="100000" flip="none" algn="tl"/>
              </a:blip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9050" h="190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  <p:sp>
            <p:nvSpPr>
              <p:cNvPr id="126" name="Полилиния 125"/>
              <p:cNvSpPr/>
              <p:nvPr/>
            </p:nvSpPr>
            <p:spPr>
              <a:xfrm>
                <a:off x="428596" y="3644850"/>
                <a:ext cx="1109662" cy="1800279"/>
              </a:xfrm>
              <a:custGeom>
                <a:avLst/>
                <a:gdLst>
                  <a:gd name="connsiteX0" fmla="*/ 0 w 642942"/>
                  <a:gd name="connsiteY0" fmla="*/ 1143008 h 1143008"/>
                  <a:gd name="connsiteX1" fmla="*/ 321471 w 642942"/>
                  <a:gd name="connsiteY1" fmla="*/ 0 h 1143008"/>
                  <a:gd name="connsiteX2" fmla="*/ 642942 w 642942"/>
                  <a:gd name="connsiteY2" fmla="*/ 1143008 h 1143008"/>
                  <a:gd name="connsiteX3" fmla="*/ 0 w 642942"/>
                  <a:gd name="connsiteY3" fmla="*/ 1143008 h 1143008"/>
                  <a:gd name="connsiteX0" fmla="*/ 0 w 642942"/>
                  <a:gd name="connsiteY0" fmla="*/ 1225565 h 1225565"/>
                  <a:gd name="connsiteX1" fmla="*/ 321471 w 642942"/>
                  <a:gd name="connsiteY1" fmla="*/ 82557 h 1225565"/>
                  <a:gd name="connsiteX2" fmla="*/ 642942 w 642942"/>
                  <a:gd name="connsiteY2" fmla="*/ 1225565 h 1225565"/>
                  <a:gd name="connsiteX3" fmla="*/ 0 w 642942"/>
                  <a:gd name="connsiteY3" fmla="*/ 1225565 h 1225565"/>
                  <a:gd name="connsiteX0" fmla="*/ 0 w 642942"/>
                  <a:gd name="connsiteY0" fmla="*/ 1246203 h 1246203"/>
                  <a:gd name="connsiteX1" fmla="*/ 321471 w 642942"/>
                  <a:gd name="connsiteY1" fmla="*/ 103195 h 1246203"/>
                  <a:gd name="connsiteX2" fmla="*/ 642942 w 642942"/>
                  <a:gd name="connsiteY2" fmla="*/ 1246203 h 1246203"/>
                  <a:gd name="connsiteX3" fmla="*/ 0 w 642942"/>
                  <a:gd name="connsiteY3" fmla="*/ 1246203 h 1246203"/>
                  <a:gd name="connsiteX0" fmla="*/ 0 w 892995"/>
                  <a:gd name="connsiteY0" fmla="*/ 1246203 h 1390650"/>
                  <a:gd name="connsiteX1" fmla="*/ 321471 w 892995"/>
                  <a:gd name="connsiteY1" fmla="*/ 103195 h 1390650"/>
                  <a:gd name="connsiteX2" fmla="*/ 642942 w 892995"/>
                  <a:gd name="connsiteY2" fmla="*/ 1246203 h 1390650"/>
                  <a:gd name="connsiteX3" fmla="*/ 0 w 892995"/>
                  <a:gd name="connsiteY3" fmla="*/ 1246203 h 1390650"/>
                  <a:gd name="connsiteX0" fmla="*/ 216667 w 1109662"/>
                  <a:gd name="connsiteY0" fmla="*/ 1246203 h 1428750"/>
                  <a:gd name="connsiteX1" fmla="*/ 538138 w 1109662"/>
                  <a:gd name="connsiteY1" fmla="*/ 103195 h 1428750"/>
                  <a:gd name="connsiteX2" fmla="*/ 859609 w 1109662"/>
                  <a:gd name="connsiteY2" fmla="*/ 1246203 h 1428750"/>
                  <a:gd name="connsiteX3" fmla="*/ 216667 w 1109662"/>
                  <a:gd name="connsiteY3" fmla="*/ 1246203 h 1428750"/>
                  <a:gd name="connsiteX0" fmla="*/ 216667 w 1109662"/>
                  <a:gd name="connsiteY0" fmla="*/ 1246203 h 1444625"/>
                  <a:gd name="connsiteX1" fmla="*/ 538138 w 1109662"/>
                  <a:gd name="connsiteY1" fmla="*/ 103195 h 1444625"/>
                  <a:gd name="connsiteX2" fmla="*/ 859609 w 1109662"/>
                  <a:gd name="connsiteY2" fmla="*/ 1246203 h 1444625"/>
                  <a:gd name="connsiteX3" fmla="*/ 216667 w 1109662"/>
                  <a:gd name="connsiteY3" fmla="*/ 1246203 h 1444625"/>
                  <a:gd name="connsiteX0" fmla="*/ 216667 w 1109662"/>
                  <a:gd name="connsiteY0" fmla="*/ 1246203 h 1444625"/>
                  <a:gd name="connsiteX1" fmla="*/ 538138 w 1109662"/>
                  <a:gd name="connsiteY1" fmla="*/ 103195 h 1444625"/>
                  <a:gd name="connsiteX2" fmla="*/ 859609 w 1109662"/>
                  <a:gd name="connsiteY2" fmla="*/ 1246203 h 1444625"/>
                  <a:gd name="connsiteX3" fmla="*/ 216667 w 1109662"/>
                  <a:gd name="connsiteY3" fmla="*/ 1246203 h 14446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09662" h="1444625">
                    <a:moveTo>
                      <a:pt x="216667" y="1246203"/>
                    </a:moveTo>
                    <a:cubicBezTo>
                      <a:pt x="0" y="1428750"/>
                      <a:pt x="396081" y="0"/>
                      <a:pt x="538138" y="103195"/>
                    </a:cubicBezTo>
                    <a:cubicBezTo>
                      <a:pt x="675481" y="20638"/>
                      <a:pt x="1109662" y="1390650"/>
                      <a:pt x="859609" y="1246203"/>
                    </a:cubicBezTo>
                    <a:cubicBezTo>
                      <a:pt x="650081" y="1444625"/>
                      <a:pt x="523081" y="1406525"/>
                      <a:pt x="216667" y="1246203"/>
                    </a:cubicBezTo>
                    <a:close/>
                  </a:path>
                </a:pathLst>
              </a:custGeom>
              <a:gradFill>
                <a:gsLst>
                  <a:gs pos="100000">
                    <a:srgbClr val="92D050"/>
                  </a:gs>
                  <a:gs pos="0">
                    <a:schemeClr val="accent3">
                      <a:lumMod val="50000"/>
                    </a:schemeClr>
                  </a:gs>
                </a:gsLst>
                <a:lin ang="16200000" scaled="1"/>
              </a:gradFill>
              <a:ln>
                <a:noFill/>
              </a:ln>
              <a:effectLst>
                <a:outerShdw blurRad="266700" dist="165100" dir="3960000" sx="90000" sy="-19000" rotWithShape="0">
                  <a:prstClr val="black">
                    <a:alpha val="39000"/>
                  </a:prstClr>
                </a:outerShdw>
              </a:effectLst>
              <a:scene3d>
                <a:camera prst="orthographicFront"/>
                <a:lightRig rig="threePt" dir="t"/>
              </a:scene3d>
              <a:sp3d prstMaterial="matte">
                <a:bevelT w="4318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</p:grpSp>
        <p:sp>
          <p:nvSpPr>
            <p:cNvPr id="116" name="Полилиния 115"/>
            <p:cNvSpPr/>
            <p:nvPr/>
          </p:nvSpPr>
          <p:spPr>
            <a:xfrm>
              <a:off x="-65581" y="5715016"/>
              <a:ext cx="9247681" cy="1142984"/>
            </a:xfrm>
            <a:custGeom>
              <a:avLst/>
              <a:gdLst>
                <a:gd name="connsiteX0" fmla="*/ 9194800 w 9781117"/>
                <a:gd name="connsiteY0" fmla="*/ 511588 h 2492788"/>
                <a:gd name="connsiteX1" fmla="*/ 5715000 w 9781117"/>
                <a:gd name="connsiteY1" fmla="*/ 295688 h 2492788"/>
                <a:gd name="connsiteX2" fmla="*/ 1765300 w 9781117"/>
                <a:gd name="connsiteY2" fmla="*/ 943388 h 2492788"/>
                <a:gd name="connsiteX3" fmla="*/ 63500 w 9781117"/>
                <a:gd name="connsiteY3" fmla="*/ 816388 h 2492788"/>
                <a:gd name="connsiteX4" fmla="*/ 0 w 9781117"/>
                <a:gd name="connsiteY4" fmla="*/ 2480088 h 2492788"/>
                <a:gd name="connsiteX5" fmla="*/ 9232900 w 9781117"/>
                <a:gd name="connsiteY5" fmla="*/ 2492788 h 2492788"/>
                <a:gd name="connsiteX6" fmla="*/ 9194800 w 9781117"/>
                <a:gd name="connsiteY6" fmla="*/ 511588 h 2492788"/>
                <a:gd name="connsiteX0" fmla="*/ 9194800 w 9247681"/>
                <a:gd name="connsiteY0" fmla="*/ 511588 h 2492788"/>
                <a:gd name="connsiteX1" fmla="*/ 5715000 w 9247681"/>
                <a:gd name="connsiteY1" fmla="*/ 295688 h 2492788"/>
                <a:gd name="connsiteX2" fmla="*/ 1765300 w 9247681"/>
                <a:gd name="connsiteY2" fmla="*/ 943388 h 2492788"/>
                <a:gd name="connsiteX3" fmla="*/ 63500 w 9247681"/>
                <a:gd name="connsiteY3" fmla="*/ 816388 h 2492788"/>
                <a:gd name="connsiteX4" fmla="*/ 0 w 9247681"/>
                <a:gd name="connsiteY4" fmla="*/ 2480088 h 2492788"/>
                <a:gd name="connsiteX5" fmla="*/ 9232900 w 9247681"/>
                <a:gd name="connsiteY5" fmla="*/ 2492788 h 2492788"/>
                <a:gd name="connsiteX6" fmla="*/ 9194800 w 9247681"/>
                <a:gd name="connsiteY6" fmla="*/ 511588 h 2492788"/>
                <a:gd name="connsiteX0" fmla="*/ 9194800 w 9247681"/>
                <a:gd name="connsiteY0" fmla="*/ 511588 h 2492788"/>
                <a:gd name="connsiteX1" fmla="*/ 5715000 w 9247681"/>
                <a:gd name="connsiteY1" fmla="*/ 295688 h 2492788"/>
                <a:gd name="connsiteX2" fmla="*/ 1765300 w 9247681"/>
                <a:gd name="connsiteY2" fmla="*/ 943388 h 2492788"/>
                <a:gd name="connsiteX3" fmla="*/ 63500 w 9247681"/>
                <a:gd name="connsiteY3" fmla="*/ 816388 h 2492788"/>
                <a:gd name="connsiteX4" fmla="*/ 0 w 9247681"/>
                <a:gd name="connsiteY4" fmla="*/ 2480088 h 2492788"/>
                <a:gd name="connsiteX5" fmla="*/ 9232900 w 9247681"/>
                <a:gd name="connsiteY5" fmla="*/ 2492788 h 2492788"/>
                <a:gd name="connsiteX6" fmla="*/ 9194800 w 9247681"/>
                <a:gd name="connsiteY6" fmla="*/ 511588 h 2492788"/>
                <a:gd name="connsiteX0" fmla="*/ 9194800 w 9247681"/>
                <a:gd name="connsiteY0" fmla="*/ 511588 h 2492788"/>
                <a:gd name="connsiteX1" fmla="*/ 5715000 w 9247681"/>
                <a:gd name="connsiteY1" fmla="*/ 295688 h 2492788"/>
                <a:gd name="connsiteX2" fmla="*/ 1765300 w 9247681"/>
                <a:gd name="connsiteY2" fmla="*/ 943388 h 2492788"/>
                <a:gd name="connsiteX3" fmla="*/ 63500 w 9247681"/>
                <a:gd name="connsiteY3" fmla="*/ 816388 h 2492788"/>
                <a:gd name="connsiteX4" fmla="*/ 0 w 9247681"/>
                <a:gd name="connsiteY4" fmla="*/ 2480088 h 2492788"/>
                <a:gd name="connsiteX5" fmla="*/ 9232900 w 9247681"/>
                <a:gd name="connsiteY5" fmla="*/ 2492788 h 2492788"/>
                <a:gd name="connsiteX6" fmla="*/ 9194800 w 9247681"/>
                <a:gd name="connsiteY6" fmla="*/ 511588 h 2492788"/>
                <a:gd name="connsiteX0" fmla="*/ 9194800 w 9247681"/>
                <a:gd name="connsiteY0" fmla="*/ 487658 h 2468858"/>
                <a:gd name="connsiteX1" fmla="*/ 5715000 w 9247681"/>
                <a:gd name="connsiteY1" fmla="*/ 271758 h 2468858"/>
                <a:gd name="connsiteX2" fmla="*/ 1765300 w 9247681"/>
                <a:gd name="connsiteY2" fmla="*/ 919458 h 2468858"/>
                <a:gd name="connsiteX3" fmla="*/ 63500 w 9247681"/>
                <a:gd name="connsiteY3" fmla="*/ 792458 h 2468858"/>
                <a:gd name="connsiteX4" fmla="*/ 0 w 9247681"/>
                <a:gd name="connsiteY4" fmla="*/ 2456158 h 2468858"/>
                <a:gd name="connsiteX5" fmla="*/ 9232900 w 9247681"/>
                <a:gd name="connsiteY5" fmla="*/ 2468858 h 2468858"/>
                <a:gd name="connsiteX6" fmla="*/ 9194800 w 9247681"/>
                <a:gd name="connsiteY6" fmla="*/ 487658 h 2468858"/>
                <a:gd name="connsiteX0" fmla="*/ 9194800 w 9247681"/>
                <a:gd name="connsiteY0" fmla="*/ 487658 h 2468858"/>
                <a:gd name="connsiteX1" fmla="*/ 5715000 w 9247681"/>
                <a:gd name="connsiteY1" fmla="*/ 271758 h 2468858"/>
                <a:gd name="connsiteX2" fmla="*/ 1765300 w 9247681"/>
                <a:gd name="connsiteY2" fmla="*/ 919458 h 2468858"/>
                <a:gd name="connsiteX3" fmla="*/ 63500 w 9247681"/>
                <a:gd name="connsiteY3" fmla="*/ 792458 h 2468858"/>
                <a:gd name="connsiteX4" fmla="*/ 0 w 9247681"/>
                <a:gd name="connsiteY4" fmla="*/ 2456158 h 2468858"/>
                <a:gd name="connsiteX5" fmla="*/ 9232900 w 9247681"/>
                <a:gd name="connsiteY5" fmla="*/ 2468858 h 2468858"/>
                <a:gd name="connsiteX6" fmla="*/ 9194800 w 9247681"/>
                <a:gd name="connsiteY6" fmla="*/ 487658 h 2468858"/>
                <a:gd name="connsiteX0" fmla="*/ 9194800 w 9247681"/>
                <a:gd name="connsiteY0" fmla="*/ 487658 h 2468858"/>
                <a:gd name="connsiteX1" fmla="*/ 5715000 w 9247681"/>
                <a:gd name="connsiteY1" fmla="*/ 271758 h 2468858"/>
                <a:gd name="connsiteX2" fmla="*/ 1765300 w 9247681"/>
                <a:gd name="connsiteY2" fmla="*/ 919458 h 2468858"/>
                <a:gd name="connsiteX3" fmla="*/ 63500 w 9247681"/>
                <a:gd name="connsiteY3" fmla="*/ 792458 h 2468858"/>
                <a:gd name="connsiteX4" fmla="*/ 0 w 9247681"/>
                <a:gd name="connsiteY4" fmla="*/ 2456158 h 2468858"/>
                <a:gd name="connsiteX5" fmla="*/ 9232900 w 9247681"/>
                <a:gd name="connsiteY5" fmla="*/ 2468858 h 2468858"/>
                <a:gd name="connsiteX6" fmla="*/ 9194800 w 9247681"/>
                <a:gd name="connsiteY6" fmla="*/ 487658 h 24688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247681" h="2468858">
                  <a:moveTo>
                    <a:pt x="9194800" y="487658"/>
                  </a:moveTo>
                  <a:cubicBezTo>
                    <a:pt x="8608483" y="121475"/>
                    <a:pt x="6832055" y="802503"/>
                    <a:pt x="5715000" y="271758"/>
                  </a:cubicBezTo>
                  <a:cubicBezTo>
                    <a:pt x="5445623" y="0"/>
                    <a:pt x="2116574" y="444364"/>
                    <a:pt x="1765300" y="919458"/>
                  </a:cubicBezTo>
                  <a:cubicBezTo>
                    <a:pt x="1117095" y="1140637"/>
                    <a:pt x="630767" y="834791"/>
                    <a:pt x="63500" y="792458"/>
                  </a:cubicBezTo>
                  <a:lnTo>
                    <a:pt x="0" y="2456158"/>
                  </a:lnTo>
                  <a:lnTo>
                    <a:pt x="9232900" y="2468858"/>
                  </a:lnTo>
                  <a:cubicBezTo>
                    <a:pt x="9215861" y="1804322"/>
                    <a:pt x="9247681" y="1320553"/>
                    <a:pt x="9194800" y="487658"/>
                  </a:cubicBez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 prstMaterial="matte">
              <a:bevelT w="488950" h="1016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</p:grpSp>
      <p:grpSp>
        <p:nvGrpSpPr>
          <p:cNvPr id="52237" name="Группа 143"/>
          <p:cNvGrpSpPr>
            <a:grpSpLocks/>
          </p:cNvGrpSpPr>
          <p:nvPr/>
        </p:nvGrpSpPr>
        <p:grpSpPr bwMode="auto">
          <a:xfrm rot="626960">
            <a:off x="7869238" y="5934075"/>
            <a:ext cx="928687" cy="1000125"/>
            <a:chOff x="5898071" y="4400554"/>
            <a:chExt cx="2324143" cy="2470145"/>
          </a:xfrm>
        </p:grpSpPr>
        <p:sp>
          <p:nvSpPr>
            <p:cNvPr id="145" name="Полилиния 144"/>
            <p:cNvSpPr/>
            <p:nvPr/>
          </p:nvSpPr>
          <p:spPr>
            <a:xfrm>
              <a:off x="5898071" y="4931288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146" name="Полилиния 145"/>
            <p:cNvSpPr/>
            <p:nvPr/>
          </p:nvSpPr>
          <p:spPr>
            <a:xfrm>
              <a:off x="6357950" y="4918589"/>
              <a:ext cx="79269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147" name="Полилиния 146"/>
            <p:cNvSpPr/>
            <p:nvPr/>
          </p:nvSpPr>
          <p:spPr>
            <a:xfrm>
              <a:off x="6072198" y="4918589"/>
              <a:ext cx="114988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148" name="Полилиния 147"/>
            <p:cNvSpPr/>
            <p:nvPr/>
          </p:nvSpPr>
          <p:spPr>
            <a:xfrm flipH="1">
              <a:off x="7000892" y="4918589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149" name="Полилиния 148"/>
            <p:cNvSpPr/>
            <p:nvPr/>
          </p:nvSpPr>
          <p:spPr>
            <a:xfrm flipH="1">
              <a:off x="7000892" y="4918589"/>
              <a:ext cx="785818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150" name="Полилиния 149"/>
            <p:cNvSpPr/>
            <p:nvPr/>
          </p:nvSpPr>
          <p:spPr>
            <a:xfrm flipH="1">
              <a:off x="6929454" y="4918589"/>
              <a:ext cx="500066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grpSp>
          <p:nvGrpSpPr>
            <p:cNvPr id="52653" name="Группа 137"/>
            <p:cNvGrpSpPr>
              <a:grpSpLocks/>
            </p:cNvGrpSpPr>
            <p:nvPr/>
          </p:nvGrpSpPr>
          <p:grpSpPr bwMode="auto">
            <a:xfrm rot="-169710">
              <a:off x="6560974" y="4400554"/>
              <a:ext cx="798923" cy="2457470"/>
              <a:chOff x="6586553" y="4400554"/>
              <a:chExt cx="798923" cy="2457470"/>
            </a:xfrm>
          </p:grpSpPr>
          <p:sp>
            <p:nvSpPr>
              <p:cNvPr id="156" name="Полилиния 155"/>
              <p:cNvSpPr/>
              <p:nvPr/>
            </p:nvSpPr>
            <p:spPr>
              <a:xfrm flipH="1">
                <a:off x="6929454" y="5143512"/>
                <a:ext cx="142905" cy="1714512"/>
              </a:xfrm>
              <a:custGeom>
                <a:avLst/>
                <a:gdLst>
                  <a:gd name="connsiteX0" fmla="*/ 1016000 w 1016000"/>
                  <a:gd name="connsiteY0" fmla="*/ 1778000 h 1803400"/>
                  <a:gd name="connsiteX1" fmla="*/ 0 w 1016000"/>
                  <a:gd name="connsiteY1" fmla="*/ 0 h 1803400"/>
                  <a:gd name="connsiteX2" fmla="*/ 901700 w 1016000"/>
                  <a:gd name="connsiteY2" fmla="*/ 1803400 h 1803400"/>
                  <a:gd name="connsiteX3" fmla="*/ 1016000 w 1016000"/>
                  <a:gd name="connsiteY3" fmla="*/ 1778000 h 1803400"/>
                  <a:gd name="connsiteX0" fmla="*/ 1016000 w 1016000"/>
                  <a:gd name="connsiteY0" fmla="*/ 1914011 h 1939411"/>
                  <a:gd name="connsiteX1" fmla="*/ 0 w 1016000"/>
                  <a:gd name="connsiteY1" fmla="*/ 136011 h 1939411"/>
                  <a:gd name="connsiteX2" fmla="*/ 901700 w 1016000"/>
                  <a:gd name="connsiteY2" fmla="*/ 1939411 h 1939411"/>
                  <a:gd name="connsiteX3" fmla="*/ 1016000 w 1016000"/>
                  <a:gd name="connsiteY3" fmla="*/ 1914011 h 1939411"/>
                  <a:gd name="connsiteX0" fmla="*/ 1269483 w 1269483"/>
                  <a:gd name="connsiteY0" fmla="*/ 2019845 h 2045245"/>
                  <a:gd name="connsiteX1" fmla="*/ 253483 w 1269483"/>
                  <a:gd name="connsiteY1" fmla="*/ 241845 h 2045245"/>
                  <a:gd name="connsiteX2" fmla="*/ 1155183 w 1269483"/>
                  <a:gd name="connsiteY2" fmla="*/ 2045245 h 2045245"/>
                  <a:gd name="connsiteX3" fmla="*/ 1269483 w 1269483"/>
                  <a:gd name="connsiteY3" fmla="*/ 2019845 h 2045245"/>
                  <a:gd name="connsiteX0" fmla="*/ 1175829 w 1175829"/>
                  <a:gd name="connsiteY0" fmla="*/ 1914011 h 1939411"/>
                  <a:gd name="connsiteX1" fmla="*/ 159829 w 1175829"/>
                  <a:gd name="connsiteY1" fmla="*/ 136011 h 1939411"/>
                  <a:gd name="connsiteX2" fmla="*/ 1061529 w 1175829"/>
                  <a:gd name="connsiteY2" fmla="*/ 1939411 h 1939411"/>
                  <a:gd name="connsiteX3" fmla="*/ 1175829 w 1175829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538181 w 697974"/>
                  <a:gd name="connsiteY2" fmla="*/ 1939411 h 1939411"/>
                  <a:gd name="connsiteX3" fmla="*/ 652481 w 697974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363701 w 697974"/>
                  <a:gd name="connsiteY2" fmla="*/ 1939411 h 1939411"/>
                  <a:gd name="connsiteX3" fmla="*/ 652481 w 697974"/>
                  <a:gd name="connsiteY3" fmla="*/ 1914011 h 1939411"/>
                  <a:gd name="connsiteX0" fmla="*/ 477999 w 523492"/>
                  <a:gd name="connsiteY0" fmla="*/ 1914011 h 1939411"/>
                  <a:gd name="connsiteX1" fmla="*/ 159828 w 523492"/>
                  <a:gd name="connsiteY1" fmla="*/ 136011 h 1939411"/>
                  <a:gd name="connsiteX2" fmla="*/ 363701 w 523492"/>
                  <a:gd name="connsiteY2" fmla="*/ 1939411 h 1939411"/>
                  <a:gd name="connsiteX3" fmla="*/ 477999 w 523492"/>
                  <a:gd name="connsiteY3" fmla="*/ 1914011 h 1939411"/>
                  <a:gd name="connsiteX0" fmla="*/ 129045 w 215906"/>
                  <a:gd name="connsiteY0" fmla="*/ 1914011 h 1939411"/>
                  <a:gd name="connsiteX1" fmla="*/ 159828 w 215906"/>
                  <a:gd name="connsiteY1" fmla="*/ 136011 h 1939411"/>
                  <a:gd name="connsiteX2" fmla="*/ 14747 w 215906"/>
                  <a:gd name="connsiteY2" fmla="*/ 1939411 h 1939411"/>
                  <a:gd name="connsiteX3" fmla="*/ 129045 w 215906"/>
                  <a:gd name="connsiteY3" fmla="*/ 1914011 h 1939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5906" h="1939411">
                    <a:moveTo>
                      <a:pt x="129045" y="1914011"/>
                    </a:moveTo>
                    <a:cubicBezTo>
                      <a:pt x="174538" y="948262"/>
                      <a:pt x="215907" y="0"/>
                      <a:pt x="159828" y="136011"/>
                    </a:cubicBezTo>
                    <a:cubicBezTo>
                      <a:pt x="-1" y="124344"/>
                      <a:pt x="106262" y="806428"/>
                      <a:pt x="14747" y="1939411"/>
                    </a:cubicBezTo>
                    <a:lnTo>
                      <a:pt x="129045" y="1914011"/>
                    </a:lnTo>
                    <a:close/>
                  </a:path>
                </a:pathLst>
              </a:custGeom>
              <a:gradFill>
                <a:gsLst>
                  <a:gs pos="100000">
                    <a:srgbClr val="92D050"/>
                  </a:gs>
                  <a:gs pos="0">
                    <a:schemeClr val="accent3">
                      <a:lumMod val="50000"/>
                    </a:schemeClr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9050" h="190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  <p:sp>
            <p:nvSpPr>
              <p:cNvPr id="157" name="Полилиния 156"/>
              <p:cNvSpPr/>
              <p:nvPr/>
            </p:nvSpPr>
            <p:spPr>
              <a:xfrm>
                <a:off x="6586553" y="440522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  <p:sp>
            <p:nvSpPr>
              <p:cNvPr id="158" name="Полилиния 157"/>
              <p:cNvSpPr/>
              <p:nvPr/>
            </p:nvSpPr>
            <p:spPr>
              <a:xfrm>
                <a:off x="6663958" y="440055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</p:grpSp>
        <p:grpSp>
          <p:nvGrpSpPr>
            <p:cNvPr id="52654" name="Группа 138"/>
            <p:cNvGrpSpPr>
              <a:grpSpLocks/>
            </p:cNvGrpSpPr>
            <p:nvPr/>
          </p:nvGrpSpPr>
          <p:grpSpPr bwMode="auto">
            <a:xfrm rot="639347">
              <a:off x="6792579" y="4410371"/>
              <a:ext cx="798923" cy="2457470"/>
              <a:chOff x="6586553" y="4400554"/>
              <a:chExt cx="798923" cy="2457470"/>
            </a:xfrm>
          </p:grpSpPr>
          <p:sp>
            <p:nvSpPr>
              <p:cNvPr id="153" name="Полилиния 152"/>
              <p:cNvSpPr/>
              <p:nvPr/>
            </p:nvSpPr>
            <p:spPr>
              <a:xfrm flipH="1">
                <a:off x="6929454" y="5143512"/>
                <a:ext cx="142905" cy="1714512"/>
              </a:xfrm>
              <a:custGeom>
                <a:avLst/>
                <a:gdLst>
                  <a:gd name="connsiteX0" fmla="*/ 1016000 w 1016000"/>
                  <a:gd name="connsiteY0" fmla="*/ 1778000 h 1803400"/>
                  <a:gd name="connsiteX1" fmla="*/ 0 w 1016000"/>
                  <a:gd name="connsiteY1" fmla="*/ 0 h 1803400"/>
                  <a:gd name="connsiteX2" fmla="*/ 901700 w 1016000"/>
                  <a:gd name="connsiteY2" fmla="*/ 1803400 h 1803400"/>
                  <a:gd name="connsiteX3" fmla="*/ 1016000 w 1016000"/>
                  <a:gd name="connsiteY3" fmla="*/ 1778000 h 1803400"/>
                  <a:gd name="connsiteX0" fmla="*/ 1016000 w 1016000"/>
                  <a:gd name="connsiteY0" fmla="*/ 1914011 h 1939411"/>
                  <a:gd name="connsiteX1" fmla="*/ 0 w 1016000"/>
                  <a:gd name="connsiteY1" fmla="*/ 136011 h 1939411"/>
                  <a:gd name="connsiteX2" fmla="*/ 901700 w 1016000"/>
                  <a:gd name="connsiteY2" fmla="*/ 1939411 h 1939411"/>
                  <a:gd name="connsiteX3" fmla="*/ 1016000 w 1016000"/>
                  <a:gd name="connsiteY3" fmla="*/ 1914011 h 1939411"/>
                  <a:gd name="connsiteX0" fmla="*/ 1269483 w 1269483"/>
                  <a:gd name="connsiteY0" fmla="*/ 2019845 h 2045245"/>
                  <a:gd name="connsiteX1" fmla="*/ 253483 w 1269483"/>
                  <a:gd name="connsiteY1" fmla="*/ 241845 h 2045245"/>
                  <a:gd name="connsiteX2" fmla="*/ 1155183 w 1269483"/>
                  <a:gd name="connsiteY2" fmla="*/ 2045245 h 2045245"/>
                  <a:gd name="connsiteX3" fmla="*/ 1269483 w 1269483"/>
                  <a:gd name="connsiteY3" fmla="*/ 2019845 h 2045245"/>
                  <a:gd name="connsiteX0" fmla="*/ 1175829 w 1175829"/>
                  <a:gd name="connsiteY0" fmla="*/ 1914011 h 1939411"/>
                  <a:gd name="connsiteX1" fmla="*/ 159829 w 1175829"/>
                  <a:gd name="connsiteY1" fmla="*/ 136011 h 1939411"/>
                  <a:gd name="connsiteX2" fmla="*/ 1061529 w 1175829"/>
                  <a:gd name="connsiteY2" fmla="*/ 1939411 h 1939411"/>
                  <a:gd name="connsiteX3" fmla="*/ 1175829 w 1175829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538181 w 697974"/>
                  <a:gd name="connsiteY2" fmla="*/ 1939411 h 1939411"/>
                  <a:gd name="connsiteX3" fmla="*/ 652481 w 697974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363701 w 697974"/>
                  <a:gd name="connsiteY2" fmla="*/ 1939411 h 1939411"/>
                  <a:gd name="connsiteX3" fmla="*/ 652481 w 697974"/>
                  <a:gd name="connsiteY3" fmla="*/ 1914011 h 1939411"/>
                  <a:gd name="connsiteX0" fmla="*/ 477999 w 523492"/>
                  <a:gd name="connsiteY0" fmla="*/ 1914011 h 1939411"/>
                  <a:gd name="connsiteX1" fmla="*/ 159828 w 523492"/>
                  <a:gd name="connsiteY1" fmla="*/ 136011 h 1939411"/>
                  <a:gd name="connsiteX2" fmla="*/ 363701 w 523492"/>
                  <a:gd name="connsiteY2" fmla="*/ 1939411 h 1939411"/>
                  <a:gd name="connsiteX3" fmla="*/ 477999 w 523492"/>
                  <a:gd name="connsiteY3" fmla="*/ 1914011 h 1939411"/>
                  <a:gd name="connsiteX0" fmla="*/ 129045 w 215906"/>
                  <a:gd name="connsiteY0" fmla="*/ 1914011 h 1939411"/>
                  <a:gd name="connsiteX1" fmla="*/ 159828 w 215906"/>
                  <a:gd name="connsiteY1" fmla="*/ 136011 h 1939411"/>
                  <a:gd name="connsiteX2" fmla="*/ 14747 w 215906"/>
                  <a:gd name="connsiteY2" fmla="*/ 1939411 h 1939411"/>
                  <a:gd name="connsiteX3" fmla="*/ 129045 w 215906"/>
                  <a:gd name="connsiteY3" fmla="*/ 1914011 h 1939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5906" h="1939411">
                    <a:moveTo>
                      <a:pt x="129045" y="1914011"/>
                    </a:moveTo>
                    <a:cubicBezTo>
                      <a:pt x="174538" y="948262"/>
                      <a:pt x="215907" y="0"/>
                      <a:pt x="159828" y="136011"/>
                    </a:cubicBezTo>
                    <a:cubicBezTo>
                      <a:pt x="-1" y="124344"/>
                      <a:pt x="106262" y="806428"/>
                      <a:pt x="14747" y="1939411"/>
                    </a:cubicBezTo>
                    <a:lnTo>
                      <a:pt x="129045" y="1914011"/>
                    </a:lnTo>
                    <a:close/>
                  </a:path>
                </a:pathLst>
              </a:custGeom>
              <a:gradFill>
                <a:gsLst>
                  <a:gs pos="100000">
                    <a:srgbClr val="92D050"/>
                  </a:gs>
                  <a:gs pos="0">
                    <a:schemeClr val="accent3">
                      <a:lumMod val="50000"/>
                    </a:schemeClr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9050" h="190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  <p:sp>
            <p:nvSpPr>
              <p:cNvPr id="154" name="Полилиния 153"/>
              <p:cNvSpPr/>
              <p:nvPr/>
            </p:nvSpPr>
            <p:spPr>
              <a:xfrm>
                <a:off x="6586553" y="440522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  <p:sp>
            <p:nvSpPr>
              <p:cNvPr id="155" name="Полилиния 154"/>
              <p:cNvSpPr/>
              <p:nvPr/>
            </p:nvSpPr>
            <p:spPr>
              <a:xfrm>
                <a:off x="6663958" y="440055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</p:grpSp>
      </p:grpSp>
      <p:grpSp>
        <p:nvGrpSpPr>
          <p:cNvPr id="52238" name="Группа 158"/>
          <p:cNvGrpSpPr>
            <a:grpSpLocks/>
          </p:cNvGrpSpPr>
          <p:nvPr/>
        </p:nvGrpSpPr>
        <p:grpSpPr bwMode="auto">
          <a:xfrm rot="388224">
            <a:off x="6557963" y="5856288"/>
            <a:ext cx="1292225" cy="1084262"/>
            <a:chOff x="5898071" y="4400554"/>
            <a:chExt cx="2324143" cy="2470145"/>
          </a:xfrm>
        </p:grpSpPr>
        <p:sp>
          <p:nvSpPr>
            <p:cNvPr id="160" name="Полилиния 159"/>
            <p:cNvSpPr/>
            <p:nvPr/>
          </p:nvSpPr>
          <p:spPr>
            <a:xfrm>
              <a:off x="5898071" y="4931288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161" name="Полилиния 160"/>
            <p:cNvSpPr/>
            <p:nvPr/>
          </p:nvSpPr>
          <p:spPr>
            <a:xfrm>
              <a:off x="6357950" y="4918589"/>
              <a:ext cx="79269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162" name="Полилиния 161"/>
            <p:cNvSpPr/>
            <p:nvPr/>
          </p:nvSpPr>
          <p:spPr>
            <a:xfrm>
              <a:off x="6072198" y="4918589"/>
              <a:ext cx="114988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163" name="Полилиния 162"/>
            <p:cNvSpPr/>
            <p:nvPr/>
          </p:nvSpPr>
          <p:spPr>
            <a:xfrm flipH="1">
              <a:off x="7000892" y="4918589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164" name="Полилиния 163"/>
            <p:cNvSpPr/>
            <p:nvPr/>
          </p:nvSpPr>
          <p:spPr>
            <a:xfrm flipH="1">
              <a:off x="7000892" y="4918589"/>
              <a:ext cx="785818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165" name="Полилиния 164"/>
            <p:cNvSpPr/>
            <p:nvPr/>
          </p:nvSpPr>
          <p:spPr>
            <a:xfrm flipH="1">
              <a:off x="6929454" y="4918589"/>
              <a:ext cx="500066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grpSp>
          <p:nvGrpSpPr>
            <p:cNvPr id="52625" name="Группа 137"/>
            <p:cNvGrpSpPr>
              <a:grpSpLocks/>
            </p:cNvGrpSpPr>
            <p:nvPr/>
          </p:nvGrpSpPr>
          <p:grpSpPr bwMode="auto">
            <a:xfrm rot="-169710">
              <a:off x="6560974" y="4400554"/>
              <a:ext cx="798923" cy="2457470"/>
              <a:chOff x="6586553" y="4400554"/>
              <a:chExt cx="798923" cy="2457470"/>
            </a:xfrm>
          </p:grpSpPr>
          <p:sp>
            <p:nvSpPr>
              <p:cNvPr id="171" name="Полилиния 170"/>
              <p:cNvSpPr/>
              <p:nvPr/>
            </p:nvSpPr>
            <p:spPr>
              <a:xfrm flipH="1">
                <a:off x="6929454" y="5143512"/>
                <a:ext cx="142905" cy="1714512"/>
              </a:xfrm>
              <a:custGeom>
                <a:avLst/>
                <a:gdLst>
                  <a:gd name="connsiteX0" fmla="*/ 1016000 w 1016000"/>
                  <a:gd name="connsiteY0" fmla="*/ 1778000 h 1803400"/>
                  <a:gd name="connsiteX1" fmla="*/ 0 w 1016000"/>
                  <a:gd name="connsiteY1" fmla="*/ 0 h 1803400"/>
                  <a:gd name="connsiteX2" fmla="*/ 901700 w 1016000"/>
                  <a:gd name="connsiteY2" fmla="*/ 1803400 h 1803400"/>
                  <a:gd name="connsiteX3" fmla="*/ 1016000 w 1016000"/>
                  <a:gd name="connsiteY3" fmla="*/ 1778000 h 1803400"/>
                  <a:gd name="connsiteX0" fmla="*/ 1016000 w 1016000"/>
                  <a:gd name="connsiteY0" fmla="*/ 1914011 h 1939411"/>
                  <a:gd name="connsiteX1" fmla="*/ 0 w 1016000"/>
                  <a:gd name="connsiteY1" fmla="*/ 136011 h 1939411"/>
                  <a:gd name="connsiteX2" fmla="*/ 901700 w 1016000"/>
                  <a:gd name="connsiteY2" fmla="*/ 1939411 h 1939411"/>
                  <a:gd name="connsiteX3" fmla="*/ 1016000 w 1016000"/>
                  <a:gd name="connsiteY3" fmla="*/ 1914011 h 1939411"/>
                  <a:gd name="connsiteX0" fmla="*/ 1269483 w 1269483"/>
                  <a:gd name="connsiteY0" fmla="*/ 2019845 h 2045245"/>
                  <a:gd name="connsiteX1" fmla="*/ 253483 w 1269483"/>
                  <a:gd name="connsiteY1" fmla="*/ 241845 h 2045245"/>
                  <a:gd name="connsiteX2" fmla="*/ 1155183 w 1269483"/>
                  <a:gd name="connsiteY2" fmla="*/ 2045245 h 2045245"/>
                  <a:gd name="connsiteX3" fmla="*/ 1269483 w 1269483"/>
                  <a:gd name="connsiteY3" fmla="*/ 2019845 h 2045245"/>
                  <a:gd name="connsiteX0" fmla="*/ 1175829 w 1175829"/>
                  <a:gd name="connsiteY0" fmla="*/ 1914011 h 1939411"/>
                  <a:gd name="connsiteX1" fmla="*/ 159829 w 1175829"/>
                  <a:gd name="connsiteY1" fmla="*/ 136011 h 1939411"/>
                  <a:gd name="connsiteX2" fmla="*/ 1061529 w 1175829"/>
                  <a:gd name="connsiteY2" fmla="*/ 1939411 h 1939411"/>
                  <a:gd name="connsiteX3" fmla="*/ 1175829 w 1175829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538181 w 697974"/>
                  <a:gd name="connsiteY2" fmla="*/ 1939411 h 1939411"/>
                  <a:gd name="connsiteX3" fmla="*/ 652481 w 697974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363701 w 697974"/>
                  <a:gd name="connsiteY2" fmla="*/ 1939411 h 1939411"/>
                  <a:gd name="connsiteX3" fmla="*/ 652481 w 697974"/>
                  <a:gd name="connsiteY3" fmla="*/ 1914011 h 1939411"/>
                  <a:gd name="connsiteX0" fmla="*/ 477999 w 523492"/>
                  <a:gd name="connsiteY0" fmla="*/ 1914011 h 1939411"/>
                  <a:gd name="connsiteX1" fmla="*/ 159828 w 523492"/>
                  <a:gd name="connsiteY1" fmla="*/ 136011 h 1939411"/>
                  <a:gd name="connsiteX2" fmla="*/ 363701 w 523492"/>
                  <a:gd name="connsiteY2" fmla="*/ 1939411 h 1939411"/>
                  <a:gd name="connsiteX3" fmla="*/ 477999 w 523492"/>
                  <a:gd name="connsiteY3" fmla="*/ 1914011 h 1939411"/>
                  <a:gd name="connsiteX0" fmla="*/ 129045 w 215906"/>
                  <a:gd name="connsiteY0" fmla="*/ 1914011 h 1939411"/>
                  <a:gd name="connsiteX1" fmla="*/ 159828 w 215906"/>
                  <a:gd name="connsiteY1" fmla="*/ 136011 h 1939411"/>
                  <a:gd name="connsiteX2" fmla="*/ 14747 w 215906"/>
                  <a:gd name="connsiteY2" fmla="*/ 1939411 h 1939411"/>
                  <a:gd name="connsiteX3" fmla="*/ 129045 w 215906"/>
                  <a:gd name="connsiteY3" fmla="*/ 1914011 h 1939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5906" h="1939411">
                    <a:moveTo>
                      <a:pt x="129045" y="1914011"/>
                    </a:moveTo>
                    <a:cubicBezTo>
                      <a:pt x="174538" y="948262"/>
                      <a:pt x="215907" y="0"/>
                      <a:pt x="159828" y="136011"/>
                    </a:cubicBezTo>
                    <a:cubicBezTo>
                      <a:pt x="-1" y="124344"/>
                      <a:pt x="106262" y="806428"/>
                      <a:pt x="14747" y="1939411"/>
                    </a:cubicBezTo>
                    <a:lnTo>
                      <a:pt x="129045" y="1914011"/>
                    </a:lnTo>
                    <a:close/>
                  </a:path>
                </a:pathLst>
              </a:custGeom>
              <a:gradFill>
                <a:gsLst>
                  <a:gs pos="100000">
                    <a:srgbClr val="92D050"/>
                  </a:gs>
                  <a:gs pos="0">
                    <a:schemeClr val="accent3">
                      <a:lumMod val="50000"/>
                    </a:schemeClr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9050" h="190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  <p:sp>
            <p:nvSpPr>
              <p:cNvPr id="172" name="Полилиния 171"/>
              <p:cNvSpPr/>
              <p:nvPr/>
            </p:nvSpPr>
            <p:spPr>
              <a:xfrm>
                <a:off x="6586553" y="440522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  <p:sp>
            <p:nvSpPr>
              <p:cNvPr id="173" name="Полилиния 172"/>
              <p:cNvSpPr/>
              <p:nvPr/>
            </p:nvSpPr>
            <p:spPr>
              <a:xfrm>
                <a:off x="6663958" y="440055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</p:grpSp>
      </p:grpSp>
      <p:grpSp>
        <p:nvGrpSpPr>
          <p:cNvPr id="52239" name="Группа 173"/>
          <p:cNvGrpSpPr>
            <a:grpSpLocks/>
          </p:cNvGrpSpPr>
          <p:nvPr/>
        </p:nvGrpSpPr>
        <p:grpSpPr bwMode="auto">
          <a:xfrm rot="626960">
            <a:off x="8369300" y="5934075"/>
            <a:ext cx="928688" cy="1000125"/>
            <a:chOff x="5898071" y="4400554"/>
            <a:chExt cx="2324143" cy="2470145"/>
          </a:xfrm>
        </p:grpSpPr>
        <p:sp>
          <p:nvSpPr>
            <p:cNvPr id="175" name="Полилиния 174"/>
            <p:cNvSpPr/>
            <p:nvPr/>
          </p:nvSpPr>
          <p:spPr>
            <a:xfrm>
              <a:off x="5898071" y="4931288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176" name="Полилиния 175"/>
            <p:cNvSpPr/>
            <p:nvPr/>
          </p:nvSpPr>
          <p:spPr>
            <a:xfrm>
              <a:off x="6357950" y="4918589"/>
              <a:ext cx="79269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177" name="Полилиния 176"/>
            <p:cNvSpPr/>
            <p:nvPr/>
          </p:nvSpPr>
          <p:spPr>
            <a:xfrm>
              <a:off x="6072198" y="4918589"/>
              <a:ext cx="114988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178" name="Полилиния 177"/>
            <p:cNvSpPr/>
            <p:nvPr/>
          </p:nvSpPr>
          <p:spPr>
            <a:xfrm flipH="1">
              <a:off x="7000892" y="4918589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179" name="Полилиния 178"/>
            <p:cNvSpPr/>
            <p:nvPr/>
          </p:nvSpPr>
          <p:spPr>
            <a:xfrm flipH="1">
              <a:off x="7000892" y="4918589"/>
              <a:ext cx="785818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180" name="Полилиния 179"/>
            <p:cNvSpPr/>
            <p:nvPr/>
          </p:nvSpPr>
          <p:spPr>
            <a:xfrm flipH="1">
              <a:off x="6929454" y="4918589"/>
              <a:ext cx="500066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grpSp>
          <p:nvGrpSpPr>
            <p:cNvPr id="52597" name="Группа 137"/>
            <p:cNvGrpSpPr>
              <a:grpSpLocks/>
            </p:cNvGrpSpPr>
            <p:nvPr/>
          </p:nvGrpSpPr>
          <p:grpSpPr bwMode="auto">
            <a:xfrm rot="-169710">
              <a:off x="6560974" y="4400554"/>
              <a:ext cx="798923" cy="2457470"/>
              <a:chOff x="6586553" y="4400554"/>
              <a:chExt cx="798923" cy="2457470"/>
            </a:xfrm>
          </p:grpSpPr>
          <p:sp>
            <p:nvSpPr>
              <p:cNvPr id="186" name="Полилиния 185"/>
              <p:cNvSpPr/>
              <p:nvPr/>
            </p:nvSpPr>
            <p:spPr>
              <a:xfrm flipH="1">
                <a:off x="6929454" y="5143512"/>
                <a:ext cx="142905" cy="1714512"/>
              </a:xfrm>
              <a:custGeom>
                <a:avLst/>
                <a:gdLst>
                  <a:gd name="connsiteX0" fmla="*/ 1016000 w 1016000"/>
                  <a:gd name="connsiteY0" fmla="*/ 1778000 h 1803400"/>
                  <a:gd name="connsiteX1" fmla="*/ 0 w 1016000"/>
                  <a:gd name="connsiteY1" fmla="*/ 0 h 1803400"/>
                  <a:gd name="connsiteX2" fmla="*/ 901700 w 1016000"/>
                  <a:gd name="connsiteY2" fmla="*/ 1803400 h 1803400"/>
                  <a:gd name="connsiteX3" fmla="*/ 1016000 w 1016000"/>
                  <a:gd name="connsiteY3" fmla="*/ 1778000 h 1803400"/>
                  <a:gd name="connsiteX0" fmla="*/ 1016000 w 1016000"/>
                  <a:gd name="connsiteY0" fmla="*/ 1914011 h 1939411"/>
                  <a:gd name="connsiteX1" fmla="*/ 0 w 1016000"/>
                  <a:gd name="connsiteY1" fmla="*/ 136011 h 1939411"/>
                  <a:gd name="connsiteX2" fmla="*/ 901700 w 1016000"/>
                  <a:gd name="connsiteY2" fmla="*/ 1939411 h 1939411"/>
                  <a:gd name="connsiteX3" fmla="*/ 1016000 w 1016000"/>
                  <a:gd name="connsiteY3" fmla="*/ 1914011 h 1939411"/>
                  <a:gd name="connsiteX0" fmla="*/ 1269483 w 1269483"/>
                  <a:gd name="connsiteY0" fmla="*/ 2019845 h 2045245"/>
                  <a:gd name="connsiteX1" fmla="*/ 253483 w 1269483"/>
                  <a:gd name="connsiteY1" fmla="*/ 241845 h 2045245"/>
                  <a:gd name="connsiteX2" fmla="*/ 1155183 w 1269483"/>
                  <a:gd name="connsiteY2" fmla="*/ 2045245 h 2045245"/>
                  <a:gd name="connsiteX3" fmla="*/ 1269483 w 1269483"/>
                  <a:gd name="connsiteY3" fmla="*/ 2019845 h 2045245"/>
                  <a:gd name="connsiteX0" fmla="*/ 1175829 w 1175829"/>
                  <a:gd name="connsiteY0" fmla="*/ 1914011 h 1939411"/>
                  <a:gd name="connsiteX1" fmla="*/ 159829 w 1175829"/>
                  <a:gd name="connsiteY1" fmla="*/ 136011 h 1939411"/>
                  <a:gd name="connsiteX2" fmla="*/ 1061529 w 1175829"/>
                  <a:gd name="connsiteY2" fmla="*/ 1939411 h 1939411"/>
                  <a:gd name="connsiteX3" fmla="*/ 1175829 w 1175829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538181 w 697974"/>
                  <a:gd name="connsiteY2" fmla="*/ 1939411 h 1939411"/>
                  <a:gd name="connsiteX3" fmla="*/ 652481 w 697974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363701 w 697974"/>
                  <a:gd name="connsiteY2" fmla="*/ 1939411 h 1939411"/>
                  <a:gd name="connsiteX3" fmla="*/ 652481 w 697974"/>
                  <a:gd name="connsiteY3" fmla="*/ 1914011 h 1939411"/>
                  <a:gd name="connsiteX0" fmla="*/ 477999 w 523492"/>
                  <a:gd name="connsiteY0" fmla="*/ 1914011 h 1939411"/>
                  <a:gd name="connsiteX1" fmla="*/ 159828 w 523492"/>
                  <a:gd name="connsiteY1" fmla="*/ 136011 h 1939411"/>
                  <a:gd name="connsiteX2" fmla="*/ 363701 w 523492"/>
                  <a:gd name="connsiteY2" fmla="*/ 1939411 h 1939411"/>
                  <a:gd name="connsiteX3" fmla="*/ 477999 w 523492"/>
                  <a:gd name="connsiteY3" fmla="*/ 1914011 h 1939411"/>
                  <a:gd name="connsiteX0" fmla="*/ 129045 w 215906"/>
                  <a:gd name="connsiteY0" fmla="*/ 1914011 h 1939411"/>
                  <a:gd name="connsiteX1" fmla="*/ 159828 w 215906"/>
                  <a:gd name="connsiteY1" fmla="*/ 136011 h 1939411"/>
                  <a:gd name="connsiteX2" fmla="*/ 14747 w 215906"/>
                  <a:gd name="connsiteY2" fmla="*/ 1939411 h 1939411"/>
                  <a:gd name="connsiteX3" fmla="*/ 129045 w 215906"/>
                  <a:gd name="connsiteY3" fmla="*/ 1914011 h 1939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5906" h="1939411">
                    <a:moveTo>
                      <a:pt x="129045" y="1914011"/>
                    </a:moveTo>
                    <a:cubicBezTo>
                      <a:pt x="174538" y="948262"/>
                      <a:pt x="215907" y="0"/>
                      <a:pt x="159828" y="136011"/>
                    </a:cubicBezTo>
                    <a:cubicBezTo>
                      <a:pt x="-1" y="124344"/>
                      <a:pt x="106262" y="806428"/>
                      <a:pt x="14747" y="1939411"/>
                    </a:cubicBezTo>
                    <a:lnTo>
                      <a:pt x="129045" y="1914011"/>
                    </a:lnTo>
                    <a:close/>
                  </a:path>
                </a:pathLst>
              </a:custGeom>
              <a:gradFill>
                <a:gsLst>
                  <a:gs pos="100000">
                    <a:srgbClr val="92D050"/>
                  </a:gs>
                  <a:gs pos="0">
                    <a:schemeClr val="accent3">
                      <a:lumMod val="50000"/>
                    </a:schemeClr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9050" h="190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  <p:sp>
            <p:nvSpPr>
              <p:cNvPr id="187" name="Полилиния 186"/>
              <p:cNvSpPr/>
              <p:nvPr/>
            </p:nvSpPr>
            <p:spPr>
              <a:xfrm>
                <a:off x="6586553" y="440522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  <p:sp>
            <p:nvSpPr>
              <p:cNvPr id="188" name="Полилиния 187"/>
              <p:cNvSpPr/>
              <p:nvPr/>
            </p:nvSpPr>
            <p:spPr>
              <a:xfrm>
                <a:off x="6663958" y="440055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</p:grpSp>
      </p:grpSp>
      <p:grpSp>
        <p:nvGrpSpPr>
          <p:cNvPr id="52240" name="Группа 142"/>
          <p:cNvGrpSpPr>
            <a:grpSpLocks/>
          </p:cNvGrpSpPr>
          <p:nvPr/>
        </p:nvGrpSpPr>
        <p:grpSpPr bwMode="auto">
          <a:xfrm rot="-784521">
            <a:off x="7178675" y="5851525"/>
            <a:ext cx="1292225" cy="1079500"/>
            <a:chOff x="5898071" y="4410369"/>
            <a:chExt cx="2324143" cy="2460330"/>
          </a:xfrm>
        </p:grpSpPr>
        <p:sp>
          <p:nvSpPr>
            <p:cNvPr id="127" name="Полилиния 126"/>
            <p:cNvSpPr/>
            <p:nvPr/>
          </p:nvSpPr>
          <p:spPr>
            <a:xfrm>
              <a:off x="5898071" y="4931288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128" name="Полилиния 127"/>
            <p:cNvSpPr/>
            <p:nvPr/>
          </p:nvSpPr>
          <p:spPr>
            <a:xfrm>
              <a:off x="6357950" y="4918589"/>
              <a:ext cx="79269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129" name="Полилиния 128"/>
            <p:cNvSpPr/>
            <p:nvPr/>
          </p:nvSpPr>
          <p:spPr>
            <a:xfrm>
              <a:off x="6072198" y="4918589"/>
              <a:ext cx="114988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130" name="Полилиния 129"/>
            <p:cNvSpPr/>
            <p:nvPr/>
          </p:nvSpPr>
          <p:spPr>
            <a:xfrm flipH="1">
              <a:off x="7000892" y="4918589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132" name="Полилиния 131"/>
            <p:cNvSpPr/>
            <p:nvPr/>
          </p:nvSpPr>
          <p:spPr>
            <a:xfrm flipH="1">
              <a:off x="7000892" y="4918589"/>
              <a:ext cx="785818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grpSp>
          <p:nvGrpSpPr>
            <p:cNvPr id="52569" name="Группа 138"/>
            <p:cNvGrpSpPr>
              <a:grpSpLocks/>
            </p:cNvGrpSpPr>
            <p:nvPr/>
          </p:nvGrpSpPr>
          <p:grpSpPr bwMode="auto">
            <a:xfrm rot="639347">
              <a:off x="6792579" y="4410369"/>
              <a:ext cx="798923" cy="2457470"/>
              <a:chOff x="6586553" y="4400554"/>
              <a:chExt cx="798923" cy="2457470"/>
            </a:xfrm>
          </p:grpSpPr>
          <p:sp>
            <p:nvSpPr>
              <p:cNvPr id="140" name="Полилиния 139"/>
              <p:cNvSpPr/>
              <p:nvPr/>
            </p:nvSpPr>
            <p:spPr>
              <a:xfrm flipH="1">
                <a:off x="6929454" y="5143512"/>
                <a:ext cx="142905" cy="1714512"/>
              </a:xfrm>
              <a:custGeom>
                <a:avLst/>
                <a:gdLst>
                  <a:gd name="connsiteX0" fmla="*/ 1016000 w 1016000"/>
                  <a:gd name="connsiteY0" fmla="*/ 1778000 h 1803400"/>
                  <a:gd name="connsiteX1" fmla="*/ 0 w 1016000"/>
                  <a:gd name="connsiteY1" fmla="*/ 0 h 1803400"/>
                  <a:gd name="connsiteX2" fmla="*/ 901700 w 1016000"/>
                  <a:gd name="connsiteY2" fmla="*/ 1803400 h 1803400"/>
                  <a:gd name="connsiteX3" fmla="*/ 1016000 w 1016000"/>
                  <a:gd name="connsiteY3" fmla="*/ 1778000 h 1803400"/>
                  <a:gd name="connsiteX0" fmla="*/ 1016000 w 1016000"/>
                  <a:gd name="connsiteY0" fmla="*/ 1914011 h 1939411"/>
                  <a:gd name="connsiteX1" fmla="*/ 0 w 1016000"/>
                  <a:gd name="connsiteY1" fmla="*/ 136011 h 1939411"/>
                  <a:gd name="connsiteX2" fmla="*/ 901700 w 1016000"/>
                  <a:gd name="connsiteY2" fmla="*/ 1939411 h 1939411"/>
                  <a:gd name="connsiteX3" fmla="*/ 1016000 w 1016000"/>
                  <a:gd name="connsiteY3" fmla="*/ 1914011 h 1939411"/>
                  <a:gd name="connsiteX0" fmla="*/ 1269483 w 1269483"/>
                  <a:gd name="connsiteY0" fmla="*/ 2019845 h 2045245"/>
                  <a:gd name="connsiteX1" fmla="*/ 253483 w 1269483"/>
                  <a:gd name="connsiteY1" fmla="*/ 241845 h 2045245"/>
                  <a:gd name="connsiteX2" fmla="*/ 1155183 w 1269483"/>
                  <a:gd name="connsiteY2" fmla="*/ 2045245 h 2045245"/>
                  <a:gd name="connsiteX3" fmla="*/ 1269483 w 1269483"/>
                  <a:gd name="connsiteY3" fmla="*/ 2019845 h 2045245"/>
                  <a:gd name="connsiteX0" fmla="*/ 1175829 w 1175829"/>
                  <a:gd name="connsiteY0" fmla="*/ 1914011 h 1939411"/>
                  <a:gd name="connsiteX1" fmla="*/ 159829 w 1175829"/>
                  <a:gd name="connsiteY1" fmla="*/ 136011 h 1939411"/>
                  <a:gd name="connsiteX2" fmla="*/ 1061529 w 1175829"/>
                  <a:gd name="connsiteY2" fmla="*/ 1939411 h 1939411"/>
                  <a:gd name="connsiteX3" fmla="*/ 1175829 w 1175829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538181 w 697974"/>
                  <a:gd name="connsiteY2" fmla="*/ 1939411 h 1939411"/>
                  <a:gd name="connsiteX3" fmla="*/ 652481 w 697974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363701 w 697974"/>
                  <a:gd name="connsiteY2" fmla="*/ 1939411 h 1939411"/>
                  <a:gd name="connsiteX3" fmla="*/ 652481 w 697974"/>
                  <a:gd name="connsiteY3" fmla="*/ 1914011 h 1939411"/>
                  <a:gd name="connsiteX0" fmla="*/ 477999 w 523492"/>
                  <a:gd name="connsiteY0" fmla="*/ 1914011 h 1939411"/>
                  <a:gd name="connsiteX1" fmla="*/ 159828 w 523492"/>
                  <a:gd name="connsiteY1" fmla="*/ 136011 h 1939411"/>
                  <a:gd name="connsiteX2" fmla="*/ 363701 w 523492"/>
                  <a:gd name="connsiteY2" fmla="*/ 1939411 h 1939411"/>
                  <a:gd name="connsiteX3" fmla="*/ 477999 w 523492"/>
                  <a:gd name="connsiteY3" fmla="*/ 1914011 h 1939411"/>
                  <a:gd name="connsiteX0" fmla="*/ 129045 w 215906"/>
                  <a:gd name="connsiteY0" fmla="*/ 1914011 h 1939411"/>
                  <a:gd name="connsiteX1" fmla="*/ 159828 w 215906"/>
                  <a:gd name="connsiteY1" fmla="*/ 136011 h 1939411"/>
                  <a:gd name="connsiteX2" fmla="*/ 14747 w 215906"/>
                  <a:gd name="connsiteY2" fmla="*/ 1939411 h 1939411"/>
                  <a:gd name="connsiteX3" fmla="*/ 129045 w 215906"/>
                  <a:gd name="connsiteY3" fmla="*/ 1914011 h 1939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5906" h="1939411">
                    <a:moveTo>
                      <a:pt x="129045" y="1914011"/>
                    </a:moveTo>
                    <a:cubicBezTo>
                      <a:pt x="174538" y="948262"/>
                      <a:pt x="215907" y="0"/>
                      <a:pt x="159828" y="136011"/>
                    </a:cubicBezTo>
                    <a:cubicBezTo>
                      <a:pt x="-1" y="124344"/>
                      <a:pt x="106262" y="806428"/>
                      <a:pt x="14747" y="1939411"/>
                    </a:cubicBezTo>
                    <a:lnTo>
                      <a:pt x="129045" y="1914011"/>
                    </a:lnTo>
                    <a:close/>
                  </a:path>
                </a:pathLst>
              </a:custGeom>
              <a:gradFill>
                <a:gsLst>
                  <a:gs pos="100000">
                    <a:srgbClr val="92D050"/>
                  </a:gs>
                  <a:gs pos="0">
                    <a:schemeClr val="accent3">
                      <a:lumMod val="50000"/>
                    </a:schemeClr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9050" h="190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  <p:sp>
            <p:nvSpPr>
              <p:cNvPr id="141" name="Полилиния 140"/>
              <p:cNvSpPr/>
              <p:nvPr/>
            </p:nvSpPr>
            <p:spPr>
              <a:xfrm>
                <a:off x="6586553" y="440522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  <p:sp>
            <p:nvSpPr>
              <p:cNvPr id="142" name="Полилиния 141"/>
              <p:cNvSpPr/>
              <p:nvPr/>
            </p:nvSpPr>
            <p:spPr>
              <a:xfrm>
                <a:off x="6663958" y="440055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</p:grpSp>
      </p:grpSp>
      <p:grpSp>
        <p:nvGrpSpPr>
          <p:cNvPr id="52241" name="Группа 203"/>
          <p:cNvGrpSpPr>
            <a:grpSpLocks/>
          </p:cNvGrpSpPr>
          <p:nvPr/>
        </p:nvGrpSpPr>
        <p:grpSpPr bwMode="auto">
          <a:xfrm rot="626960">
            <a:off x="3440113" y="6005513"/>
            <a:ext cx="928687" cy="1000125"/>
            <a:chOff x="5898071" y="4400554"/>
            <a:chExt cx="2324143" cy="2470145"/>
          </a:xfrm>
        </p:grpSpPr>
        <p:sp>
          <p:nvSpPr>
            <p:cNvPr id="205" name="Полилиния 204"/>
            <p:cNvSpPr/>
            <p:nvPr/>
          </p:nvSpPr>
          <p:spPr>
            <a:xfrm>
              <a:off x="5898071" y="4931288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06" name="Полилиния 205"/>
            <p:cNvSpPr/>
            <p:nvPr/>
          </p:nvSpPr>
          <p:spPr>
            <a:xfrm>
              <a:off x="6357950" y="4918589"/>
              <a:ext cx="79269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07" name="Полилиния 206"/>
            <p:cNvSpPr/>
            <p:nvPr/>
          </p:nvSpPr>
          <p:spPr>
            <a:xfrm>
              <a:off x="6072198" y="4918589"/>
              <a:ext cx="114988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08" name="Полилиния 207"/>
            <p:cNvSpPr/>
            <p:nvPr/>
          </p:nvSpPr>
          <p:spPr>
            <a:xfrm flipH="1">
              <a:off x="7000892" y="4918589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09" name="Полилиния 208"/>
            <p:cNvSpPr/>
            <p:nvPr/>
          </p:nvSpPr>
          <p:spPr>
            <a:xfrm flipH="1">
              <a:off x="7000892" y="4918589"/>
              <a:ext cx="785818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10" name="Полилиния 209"/>
            <p:cNvSpPr/>
            <p:nvPr/>
          </p:nvSpPr>
          <p:spPr>
            <a:xfrm flipH="1">
              <a:off x="6929454" y="4918589"/>
              <a:ext cx="500066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grpSp>
          <p:nvGrpSpPr>
            <p:cNvPr id="52534" name="Группа 137"/>
            <p:cNvGrpSpPr>
              <a:grpSpLocks/>
            </p:cNvGrpSpPr>
            <p:nvPr/>
          </p:nvGrpSpPr>
          <p:grpSpPr bwMode="auto">
            <a:xfrm rot="-169710">
              <a:off x="6560974" y="4400554"/>
              <a:ext cx="798923" cy="2457470"/>
              <a:chOff x="6586553" y="4400554"/>
              <a:chExt cx="798923" cy="2457470"/>
            </a:xfrm>
          </p:grpSpPr>
          <p:sp>
            <p:nvSpPr>
              <p:cNvPr id="216" name="Полилиния 215"/>
              <p:cNvSpPr/>
              <p:nvPr/>
            </p:nvSpPr>
            <p:spPr>
              <a:xfrm flipH="1">
                <a:off x="6929454" y="5143512"/>
                <a:ext cx="142905" cy="1714512"/>
              </a:xfrm>
              <a:custGeom>
                <a:avLst/>
                <a:gdLst>
                  <a:gd name="connsiteX0" fmla="*/ 1016000 w 1016000"/>
                  <a:gd name="connsiteY0" fmla="*/ 1778000 h 1803400"/>
                  <a:gd name="connsiteX1" fmla="*/ 0 w 1016000"/>
                  <a:gd name="connsiteY1" fmla="*/ 0 h 1803400"/>
                  <a:gd name="connsiteX2" fmla="*/ 901700 w 1016000"/>
                  <a:gd name="connsiteY2" fmla="*/ 1803400 h 1803400"/>
                  <a:gd name="connsiteX3" fmla="*/ 1016000 w 1016000"/>
                  <a:gd name="connsiteY3" fmla="*/ 1778000 h 1803400"/>
                  <a:gd name="connsiteX0" fmla="*/ 1016000 w 1016000"/>
                  <a:gd name="connsiteY0" fmla="*/ 1914011 h 1939411"/>
                  <a:gd name="connsiteX1" fmla="*/ 0 w 1016000"/>
                  <a:gd name="connsiteY1" fmla="*/ 136011 h 1939411"/>
                  <a:gd name="connsiteX2" fmla="*/ 901700 w 1016000"/>
                  <a:gd name="connsiteY2" fmla="*/ 1939411 h 1939411"/>
                  <a:gd name="connsiteX3" fmla="*/ 1016000 w 1016000"/>
                  <a:gd name="connsiteY3" fmla="*/ 1914011 h 1939411"/>
                  <a:gd name="connsiteX0" fmla="*/ 1269483 w 1269483"/>
                  <a:gd name="connsiteY0" fmla="*/ 2019845 h 2045245"/>
                  <a:gd name="connsiteX1" fmla="*/ 253483 w 1269483"/>
                  <a:gd name="connsiteY1" fmla="*/ 241845 h 2045245"/>
                  <a:gd name="connsiteX2" fmla="*/ 1155183 w 1269483"/>
                  <a:gd name="connsiteY2" fmla="*/ 2045245 h 2045245"/>
                  <a:gd name="connsiteX3" fmla="*/ 1269483 w 1269483"/>
                  <a:gd name="connsiteY3" fmla="*/ 2019845 h 2045245"/>
                  <a:gd name="connsiteX0" fmla="*/ 1175829 w 1175829"/>
                  <a:gd name="connsiteY0" fmla="*/ 1914011 h 1939411"/>
                  <a:gd name="connsiteX1" fmla="*/ 159829 w 1175829"/>
                  <a:gd name="connsiteY1" fmla="*/ 136011 h 1939411"/>
                  <a:gd name="connsiteX2" fmla="*/ 1061529 w 1175829"/>
                  <a:gd name="connsiteY2" fmla="*/ 1939411 h 1939411"/>
                  <a:gd name="connsiteX3" fmla="*/ 1175829 w 1175829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538181 w 697974"/>
                  <a:gd name="connsiteY2" fmla="*/ 1939411 h 1939411"/>
                  <a:gd name="connsiteX3" fmla="*/ 652481 w 697974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363701 w 697974"/>
                  <a:gd name="connsiteY2" fmla="*/ 1939411 h 1939411"/>
                  <a:gd name="connsiteX3" fmla="*/ 652481 w 697974"/>
                  <a:gd name="connsiteY3" fmla="*/ 1914011 h 1939411"/>
                  <a:gd name="connsiteX0" fmla="*/ 477999 w 523492"/>
                  <a:gd name="connsiteY0" fmla="*/ 1914011 h 1939411"/>
                  <a:gd name="connsiteX1" fmla="*/ 159828 w 523492"/>
                  <a:gd name="connsiteY1" fmla="*/ 136011 h 1939411"/>
                  <a:gd name="connsiteX2" fmla="*/ 363701 w 523492"/>
                  <a:gd name="connsiteY2" fmla="*/ 1939411 h 1939411"/>
                  <a:gd name="connsiteX3" fmla="*/ 477999 w 523492"/>
                  <a:gd name="connsiteY3" fmla="*/ 1914011 h 1939411"/>
                  <a:gd name="connsiteX0" fmla="*/ 129045 w 215906"/>
                  <a:gd name="connsiteY0" fmla="*/ 1914011 h 1939411"/>
                  <a:gd name="connsiteX1" fmla="*/ 159828 w 215906"/>
                  <a:gd name="connsiteY1" fmla="*/ 136011 h 1939411"/>
                  <a:gd name="connsiteX2" fmla="*/ 14747 w 215906"/>
                  <a:gd name="connsiteY2" fmla="*/ 1939411 h 1939411"/>
                  <a:gd name="connsiteX3" fmla="*/ 129045 w 215906"/>
                  <a:gd name="connsiteY3" fmla="*/ 1914011 h 1939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5906" h="1939411">
                    <a:moveTo>
                      <a:pt x="129045" y="1914011"/>
                    </a:moveTo>
                    <a:cubicBezTo>
                      <a:pt x="174538" y="948262"/>
                      <a:pt x="215907" y="0"/>
                      <a:pt x="159828" y="136011"/>
                    </a:cubicBezTo>
                    <a:cubicBezTo>
                      <a:pt x="-1" y="124344"/>
                      <a:pt x="106262" y="806428"/>
                      <a:pt x="14747" y="1939411"/>
                    </a:cubicBezTo>
                    <a:lnTo>
                      <a:pt x="129045" y="1914011"/>
                    </a:lnTo>
                    <a:close/>
                  </a:path>
                </a:pathLst>
              </a:custGeom>
              <a:gradFill>
                <a:gsLst>
                  <a:gs pos="100000">
                    <a:srgbClr val="92D050"/>
                  </a:gs>
                  <a:gs pos="0">
                    <a:schemeClr val="accent3">
                      <a:lumMod val="50000"/>
                    </a:schemeClr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9050" h="190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  <p:sp>
            <p:nvSpPr>
              <p:cNvPr id="217" name="Полилиния 216"/>
              <p:cNvSpPr/>
              <p:nvPr/>
            </p:nvSpPr>
            <p:spPr>
              <a:xfrm>
                <a:off x="6586553" y="440522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  <p:sp>
            <p:nvSpPr>
              <p:cNvPr id="218" name="Полилиния 217"/>
              <p:cNvSpPr/>
              <p:nvPr/>
            </p:nvSpPr>
            <p:spPr>
              <a:xfrm>
                <a:off x="6663958" y="440055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</p:grpSp>
        <p:grpSp>
          <p:nvGrpSpPr>
            <p:cNvPr id="52535" name="Группа 138"/>
            <p:cNvGrpSpPr>
              <a:grpSpLocks/>
            </p:cNvGrpSpPr>
            <p:nvPr/>
          </p:nvGrpSpPr>
          <p:grpSpPr bwMode="auto">
            <a:xfrm rot="639347">
              <a:off x="6792579" y="4410375"/>
              <a:ext cx="798923" cy="2457470"/>
              <a:chOff x="6586553" y="4400554"/>
              <a:chExt cx="798923" cy="2457470"/>
            </a:xfrm>
          </p:grpSpPr>
          <p:sp>
            <p:nvSpPr>
              <p:cNvPr id="213" name="Полилиния 212"/>
              <p:cNvSpPr/>
              <p:nvPr/>
            </p:nvSpPr>
            <p:spPr>
              <a:xfrm flipH="1">
                <a:off x="6929454" y="5143512"/>
                <a:ext cx="142905" cy="1714512"/>
              </a:xfrm>
              <a:custGeom>
                <a:avLst/>
                <a:gdLst>
                  <a:gd name="connsiteX0" fmla="*/ 1016000 w 1016000"/>
                  <a:gd name="connsiteY0" fmla="*/ 1778000 h 1803400"/>
                  <a:gd name="connsiteX1" fmla="*/ 0 w 1016000"/>
                  <a:gd name="connsiteY1" fmla="*/ 0 h 1803400"/>
                  <a:gd name="connsiteX2" fmla="*/ 901700 w 1016000"/>
                  <a:gd name="connsiteY2" fmla="*/ 1803400 h 1803400"/>
                  <a:gd name="connsiteX3" fmla="*/ 1016000 w 1016000"/>
                  <a:gd name="connsiteY3" fmla="*/ 1778000 h 1803400"/>
                  <a:gd name="connsiteX0" fmla="*/ 1016000 w 1016000"/>
                  <a:gd name="connsiteY0" fmla="*/ 1914011 h 1939411"/>
                  <a:gd name="connsiteX1" fmla="*/ 0 w 1016000"/>
                  <a:gd name="connsiteY1" fmla="*/ 136011 h 1939411"/>
                  <a:gd name="connsiteX2" fmla="*/ 901700 w 1016000"/>
                  <a:gd name="connsiteY2" fmla="*/ 1939411 h 1939411"/>
                  <a:gd name="connsiteX3" fmla="*/ 1016000 w 1016000"/>
                  <a:gd name="connsiteY3" fmla="*/ 1914011 h 1939411"/>
                  <a:gd name="connsiteX0" fmla="*/ 1269483 w 1269483"/>
                  <a:gd name="connsiteY0" fmla="*/ 2019845 h 2045245"/>
                  <a:gd name="connsiteX1" fmla="*/ 253483 w 1269483"/>
                  <a:gd name="connsiteY1" fmla="*/ 241845 h 2045245"/>
                  <a:gd name="connsiteX2" fmla="*/ 1155183 w 1269483"/>
                  <a:gd name="connsiteY2" fmla="*/ 2045245 h 2045245"/>
                  <a:gd name="connsiteX3" fmla="*/ 1269483 w 1269483"/>
                  <a:gd name="connsiteY3" fmla="*/ 2019845 h 2045245"/>
                  <a:gd name="connsiteX0" fmla="*/ 1175829 w 1175829"/>
                  <a:gd name="connsiteY0" fmla="*/ 1914011 h 1939411"/>
                  <a:gd name="connsiteX1" fmla="*/ 159829 w 1175829"/>
                  <a:gd name="connsiteY1" fmla="*/ 136011 h 1939411"/>
                  <a:gd name="connsiteX2" fmla="*/ 1061529 w 1175829"/>
                  <a:gd name="connsiteY2" fmla="*/ 1939411 h 1939411"/>
                  <a:gd name="connsiteX3" fmla="*/ 1175829 w 1175829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538181 w 697974"/>
                  <a:gd name="connsiteY2" fmla="*/ 1939411 h 1939411"/>
                  <a:gd name="connsiteX3" fmla="*/ 652481 w 697974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363701 w 697974"/>
                  <a:gd name="connsiteY2" fmla="*/ 1939411 h 1939411"/>
                  <a:gd name="connsiteX3" fmla="*/ 652481 w 697974"/>
                  <a:gd name="connsiteY3" fmla="*/ 1914011 h 1939411"/>
                  <a:gd name="connsiteX0" fmla="*/ 477999 w 523492"/>
                  <a:gd name="connsiteY0" fmla="*/ 1914011 h 1939411"/>
                  <a:gd name="connsiteX1" fmla="*/ 159828 w 523492"/>
                  <a:gd name="connsiteY1" fmla="*/ 136011 h 1939411"/>
                  <a:gd name="connsiteX2" fmla="*/ 363701 w 523492"/>
                  <a:gd name="connsiteY2" fmla="*/ 1939411 h 1939411"/>
                  <a:gd name="connsiteX3" fmla="*/ 477999 w 523492"/>
                  <a:gd name="connsiteY3" fmla="*/ 1914011 h 1939411"/>
                  <a:gd name="connsiteX0" fmla="*/ 129045 w 215906"/>
                  <a:gd name="connsiteY0" fmla="*/ 1914011 h 1939411"/>
                  <a:gd name="connsiteX1" fmla="*/ 159828 w 215906"/>
                  <a:gd name="connsiteY1" fmla="*/ 136011 h 1939411"/>
                  <a:gd name="connsiteX2" fmla="*/ 14747 w 215906"/>
                  <a:gd name="connsiteY2" fmla="*/ 1939411 h 1939411"/>
                  <a:gd name="connsiteX3" fmla="*/ 129045 w 215906"/>
                  <a:gd name="connsiteY3" fmla="*/ 1914011 h 1939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5906" h="1939411">
                    <a:moveTo>
                      <a:pt x="129045" y="1914011"/>
                    </a:moveTo>
                    <a:cubicBezTo>
                      <a:pt x="174538" y="948262"/>
                      <a:pt x="215907" y="0"/>
                      <a:pt x="159828" y="136011"/>
                    </a:cubicBezTo>
                    <a:cubicBezTo>
                      <a:pt x="-1" y="124344"/>
                      <a:pt x="106262" y="806428"/>
                      <a:pt x="14747" y="1939411"/>
                    </a:cubicBezTo>
                    <a:lnTo>
                      <a:pt x="129045" y="1914011"/>
                    </a:lnTo>
                    <a:close/>
                  </a:path>
                </a:pathLst>
              </a:custGeom>
              <a:gradFill>
                <a:gsLst>
                  <a:gs pos="100000">
                    <a:srgbClr val="92D050"/>
                  </a:gs>
                  <a:gs pos="0">
                    <a:schemeClr val="accent3">
                      <a:lumMod val="50000"/>
                    </a:schemeClr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9050" h="190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  <p:sp>
            <p:nvSpPr>
              <p:cNvPr id="214" name="Полилиния 213"/>
              <p:cNvSpPr/>
              <p:nvPr/>
            </p:nvSpPr>
            <p:spPr>
              <a:xfrm>
                <a:off x="6586553" y="440522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  <p:sp>
            <p:nvSpPr>
              <p:cNvPr id="215" name="Полилиния 214"/>
              <p:cNvSpPr/>
              <p:nvPr/>
            </p:nvSpPr>
            <p:spPr>
              <a:xfrm>
                <a:off x="6663958" y="440055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</p:grpSp>
      </p:grpSp>
      <p:grpSp>
        <p:nvGrpSpPr>
          <p:cNvPr id="52242" name="Группа 219"/>
          <p:cNvGrpSpPr>
            <a:grpSpLocks/>
          </p:cNvGrpSpPr>
          <p:nvPr/>
        </p:nvGrpSpPr>
        <p:grpSpPr bwMode="auto">
          <a:xfrm rot="-1122157">
            <a:off x="4922838" y="5908675"/>
            <a:ext cx="928687" cy="1000125"/>
            <a:chOff x="5898071" y="4400554"/>
            <a:chExt cx="2324143" cy="2470145"/>
          </a:xfrm>
        </p:grpSpPr>
        <p:sp>
          <p:nvSpPr>
            <p:cNvPr id="221" name="Полилиния 220"/>
            <p:cNvSpPr/>
            <p:nvPr/>
          </p:nvSpPr>
          <p:spPr>
            <a:xfrm>
              <a:off x="5898071" y="4931288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22" name="Полилиния 221"/>
            <p:cNvSpPr/>
            <p:nvPr/>
          </p:nvSpPr>
          <p:spPr>
            <a:xfrm>
              <a:off x="6357950" y="4918589"/>
              <a:ext cx="79269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23" name="Полилиния 222"/>
            <p:cNvSpPr/>
            <p:nvPr/>
          </p:nvSpPr>
          <p:spPr>
            <a:xfrm>
              <a:off x="6072198" y="4918589"/>
              <a:ext cx="114988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24" name="Полилиния 223"/>
            <p:cNvSpPr/>
            <p:nvPr/>
          </p:nvSpPr>
          <p:spPr>
            <a:xfrm flipH="1">
              <a:off x="7000892" y="4918589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25" name="Полилиния 224"/>
            <p:cNvSpPr/>
            <p:nvPr/>
          </p:nvSpPr>
          <p:spPr>
            <a:xfrm flipH="1">
              <a:off x="7000892" y="4918589"/>
              <a:ext cx="785818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26" name="Полилиния 225"/>
            <p:cNvSpPr/>
            <p:nvPr/>
          </p:nvSpPr>
          <p:spPr>
            <a:xfrm flipH="1">
              <a:off x="6929454" y="4918589"/>
              <a:ext cx="500066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grpSp>
          <p:nvGrpSpPr>
            <p:cNvPr id="52496" name="Группа 137"/>
            <p:cNvGrpSpPr>
              <a:grpSpLocks/>
            </p:cNvGrpSpPr>
            <p:nvPr/>
          </p:nvGrpSpPr>
          <p:grpSpPr bwMode="auto">
            <a:xfrm rot="-169710">
              <a:off x="6560974" y="4400554"/>
              <a:ext cx="798923" cy="2457470"/>
              <a:chOff x="6586553" y="4400554"/>
              <a:chExt cx="798923" cy="2457470"/>
            </a:xfrm>
          </p:grpSpPr>
          <p:sp>
            <p:nvSpPr>
              <p:cNvPr id="232" name="Полилиния 231"/>
              <p:cNvSpPr/>
              <p:nvPr/>
            </p:nvSpPr>
            <p:spPr>
              <a:xfrm flipH="1">
                <a:off x="6929454" y="5143512"/>
                <a:ext cx="142905" cy="1714512"/>
              </a:xfrm>
              <a:custGeom>
                <a:avLst/>
                <a:gdLst>
                  <a:gd name="connsiteX0" fmla="*/ 1016000 w 1016000"/>
                  <a:gd name="connsiteY0" fmla="*/ 1778000 h 1803400"/>
                  <a:gd name="connsiteX1" fmla="*/ 0 w 1016000"/>
                  <a:gd name="connsiteY1" fmla="*/ 0 h 1803400"/>
                  <a:gd name="connsiteX2" fmla="*/ 901700 w 1016000"/>
                  <a:gd name="connsiteY2" fmla="*/ 1803400 h 1803400"/>
                  <a:gd name="connsiteX3" fmla="*/ 1016000 w 1016000"/>
                  <a:gd name="connsiteY3" fmla="*/ 1778000 h 1803400"/>
                  <a:gd name="connsiteX0" fmla="*/ 1016000 w 1016000"/>
                  <a:gd name="connsiteY0" fmla="*/ 1914011 h 1939411"/>
                  <a:gd name="connsiteX1" fmla="*/ 0 w 1016000"/>
                  <a:gd name="connsiteY1" fmla="*/ 136011 h 1939411"/>
                  <a:gd name="connsiteX2" fmla="*/ 901700 w 1016000"/>
                  <a:gd name="connsiteY2" fmla="*/ 1939411 h 1939411"/>
                  <a:gd name="connsiteX3" fmla="*/ 1016000 w 1016000"/>
                  <a:gd name="connsiteY3" fmla="*/ 1914011 h 1939411"/>
                  <a:gd name="connsiteX0" fmla="*/ 1269483 w 1269483"/>
                  <a:gd name="connsiteY0" fmla="*/ 2019845 h 2045245"/>
                  <a:gd name="connsiteX1" fmla="*/ 253483 w 1269483"/>
                  <a:gd name="connsiteY1" fmla="*/ 241845 h 2045245"/>
                  <a:gd name="connsiteX2" fmla="*/ 1155183 w 1269483"/>
                  <a:gd name="connsiteY2" fmla="*/ 2045245 h 2045245"/>
                  <a:gd name="connsiteX3" fmla="*/ 1269483 w 1269483"/>
                  <a:gd name="connsiteY3" fmla="*/ 2019845 h 2045245"/>
                  <a:gd name="connsiteX0" fmla="*/ 1175829 w 1175829"/>
                  <a:gd name="connsiteY0" fmla="*/ 1914011 h 1939411"/>
                  <a:gd name="connsiteX1" fmla="*/ 159829 w 1175829"/>
                  <a:gd name="connsiteY1" fmla="*/ 136011 h 1939411"/>
                  <a:gd name="connsiteX2" fmla="*/ 1061529 w 1175829"/>
                  <a:gd name="connsiteY2" fmla="*/ 1939411 h 1939411"/>
                  <a:gd name="connsiteX3" fmla="*/ 1175829 w 1175829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538181 w 697974"/>
                  <a:gd name="connsiteY2" fmla="*/ 1939411 h 1939411"/>
                  <a:gd name="connsiteX3" fmla="*/ 652481 w 697974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363701 w 697974"/>
                  <a:gd name="connsiteY2" fmla="*/ 1939411 h 1939411"/>
                  <a:gd name="connsiteX3" fmla="*/ 652481 w 697974"/>
                  <a:gd name="connsiteY3" fmla="*/ 1914011 h 1939411"/>
                  <a:gd name="connsiteX0" fmla="*/ 477999 w 523492"/>
                  <a:gd name="connsiteY0" fmla="*/ 1914011 h 1939411"/>
                  <a:gd name="connsiteX1" fmla="*/ 159828 w 523492"/>
                  <a:gd name="connsiteY1" fmla="*/ 136011 h 1939411"/>
                  <a:gd name="connsiteX2" fmla="*/ 363701 w 523492"/>
                  <a:gd name="connsiteY2" fmla="*/ 1939411 h 1939411"/>
                  <a:gd name="connsiteX3" fmla="*/ 477999 w 523492"/>
                  <a:gd name="connsiteY3" fmla="*/ 1914011 h 1939411"/>
                  <a:gd name="connsiteX0" fmla="*/ 129045 w 215906"/>
                  <a:gd name="connsiteY0" fmla="*/ 1914011 h 1939411"/>
                  <a:gd name="connsiteX1" fmla="*/ 159828 w 215906"/>
                  <a:gd name="connsiteY1" fmla="*/ 136011 h 1939411"/>
                  <a:gd name="connsiteX2" fmla="*/ 14747 w 215906"/>
                  <a:gd name="connsiteY2" fmla="*/ 1939411 h 1939411"/>
                  <a:gd name="connsiteX3" fmla="*/ 129045 w 215906"/>
                  <a:gd name="connsiteY3" fmla="*/ 1914011 h 1939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5906" h="1939411">
                    <a:moveTo>
                      <a:pt x="129045" y="1914011"/>
                    </a:moveTo>
                    <a:cubicBezTo>
                      <a:pt x="174538" y="948262"/>
                      <a:pt x="215907" y="0"/>
                      <a:pt x="159828" y="136011"/>
                    </a:cubicBezTo>
                    <a:cubicBezTo>
                      <a:pt x="-1" y="124344"/>
                      <a:pt x="106262" y="806428"/>
                      <a:pt x="14747" y="1939411"/>
                    </a:cubicBezTo>
                    <a:lnTo>
                      <a:pt x="129045" y="1914011"/>
                    </a:lnTo>
                    <a:close/>
                  </a:path>
                </a:pathLst>
              </a:custGeom>
              <a:gradFill>
                <a:gsLst>
                  <a:gs pos="100000">
                    <a:srgbClr val="92D050"/>
                  </a:gs>
                  <a:gs pos="0">
                    <a:schemeClr val="accent3">
                      <a:lumMod val="50000"/>
                    </a:schemeClr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9050" h="190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  <p:sp>
            <p:nvSpPr>
              <p:cNvPr id="233" name="Полилиния 232"/>
              <p:cNvSpPr/>
              <p:nvPr/>
            </p:nvSpPr>
            <p:spPr>
              <a:xfrm>
                <a:off x="6586553" y="440522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  <p:sp>
            <p:nvSpPr>
              <p:cNvPr id="234" name="Полилиния 233"/>
              <p:cNvSpPr/>
              <p:nvPr/>
            </p:nvSpPr>
            <p:spPr>
              <a:xfrm>
                <a:off x="6663958" y="440055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</p:grpSp>
        <p:grpSp>
          <p:nvGrpSpPr>
            <p:cNvPr id="52497" name="Группа 138"/>
            <p:cNvGrpSpPr>
              <a:grpSpLocks/>
            </p:cNvGrpSpPr>
            <p:nvPr/>
          </p:nvGrpSpPr>
          <p:grpSpPr bwMode="auto">
            <a:xfrm rot="639347">
              <a:off x="6792579" y="4410377"/>
              <a:ext cx="798923" cy="2457470"/>
              <a:chOff x="6586553" y="4400554"/>
              <a:chExt cx="798923" cy="2457470"/>
            </a:xfrm>
          </p:grpSpPr>
          <p:sp>
            <p:nvSpPr>
              <p:cNvPr id="229" name="Полилиния 228"/>
              <p:cNvSpPr/>
              <p:nvPr/>
            </p:nvSpPr>
            <p:spPr>
              <a:xfrm flipH="1">
                <a:off x="6929454" y="5143512"/>
                <a:ext cx="142905" cy="1714512"/>
              </a:xfrm>
              <a:custGeom>
                <a:avLst/>
                <a:gdLst>
                  <a:gd name="connsiteX0" fmla="*/ 1016000 w 1016000"/>
                  <a:gd name="connsiteY0" fmla="*/ 1778000 h 1803400"/>
                  <a:gd name="connsiteX1" fmla="*/ 0 w 1016000"/>
                  <a:gd name="connsiteY1" fmla="*/ 0 h 1803400"/>
                  <a:gd name="connsiteX2" fmla="*/ 901700 w 1016000"/>
                  <a:gd name="connsiteY2" fmla="*/ 1803400 h 1803400"/>
                  <a:gd name="connsiteX3" fmla="*/ 1016000 w 1016000"/>
                  <a:gd name="connsiteY3" fmla="*/ 1778000 h 1803400"/>
                  <a:gd name="connsiteX0" fmla="*/ 1016000 w 1016000"/>
                  <a:gd name="connsiteY0" fmla="*/ 1914011 h 1939411"/>
                  <a:gd name="connsiteX1" fmla="*/ 0 w 1016000"/>
                  <a:gd name="connsiteY1" fmla="*/ 136011 h 1939411"/>
                  <a:gd name="connsiteX2" fmla="*/ 901700 w 1016000"/>
                  <a:gd name="connsiteY2" fmla="*/ 1939411 h 1939411"/>
                  <a:gd name="connsiteX3" fmla="*/ 1016000 w 1016000"/>
                  <a:gd name="connsiteY3" fmla="*/ 1914011 h 1939411"/>
                  <a:gd name="connsiteX0" fmla="*/ 1269483 w 1269483"/>
                  <a:gd name="connsiteY0" fmla="*/ 2019845 h 2045245"/>
                  <a:gd name="connsiteX1" fmla="*/ 253483 w 1269483"/>
                  <a:gd name="connsiteY1" fmla="*/ 241845 h 2045245"/>
                  <a:gd name="connsiteX2" fmla="*/ 1155183 w 1269483"/>
                  <a:gd name="connsiteY2" fmla="*/ 2045245 h 2045245"/>
                  <a:gd name="connsiteX3" fmla="*/ 1269483 w 1269483"/>
                  <a:gd name="connsiteY3" fmla="*/ 2019845 h 2045245"/>
                  <a:gd name="connsiteX0" fmla="*/ 1175829 w 1175829"/>
                  <a:gd name="connsiteY0" fmla="*/ 1914011 h 1939411"/>
                  <a:gd name="connsiteX1" fmla="*/ 159829 w 1175829"/>
                  <a:gd name="connsiteY1" fmla="*/ 136011 h 1939411"/>
                  <a:gd name="connsiteX2" fmla="*/ 1061529 w 1175829"/>
                  <a:gd name="connsiteY2" fmla="*/ 1939411 h 1939411"/>
                  <a:gd name="connsiteX3" fmla="*/ 1175829 w 1175829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538181 w 697974"/>
                  <a:gd name="connsiteY2" fmla="*/ 1939411 h 1939411"/>
                  <a:gd name="connsiteX3" fmla="*/ 652481 w 697974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363701 w 697974"/>
                  <a:gd name="connsiteY2" fmla="*/ 1939411 h 1939411"/>
                  <a:gd name="connsiteX3" fmla="*/ 652481 w 697974"/>
                  <a:gd name="connsiteY3" fmla="*/ 1914011 h 1939411"/>
                  <a:gd name="connsiteX0" fmla="*/ 477999 w 523492"/>
                  <a:gd name="connsiteY0" fmla="*/ 1914011 h 1939411"/>
                  <a:gd name="connsiteX1" fmla="*/ 159828 w 523492"/>
                  <a:gd name="connsiteY1" fmla="*/ 136011 h 1939411"/>
                  <a:gd name="connsiteX2" fmla="*/ 363701 w 523492"/>
                  <a:gd name="connsiteY2" fmla="*/ 1939411 h 1939411"/>
                  <a:gd name="connsiteX3" fmla="*/ 477999 w 523492"/>
                  <a:gd name="connsiteY3" fmla="*/ 1914011 h 1939411"/>
                  <a:gd name="connsiteX0" fmla="*/ 129045 w 215906"/>
                  <a:gd name="connsiteY0" fmla="*/ 1914011 h 1939411"/>
                  <a:gd name="connsiteX1" fmla="*/ 159828 w 215906"/>
                  <a:gd name="connsiteY1" fmla="*/ 136011 h 1939411"/>
                  <a:gd name="connsiteX2" fmla="*/ 14747 w 215906"/>
                  <a:gd name="connsiteY2" fmla="*/ 1939411 h 1939411"/>
                  <a:gd name="connsiteX3" fmla="*/ 129045 w 215906"/>
                  <a:gd name="connsiteY3" fmla="*/ 1914011 h 1939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5906" h="1939411">
                    <a:moveTo>
                      <a:pt x="129045" y="1914011"/>
                    </a:moveTo>
                    <a:cubicBezTo>
                      <a:pt x="174538" y="948262"/>
                      <a:pt x="215907" y="0"/>
                      <a:pt x="159828" y="136011"/>
                    </a:cubicBezTo>
                    <a:cubicBezTo>
                      <a:pt x="-1" y="124344"/>
                      <a:pt x="106262" y="806428"/>
                      <a:pt x="14747" y="1939411"/>
                    </a:cubicBezTo>
                    <a:lnTo>
                      <a:pt x="129045" y="1914011"/>
                    </a:lnTo>
                    <a:close/>
                  </a:path>
                </a:pathLst>
              </a:custGeom>
              <a:gradFill>
                <a:gsLst>
                  <a:gs pos="100000">
                    <a:srgbClr val="92D050"/>
                  </a:gs>
                  <a:gs pos="0">
                    <a:schemeClr val="accent3">
                      <a:lumMod val="50000"/>
                    </a:schemeClr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9050" h="190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  <p:sp>
            <p:nvSpPr>
              <p:cNvPr id="230" name="Полилиния 229"/>
              <p:cNvSpPr/>
              <p:nvPr/>
            </p:nvSpPr>
            <p:spPr>
              <a:xfrm>
                <a:off x="6586553" y="440522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  <p:sp>
            <p:nvSpPr>
              <p:cNvPr id="231" name="Полилиния 230"/>
              <p:cNvSpPr/>
              <p:nvPr/>
            </p:nvSpPr>
            <p:spPr>
              <a:xfrm>
                <a:off x="6663958" y="440055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</p:grpSp>
      </p:grpSp>
      <p:grpSp>
        <p:nvGrpSpPr>
          <p:cNvPr id="52243" name="Группа 234"/>
          <p:cNvGrpSpPr>
            <a:grpSpLocks/>
          </p:cNvGrpSpPr>
          <p:nvPr/>
        </p:nvGrpSpPr>
        <p:grpSpPr bwMode="auto">
          <a:xfrm rot="-1183445">
            <a:off x="3927475" y="5984875"/>
            <a:ext cx="928688" cy="1000125"/>
            <a:chOff x="5898071" y="4400554"/>
            <a:chExt cx="2324143" cy="2470145"/>
          </a:xfrm>
        </p:grpSpPr>
        <p:sp>
          <p:nvSpPr>
            <p:cNvPr id="236" name="Полилиния 235"/>
            <p:cNvSpPr/>
            <p:nvPr/>
          </p:nvSpPr>
          <p:spPr>
            <a:xfrm>
              <a:off x="5898071" y="4931288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37" name="Полилиния 236"/>
            <p:cNvSpPr/>
            <p:nvPr/>
          </p:nvSpPr>
          <p:spPr>
            <a:xfrm>
              <a:off x="6357950" y="4918589"/>
              <a:ext cx="79269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38" name="Полилиния 237"/>
            <p:cNvSpPr/>
            <p:nvPr/>
          </p:nvSpPr>
          <p:spPr>
            <a:xfrm>
              <a:off x="6072198" y="4918589"/>
              <a:ext cx="114988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39" name="Полилиния 238"/>
            <p:cNvSpPr/>
            <p:nvPr/>
          </p:nvSpPr>
          <p:spPr>
            <a:xfrm flipH="1">
              <a:off x="7000892" y="4918589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40" name="Полилиния 239"/>
            <p:cNvSpPr/>
            <p:nvPr/>
          </p:nvSpPr>
          <p:spPr>
            <a:xfrm flipH="1">
              <a:off x="7000892" y="4918589"/>
              <a:ext cx="785818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41" name="Полилиния 240"/>
            <p:cNvSpPr/>
            <p:nvPr/>
          </p:nvSpPr>
          <p:spPr>
            <a:xfrm flipH="1">
              <a:off x="6929454" y="4918589"/>
              <a:ext cx="500066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grpSp>
          <p:nvGrpSpPr>
            <p:cNvPr id="52468" name="Группа 137"/>
            <p:cNvGrpSpPr>
              <a:grpSpLocks/>
            </p:cNvGrpSpPr>
            <p:nvPr/>
          </p:nvGrpSpPr>
          <p:grpSpPr bwMode="auto">
            <a:xfrm rot="-169710">
              <a:off x="6560974" y="4400554"/>
              <a:ext cx="798923" cy="2457470"/>
              <a:chOff x="6586553" y="4400554"/>
              <a:chExt cx="798923" cy="2457470"/>
            </a:xfrm>
          </p:grpSpPr>
          <p:sp>
            <p:nvSpPr>
              <p:cNvPr id="247" name="Полилиния 246"/>
              <p:cNvSpPr/>
              <p:nvPr/>
            </p:nvSpPr>
            <p:spPr>
              <a:xfrm flipH="1">
                <a:off x="6929454" y="5143512"/>
                <a:ext cx="142905" cy="1714512"/>
              </a:xfrm>
              <a:custGeom>
                <a:avLst/>
                <a:gdLst>
                  <a:gd name="connsiteX0" fmla="*/ 1016000 w 1016000"/>
                  <a:gd name="connsiteY0" fmla="*/ 1778000 h 1803400"/>
                  <a:gd name="connsiteX1" fmla="*/ 0 w 1016000"/>
                  <a:gd name="connsiteY1" fmla="*/ 0 h 1803400"/>
                  <a:gd name="connsiteX2" fmla="*/ 901700 w 1016000"/>
                  <a:gd name="connsiteY2" fmla="*/ 1803400 h 1803400"/>
                  <a:gd name="connsiteX3" fmla="*/ 1016000 w 1016000"/>
                  <a:gd name="connsiteY3" fmla="*/ 1778000 h 1803400"/>
                  <a:gd name="connsiteX0" fmla="*/ 1016000 w 1016000"/>
                  <a:gd name="connsiteY0" fmla="*/ 1914011 h 1939411"/>
                  <a:gd name="connsiteX1" fmla="*/ 0 w 1016000"/>
                  <a:gd name="connsiteY1" fmla="*/ 136011 h 1939411"/>
                  <a:gd name="connsiteX2" fmla="*/ 901700 w 1016000"/>
                  <a:gd name="connsiteY2" fmla="*/ 1939411 h 1939411"/>
                  <a:gd name="connsiteX3" fmla="*/ 1016000 w 1016000"/>
                  <a:gd name="connsiteY3" fmla="*/ 1914011 h 1939411"/>
                  <a:gd name="connsiteX0" fmla="*/ 1269483 w 1269483"/>
                  <a:gd name="connsiteY0" fmla="*/ 2019845 h 2045245"/>
                  <a:gd name="connsiteX1" fmla="*/ 253483 w 1269483"/>
                  <a:gd name="connsiteY1" fmla="*/ 241845 h 2045245"/>
                  <a:gd name="connsiteX2" fmla="*/ 1155183 w 1269483"/>
                  <a:gd name="connsiteY2" fmla="*/ 2045245 h 2045245"/>
                  <a:gd name="connsiteX3" fmla="*/ 1269483 w 1269483"/>
                  <a:gd name="connsiteY3" fmla="*/ 2019845 h 2045245"/>
                  <a:gd name="connsiteX0" fmla="*/ 1175829 w 1175829"/>
                  <a:gd name="connsiteY0" fmla="*/ 1914011 h 1939411"/>
                  <a:gd name="connsiteX1" fmla="*/ 159829 w 1175829"/>
                  <a:gd name="connsiteY1" fmla="*/ 136011 h 1939411"/>
                  <a:gd name="connsiteX2" fmla="*/ 1061529 w 1175829"/>
                  <a:gd name="connsiteY2" fmla="*/ 1939411 h 1939411"/>
                  <a:gd name="connsiteX3" fmla="*/ 1175829 w 1175829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538181 w 697974"/>
                  <a:gd name="connsiteY2" fmla="*/ 1939411 h 1939411"/>
                  <a:gd name="connsiteX3" fmla="*/ 652481 w 697974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363701 w 697974"/>
                  <a:gd name="connsiteY2" fmla="*/ 1939411 h 1939411"/>
                  <a:gd name="connsiteX3" fmla="*/ 652481 w 697974"/>
                  <a:gd name="connsiteY3" fmla="*/ 1914011 h 1939411"/>
                  <a:gd name="connsiteX0" fmla="*/ 477999 w 523492"/>
                  <a:gd name="connsiteY0" fmla="*/ 1914011 h 1939411"/>
                  <a:gd name="connsiteX1" fmla="*/ 159828 w 523492"/>
                  <a:gd name="connsiteY1" fmla="*/ 136011 h 1939411"/>
                  <a:gd name="connsiteX2" fmla="*/ 363701 w 523492"/>
                  <a:gd name="connsiteY2" fmla="*/ 1939411 h 1939411"/>
                  <a:gd name="connsiteX3" fmla="*/ 477999 w 523492"/>
                  <a:gd name="connsiteY3" fmla="*/ 1914011 h 1939411"/>
                  <a:gd name="connsiteX0" fmla="*/ 129045 w 215906"/>
                  <a:gd name="connsiteY0" fmla="*/ 1914011 h 1939411"/>
                  <a:gd name="connsiteX1" fmla="*/ 159828 w 215906"/>
                  <a:gd name="connsiteY1" fmla="*/ 136011 h 1939411"/>
                  <a:gd name="connsiteX2" fmla="*/ 14747 w 215906"/>
                  <a:gd name="connsiteY2" fmla="*/ 1939411 h 1939411"/>
                  <a:gd name="connsiteX3" fmla="*/ 129045 w 215906"/>
                  <a:gd name="connsiteY3" fmla="*/ 1914011 h 1939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5906" h="1939411">
                    <a:moveTo>
                      <a:pt x="129045" y="1914011"/>
                    </a:moveTo>
                    <a:cubicBezTo>
                      <a:pt x="174538" y="948262"/>
                      <a:pt x="215907" y="0"/>
                      <a:pt x="159828" y="136011"/>
                    </a:cubicBezTo>
                    <a:cubicBezTo>
                      <a:pt x="-1" y="124344"/>
                      <a:pt x="106262" y="806428"/>
                      <a:pt x="14747" y="1939411"/>
                    </a:cubicBezTo>
                    <a:lnTo>
                      <a:pt x="129045" y="1914011"/>
                    </a:lnTo>
                    <a:close/>
                  </a:path>
                </a:pathLst>
              </a:custGeom>
              <a:gradFill>
                <a:gsLst>
                  <a:gs pos="100000">
                    <a:srgbClr val="92D050"/>
                  </a:gs>
                  <a:gs pos="0">
                    <a:schemeClr val="accent3">
                      <a:lumMod val="50000"/>
                    </a:schemeClr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9050" h="190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  <p:sp>
            <p:nvSpPr>
              <p:cNvPr id="248" name="Полилиния 247"/>
              <p:cNvSpPr/>
              <p:nvPr/>
            </p:nvSpPr>
            <p:spPr>
              <a:xfrm>
                <a:off x="6586553" y="440522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  <p:sp>
            <p:nvSpPr>
              <p:cNvPr id="249" name="Полилиния 248"/>
              <p:cNvSpPr/>
              <p:nvPr/>
            </p:nvSpPr>
            <p:spPr>
              <a:xfrm>
                <a:off x="6663958" y="440055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</p:grpSp>
      </p:grpSp>
      <p:grpSp>
        <p:nvGrpSpPr>
          <p:cNvPr id="52244" name="Группа 188"/>
          <p:cNvGrpSpPr>
            <a:grpSpLocks/>
          </p:cNvGrpSpPr>
          <p:nvPr/>
        </p:nvGrpSpPr>
        <p:grpSpPr bwMode="auto">
          <a:xfrm rot="709197">
            <a:off x="4240213" y="5884863"/>
            <a:ext cx="1292225" cy="1082675"/>
            <a:chOff x="5898071" y="4410280"/>
            <a:chExt cx="2324143" cy="2467972"/>
          </a:xfrm>
        </p:grpSpPr>
        <p:sp>
          <p:nvSpPr>
            <p:cNvPr id="190" name="Полилиния 189"/>
            <p:cNvSpPr/>
            <p:nvPr/>
          </p:nvSpPr>
          <p:spPr>
            <a:xfrm>
              <a:off x="5898071" y="4931288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191" name="Полилиния 190"/>
            <p:cNvSpPr/>
            <p:nvPr/>
          </p:nvSpPr>
          <p:spPr>
            <a:xfrm>
              <a:off x="6357950" y="4918589"/>
              <a:ext cx="79269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192" name="Полилиния 191"/>
            <p:cNvSpPr/>
            <p:nvPr/>
          </p:nvSpPr>
          <p:spPr>
            <a:xfrm>
              <a:off x="6072198" y="4918589"/>
              <a:ext cx="114988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193" name="Полилиния 192"/>
            <p:cNvSpPr/>
            <p:nvPr/>
          </p:nvSpPr>
          <p:spPr>
            <a:xfrm flipH="1">
              <a:off x="7000892" y="4918589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194" name="Полилиния 193"/>
            <p:cNvSpPr/>
            <p:nvPr/>
          </p:nvSpPr>
          <p:spPr>
            <a:xfrm flipH="1">
              <a:off x="7000892" y="4918589"/>
              <a:ext cx="785818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195" name="Полилиния 194"/>
            <p:cNvSpPr/>
            <p:nvPr/>
          </p:nvSpPr>
          <p:spPr>
            <a:xfrm flipH="1">
              <a:off x="6929454" y="4918589"/>
              <a:ext cx="500066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grpSp>
          <p:nvGrpSpPr>
            <p:cNvPr id="52440" name="Группа 138"/>
            <p:cNvGrpSpPr>
              <a:grpSpLocks/>
            </p:cNvGrpSpPr>
            <p:nvPr/>
          </p:nvGrpSpPr>
          <p:grpSpPr bwMode="auto">
            <a:xfrm rot="639347">
              <a:off x="6791608" y="4410280"/>
              <a:ext cx="798923" cy="2467972"/>
              <a:chOff x="6586553" y="4400554"/>
              <a:chExt cx="798923" cy="2467972"/>
            </a:xfrm>
          </p:grpSpPr>
          <p:sp>
            <p:nvSpPr>
              <p:cNvPr id="198" name="Полилиния 197"/>
              <p:cNvSpPr/>
              <p:nvPr/>
            </p:nvSpPr>
            <p:spPr>
              <a:xfrm flipH="1">
                <a:off x="6910157" y="5154015"/>
                <a:ext cx="142905" cy="1714511"/>
              </a:xfrm>
              <a:custGeom>
                <a:avLst/>
                <a:gdLst>
                  <a:gd name="connsiteX0" fmla="*/ 1016000 w 1016000"/>
                  <a:gd name="connsiteY0" fmla="*/ 1778000 h 1803400"/>
                  <a:gd name="connsiteX1" fmla="*/ 0 w 1016000"/>
                  <a:gd name="connsiteY1" fmla="*/ 0 h 1803400"/>
                  <a:gd name="connsiteX2" fmla="*/ 901700 w 1016000"/>
                  <a:gd name="connsiteY2" fmla="*/ 1803400 h 1803400"/>
                  <a:gd name="connsiteX3" fmla="*/ 1016000 w 1016000"/>
                  <a:gd name="connsiteY3" fmla="*/ 1778000 h 1803400"/>
                  <a:gd name="connsiteX0" fmla="*/ 1016000 w 1016000"/>
                  <a:gd name="connsiteY0" fmla="*/ 1914011 h 1939411"/>
                  <a:gd name="connsiteX1" fmla="*/ 0 w 1016000"/>
                  <a:gd name="connsiteY1" fmla="*/ 136011 h 1939411"/>
                  <a:gd name="connsiteX2" fmla="*/ 901700 w 1016000"/>
                  <a:gd name="connsiteY2" fmla="*/ 1939411 h 1939411"/>
                  <a:gd name="connsiteX3" fmla="*/ 1016000 w 1016000"/>
                  <a:gd name="connsiteY3" fmla="*/ 1914011 h 1939411"/>
                  <a:gd name="connsiteX0" fmla="*/ 1269483 w 1269483"/>
                  <a:gd name="connsiteY0" fmla="*/ 2019845 h 2045245"/>
                  <a:gd name="connsiteX1" fmla="*/ 253483 w 1269483"/>
                  <a:gd name="connsiteY1" fmla="*/ 241845 h 2045245"/>
                  <a:gd name="connsiteX2" fmla="*/ 1155183 w 1269483"/>
                  <a:gd name="connsiteY2" fmla="*/ 2045245 h 2045245"/>
                  <a:gd name="connsiteX3" fmla="*/ 1269483 w 1269483"/>
                  <a:gd name="connsiteY3" fmla="*/ 2019845 h 2045245"/>
                  <a:gd name="connsiteX0" fmla="*/ 1175829 w 1175829"/>
                  <a:gd name="connsiteY0" fmla="*/ 1914011 h 1939411"/>
                  <a:gd name="connsiteX1" fmla="*/ 159829 w 1175829"/>
                  <a:gd name="connsiteY1" fmla="*/ 136011 h 1939411"/>
                  <a:gd name="connsiteX2" fmla="*/ 1061529 w 1175829"/>
                  <a:gd name="connsiteY2" fmla="*/ 1939411 h 1939411"/>
                  <a:gd name="connsiteX3" fmla="*/ 1175829 w 1175829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538181 w 697974"/>
                  <a:gd name="connsiteY2" fmla="*/ 1939411 h 1939411"/>
                  <a:gd name="connsiteX3" fmla="*/ 652481 w 697974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363701 w 697974"/>
                  <a:gd name="connsiteY2" fmla="*/ 1939411 h 1939411"/>
                  <a:gd name="connsiteX3" fmla="*/ 652481 w 697974"/>
                  <a:gd name="connsiteY3" fmla="*/ 1914011 h 1939411"/>
                  <a:gd name="connsiteX0" fmla="*/ 477999 w 523492"/>
                  <a:gd name="connsiteY0" fmla="*/ 1914011 h 1939411"/>
                  <a:gd name="connsiteX1" fmla="*/ 159828 w 523492"/>
                  <a:gd name="connsiteY1" fmla="*/ 136011 h 1939411"/>
                  <a:gd name="connsiteX2" fmla="*/ 363701 w 523492"/>
                  <a:gd name="connsiteY2" fmla="*/ 1939411 h 1939411"/>
                  <a:gd name="connsiteX3" fmla="*/ 477999 w 523492"/>
                  <a:gd name="connsiteY3" fmla="*/ 1914011 h 1939411"/>
                  <a:gd name="connsiteX0" fmla="*/ 129045 w 215906"/>
                  <a:gd name="connsiteY0" fmla="*/ 1914011 h 1939411"/>
                  <a:gd name="connsiteX1" fmla="*/ 159828 w 215906"/>
                  <a:gd name="connsiteY1" fmla="*/ 136011 h 1939411"/>
                  <a:gd name="connsiteX2" fmla="*/ 14747 w 215906"/>
                  <a:gd name="connsiteY2" fmla="*/ 1939411 h 1939411"/>
                  <a:gd name="connsiteX3" fmla="*/ 129045 w 215906"/>
                  <a:gd name="connsiteY3" fmla="*/ 1914011 h 1939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5906" h="1939411">
                    <a:moveTo>
                      <a:pt x="129045" y="1914011"/>
                    </a:moveTo>
                    <a:cubicBezTo>
                      <a:pt x="174538" y="948262"/>
                      <a:pt x="215907" y="0"/>
                      <a:pt x="159828" y="136011"/>
                    </a:cubicBezTo>
                    <a:cubicBezTo>
                      <a:pt x="-1" y="124344"/>
                      <a:pt x="106262" y="806428"/>
                      <a:pt x="14747" y="1939411"/>
                    </a:cubicBezTo>
                    <a:lnTo>
                      <a:pt x="129045" y="1914011"/>
                    </a:lnTo>
                    <a:close/>
                  </a:path>
                </a:pathLst>
              </a:custGeom>
              <a:gradFill>
                <a:gsLst>
                  <a:gs pos="100000">
                    <a:srgbClr val="92D050"/>
                  </a:gs>
                  <a:gs pos="0">
                    <a:schemeClr val="accent3">
                      <a:lumMod val="50000"/>
                    </a:schemeClr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9050" h="190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  <p:sp>
            <p:nvSpPr>
              <p:cNvPr id="199" name="Полилиния 198"/>
              <p:cNvSpPr/>
              <p:nvPr/>
            </p:nvSpPr>
            <p:spPr>
              <a:xfrm>
                <a:off x="6586553" y="440522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  <p:sp>
            <p:nvSpPr>
              <p:cNvPr id="200" name="Полилиния 199"/>
              <p:cNvSpPr/>
              <p:nvPr/>
            </p:nvSpPr>
            <p:spPr>
              <a:xfrm>
                <a:off x="6663958" y="440055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</p:grpSp>
      </p:grpSp>
      <p:grpSp>
        <p:nvGrpSpPr>
          <p:cNvPr id="52245" name="Группа 249"/>
          <p:cNvGrpSpPr>
            <a:grpSpLocks/>
          </p:cNvGrpSpPr>
          <p:nvPr/>
        </p:nvGrpSpPr>
        <p:grpSpPr bwMode="auto">
          <a:xfrm rot="-1028310">
            <a:off x="3127375" y="5900738"/>
            <a:ext cx="928688" cy="1000125"/>
            <a:chOff x="5898071" y="4400554"/>
            <a:chExt cx="2324143" cy="2470145"/>
          </a:xfrm>
        </p:grpSpPr>
        <p:sp>
          <p:nvSpPr>
            <p:cNvPr id="251" name="Полилиния 250"/>
            <p:cNvSpPr/>
            <p:nvPr/>
          </p:nvSpPr>
          <p:spPr>
            <a:xfrm>
              <a:off x="5898071" y="4931288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52" name="Полилиния 251"/>
            <p:cNvSpPr/>
            <p:nvPr/>
          </p:nvSpPr>
          <p:spPr>
            <a:xfrm>
              <a:off x="6357950" y="4918589"/>
              <a:ext cx="79269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53" name="Полилиния 252"/>
            <p:cNvSpPr/>
            <p:nvPr/>
          </p:nvSpPr>
          <p:spPr>
            <a:xfrm>
              <a:off x="6072198" y="4918589"/>
              <a:ext cx="114988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54" name="Полилиния 253"/>
            <p:cNvSpPr/>
            <p:nvPr/>
          </p:nvSpPr>
          <p:spPr>
            <a:xfrm flipH="1">
              <a:off x="7000892" y="4918589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55" name="Полилиния 254"/>
            <p:cNvSpPr/>
            <p:nvPr/>
          </p:nvSpPr>
          <p:spPr>
            <a:xfrm flipH="1">
              <a:off x="7000892" y="4918589"/>
              <a:ext cx="785818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56" name="Полилиния 255"/>
            <p:cNvSpPr/>
            <p:nvPr/>
          </p:nvSpPr>
          <p:spPr>
            <a:xfrm flipH="1">
              <a:off x="6929454" y="4918589"/>
              <a:ext cx="500066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grpSp>
          <p:nvGrpSpPr>
            <p:cNvPr id="52412" name="Группа 137"/>
            <p:cNvGrpSpPr>
              <a:grpSpLocks/>
            </p:cNvGrpSpPr>
            <p:nvPr/>
          </p:nvGrpSpPr>
          <p:grpSpPr bwMode="auto">
            <a:xfrm rot="-169710">
              <a:off x="6560974" y="4400554"/>
              <a:ext cx="798923" cy="2457470"/>
              <a:chOff x="6586553" y="4400554"/>
              <a:chExt cx="798923" cy="2457470"/>
            </a:xfrm>
          </p:grpSpPr>
          <p:sp>
            <p:nvSpPr>
              <p:cNvPr id="262" name="Полилиния 261"/>
              <p:cNvSpPr/>
              <p:nvPr/>
            </p:nvSpPr>
            <p:spPr>
              <a:xfrm flipH="1">
                <a:off x="6929454" y="5143512"/>
                <a:ext cx="142905" cy="1714512"/>
              </a:xfrm>
              <a:custGeom>
                <a:avLst/>
                <a:gdLst>
                  <a:gd name="connsiteX0" fmla="*/ 1016000 w 1016000"/>
                  <a:gd name="connsiteY0" fmla="*/ 1778000 h 1803400"/>
                  <a:gd name="connsiteX1" fmla="*/ 0 w 1016000"/>
                  <a:gd name="connsiteY1" fmla="*/ 0 h 1803400"/>
                  <a:gd name="connsiteX2" fmla="*/ 901700 w 1016000"/>
                  <a:gd name="connsiteY2" fmla="*/ 1803400 h 1803400"/>
                  <a:gd name="connsiteX3" fmla="*/ 1016000 w 1016000"/>
                  <a:gd name="connsiteY3" fmla="*/ 1778000 h 1803400"/>
                  <a:gd name="connsiteX0" fmla="*/ 1016000 w 1016000"/>
                  <a:gd name="connsiteY0" fmla="*/ 1914011 h 1939411"/>
                  <a:gd name="connsiteX1" fmla="*/ 0 w 1016000"/>
                  <a:gd name="connsiteY1" fmla="*/ 136011 h 1939411"/>
                  <a:gd name="connsiteX2" fmla="*/ 901700 w 1016000"/>
                  <a:gd name="connsiteY2" fmla="*/ 1939411 h 1939411"/>
                  <a:gd name="connsiteX3" fmla="*/ 1016000 w 1016000"/>
                  <a:gd name="connsiteY3" fmla="*/ 1914011 h 1939411"/>
                  <a:gd name="connsiteX0" fmla="*/ 1269483 w 1269483"/>
                  <a:gd name="connsiteY0" fmla="*/ 2019845 h 2045245"/>
                  <a:gd name="connsiteX1" fmla="*/ 253483 w 1269483"/>
                  <a:gd name="connsiteY1" fmla="*/ 241845 h 2045245"/>
                  <a:gd name="connsiteX2" fmla="*/ 1155183 w 1269483"/>
                  <a:gd name="connsiteY2" fmla="*/ 2045245 h 2045245"/>
                  <a:gd name="connsiteX3" fmla="*/ 1269483 w 1269483"/>
                  <a:gd name="connsiteY3" fmla="*/ 2019845 h 2045245"/>
                  <a:gd name="connsiteX0" fmla="*/ 1175829 w 1175829"/>
                  <a:gd name="connsiteY0" fmla="*/ 1914011 h 1939411"/>
                  <a:gd name="connsiteX1" fmla="*/ 159829 w 1175829"/>
                  <a:gd name="connsiteY1" fmla="*/ 136011 h 1939411"/>
                  <a:gd name="connsiteX2" fmla="*/ 1061529 w 1175829"/>
                  <a:gd name="connsiteY2" fmla="*/ 1939411 h 1939411"/>
                  <a:gd name="connsiteX3" fmla="*/ 1175829 w 1175829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538181 w 697974"/>
                  <a:gd name="connsiteY2" fmla="*/ 1939411 h 1939411"/>
                  <a:gd name="connsiteX3" fmla="*/ 652481 w 697974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363701 w 697974"/>
                  <a:gd name="connsiteY2" fmla="*/ 1939411 h 1939411"/>
                  <a:gd name="connsiteX3" fmla="*/ 652481 w 697974"/>
                  <a:gd name="connsiteY3" fmla="*/ 1914011 h 1939411"/>
                  <a:gd name="connsiteX0" fmla="*/ 477999 w 523492"/>
                  <a:gd name="connsiteY0" fmla="*/ 1914011 h 1939411"/>
                  <a:gd name="connsiteX1" fmla="*/ 159828 w 523492"/>
                  <a:gd name="connsiteY1" fmla="*/ 136011 h 1939411"/>
                  <a:gd name="connsiteX2" fmla="*/ 363701 w 523492"/>
                  <a:gd name="connsiteY2" fmla="*/ 1939411 h 1939411"/>
                  <a:gd name="connsiteX3" fmla="*/ 477999 w 523492"/>
                  <a:gd name="connsiteY3" fmla="*/ 1914011 h 1939411"/>
                  <a:gd name="connsiteX0" fmla="*/ 129045 w 215906"/>
                  <a:gd name="connsiteY0" fmla="*/ 1914011 h 1939411"/>
                  <a:gd name="connsiteX1" fmla="*/ 159828 w 215906"/>
                  <a:gd name="connsiteY1" fmla="*/ 136011 h 1939411"/>
                  <a:gd name="connsiteX2" fmla="*/ 14747 w 215906"/>
                  <a:gd name="connsiteY2" fmla="*/ 1939411 h 1939411"/>
                  <a:gd name="connsiteX3" fmla="*/ 129045 w 215906"/>
                  <a:gd name="connsiteY3" fmla="*/ 1914011 h 1939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5906" h="1939411">
                    <a:moveTo>
                      <a:pt x="129045" y="1914011"/>
                    </a:moveTo>
                    <a:cubicBezTo>
                      <a:pt x="174538" y="948262"/>
                      <a:pt x="215907" y="0"/>
                      <a:pt x="159828" y="136011"/>
                    </a:cubicBezTo>
                    <a:cubicBezTo>
                      <a:pt x="-1" y="124344"/>
                      <a:pt x="106262" y="806428"/>
                      <a:pt x="14747" y="1939411"/>
                    </a:cubicBezTo>
                    <a:lnTo>
                      <a:pt x="129045" y="1914011"/>
                    </a:lnTo>
                    <a:close/>
                  </a:path>
                </a:pathLst>
              </a:custGeom>
              <a:gradFill>
                <a:gsLst>
                  <a:gs pos="100000">
                    <a:srgbClr val="92D050"/>
                  </a:gs>
                  <a:gs pos="0">
                    <a:schemeClr val="accent3">
                      <a:lumMod val="50000"/>
                    </a:schemeClr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9050" h="190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  <p:sp>
            <p:nvSpPr>
              <p:cNvPr id="263" name="Полилиния 262"/>
              <p:cNvSpPr/>
              <p:nvPr/>
            </p:nvSpPr>
            <p:spPr>
              <a:xfrm>
                <a:off x="6586553" y="440522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  <p:sp>
            <p:nvSpPr>
              <p:cNvPr id="264" name="Полилиния 263"/>
              <p:cNvSpPr/>
              <p:nvPr/>
            </p:nvSpPr>
            <p:spPr>
              <a:xfrm>
                <a:off x="6663958" y="440055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/>
              </a:p>
            </p:txBody>
          </p:sp>
        </p:grpSp>
      </p:grpSp>
      <p:grpSp>
        <p:nvGrpSpPr>
          <p:cNvPr id="52246" name="Группа 284"/>
          <p:cNvGrpSpPr>
            <a:grpSpLocks/>
          </p:cNvGrpSpPr>
          <p:nvPr/>
        </p:nvGrpSpPr>
        <p:grpSpPr bwMode="auto">
          <a:xfrm>
            <a:off x="0" y="6197600"/>
            <a:ext cx="642938" cy="660400"/>
            <a:chOff x="214282" y="5643578"/>
            <a:chExt cx="1285884" cy="1017585"/>
          </a:xfrm>
        </p:grpSpPr>
        <p:sp>
          <p:nvSpPr>
            <p:cNvPr id="280" name="Полилиния 279"/>
            <p:cNvSpPr/>
            <p:nvPr/>
          </p:nvSpPr>
          <p:spPr>
            <a:xfrm>
              <a:off x="785786" y="5715016"/>
              <a:ext cx="714380" cy="946147"/>
            </a:xfrm>
            <a:custGeom>
              <a:avLst/>
              <a:gdLst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60461 h 1160461"/>
                <a:gd name="connsiteX1" fmla="*/ 228600 w 1000125"/>
                <a:gd name="connsiteY1" fmla="*/ 574673 h 1160461"/>
                <a:gd name="connsiteX2" fmla="*/ 404812 w 1000125"/>
                <a:gd name="connsiteY2" fmla="*/ 574673 h 1160461"/>
                <a:gd name="connsiteX3" fmla="*/ 385762 w 1000125"/>
                <a:gd name="connsiteY3" fmla="*/ 384173 h 1160461"/>
                <a:gd name="connsiteX4" fmla="*/ 666750 w 1000125"/>
                <a:gd name="connsiteY4" fmla="*/ 350836 h 1160461"/>
                <a:gd name="connsiteX5" fmla="*/ 642937 w 1000125"/>
                <a:gd name="connsiteY5" fmla="*/ 150811 h 1160461"/>
                <a:gd name="connsiteX6" fmla="*/ 914400 w 1000125"/>
                <a:gd name="connsiteY6" fmla="*/ 12698 h 1160461"/>
                <a:gd name="connsiteX7" fmla="*/ 1000125 w 1000125"/>
                <a:gd name="connsiteY7" fmla="*/ 379411 h 1160461"/>
                <a:gd name="connsiteX8" fmla="*/ 828675 w 1000125"/>
                <a:gd name="connsiteY8" fmla="*/ 403223 h 1160461"/>
                <a:gd name="connsiteX9" fmla="*/ 852487 w 1000125"/>
                <a:gd name="connsiteY9" fmla="*/ 631823 h 1160461"/>
                <a:gd name="connsiteX10" fmla="*/ 638175 w 1000125"/>
                <a:gd name="connsiteY10" fmla="*/ 669923 h 1160461"/>
                <a:gd name="connsiteX11" fmla="*/ 638175 w 1000125"/>
                <a:gd name="connsiteY11" fmla="*/ 850898 h 1160461"/>
                <a:gd name="connsiteX12" fmla="*/ 0 w 1000125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76332" h="1160461">
                  <a:moveTo>
                    <a:pt x="0" y="1160461"/>
                  </a:moveTo>
                  <a:lnTo>
                    <a:pt x="228600" y="574673"/>
                  </a:lnTo>
                  <a:cubicBezTo>
                    <a:pt x="282586" y="474659"/>
                    <a:pt x="346075" y="574673"/>
                    <a:pt x="404812" y="574673"/>
                  </a:cubicBezTo>
                  <a:cubicBezTo>
                    <a:pt x="398462" y="511173"/>
                    <a:pt x="315923" y="481010"/>
                    <a:pt x="385762" y="384173"/>
                  </a:cubicBezTo>
                  <a:cubicBezTo>
                    <a:pt x="498486" y="268286"/>
                    <a:pt x="573087" y="361948"/>
                    <a:pt x="666750" y="350836"/>
                  </a:cubicBezTo>
                  <a:cubicBezTo>
                    <a:pt x="658812" y="284161"/>
                    <a:pt x="541347" y="212725"/>
                    <a:pt x="642937" y="150811"/>
                  </a:cubicBezTo>
                  <a:cubicBezTo>
                    <a:pt x="766771" y="0"/>
                    <a:pt x="823912" y="58736"/>
                    <a:pt x="914400" y="12698"/>
                  </a:cubicBezTo>
                  <a:cubicBezTo>
                    <a:pt x="942975" y="134936"/>
                    <a:pt x="1076332" y="180974"/>
                    <a:pt x="1000125" y="379411"/>
                  </a:cubicBezTo>
                  <a:cubicBezTo>
                    <a:pt x="919170" y="458786"/>
                    <a:pt x="885825" y="395286"/>
                    <a:pt x="828675" y="403223"/>
                  </a:cubicBezTo>
                  <a:cubicBezTo>
                    <a:pt x="836612" y="479423"/>
                    <a:pt x="982671" y="507997"/>
                    <a:pt x="852487" y="631823"/>
                  </a:cubicBezTo>
                  <a:cubicBezTo>
                    <a:pt x="766771" y="787396"/>
                    <a:pt x="709612" y="657223"/>
                    <a:pt x="638175" y="669923"/>
                  </a:cubicBezTo>
                  <a:cubicBezTo>
                    <a:pt x="638175" y="730248"/>
                    <a:pt x="719147" y="790570"/>
                    <a:pt x="638175" y="850898"/>
                  </a:cubicBezTo>
                  <a:lnTo>
                    <a:pt x="0" y="116046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>
                <a:rot lat="20566233" lon="4218831" rev="19705992"/>
              </a:camera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82" name="Полилиния 281"/>
            <p:cNvSpPr/>
            <p:nvPr/>
          </p:nvSpPr>
          <p:spPr>
            <a:xfrm flipH="1">
              <a:off x="214282" y="5715016"/>
              <a:ext cx="714380" cy="946147"/>
            </a:xfrm>
            <a:custGeom>
              <a:avLst/>
              <a:gdLst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60461 h 1160461"/>
                <a:gd name="connsiteX1" fmla="*/ 228600 w 1000125"/>
                <a:gd name="connsiteY1" fmla="*/ 574673 h 1160461"/>
                <a:gd name="connsiteX2" fmla="*/ 404812 w 1000125"/>
                <a:gd name="connsiteY2" fmla="*/ 574673 h 1160461"/>
                <a:gd name="connsiteX3" fmla="*/ 385762 w 1000125"/>
                <a:gd name="connsiteY3" fmla="*/ 384173 h 1160461"/>
                <a:gd name="connsiteX4" fmla="*/ 666750 w 1000125"/>
                <a:gd name="connsiteY4" fmla="*/ 350836 h 1160461"/>
                <a:gd name="connsiteX5" fmla="*/ 642937 w 1000125"/>
                <a:gd name="connsiteY5" fmla="*/ 150811 h 1160461"/>
                <a:gd name="connsiteX6" fmla="*/ 914400 w 1000125"/>
                <a:gd name="connsiteY6" fmla="*/ 12698 h 1160461"/>
                <a:gd name="connsiteX7" fmla="*/ 1000125 w 1000125"/>
                <a:gd name="connsiteY7" fmla="*/ 379411 h 1160461"/>
                <a:gd name="connsiteX8" fmla="*/ 828675 w 1000125"/>
                <a:gd name="connsiteY8" fmla="*/ 403223 h 1160461"/>
                <a:gd name="connsiteX9" fmla="*/ 852487 w 1000125"/>
                <a:gd name="connsiteY9" fmla="*/ 631823 h 1160461"/>
                <a:gd name="connsiteX10" fmla="*/ 638175 w 1000125"/>
                <a:gd name="connsiteY10" fmla="*/ 669923 h 1160461"/>
                <a:gd name="connsiteX11" fmla="*/ 638175 w 1000125"/>
                <a:gd name="connsiteY11" fmla="*/ 850898 h 1160461"/>
                <a:gd name="connsiteX12" fmla="*/ 0 w 1000125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76332" h="1160461">
                  <a:moveTo>
                    <a:pt x="0" y="1160461"/>
                  </a:moveTo>
                  <a:lnTo>
                    <a:pt x="228600" y="574673"/>
                  </a:lnTo>
                  <a:cubicBezTo>
                    <a:pt x="282586" y="474659"/>
                    <a:pt x="346075" y="574673"/>
                    <a:pt x="404812" y="574673"/>
                  </a:cubicBezTo>
                  <a:cubicBezTo>
                    <a:pt x="398462" y="511173"/>
                    <a:pt x="315923" y="481010"/>
                    <a:pt x="385762" y="384173"/>
                  </a:cubicBezTo>
                  <a:cubicBezTo>
                    <a:pt x="498486" y="268286"/>
                    <a:pt x="573087" y="361948"/>
                    <a:pt x="666750" y="350836"/>
                  </a:cubicBezTo>
                  <a:cubicBezTo>
                    <a:pt x="658812" y="284161"/>
                    <a:pt x="541347" y="212725"/>
                    <a:pt x="642937" y="150811"/>
                  </a:cubicBezTo>
                  <a:cubicBezTo>
                    <a:pt x="766771" y="0"/>
                    <a:pt x="823912" y="58736"/>
                    <a:pt x="914400" y="12698"/>
                  </a:cubicBezTo>
                  <a:cubicBezTo>
                    <a:pt x="942975" y="134936"/>
                    <a:pt x="1076332" y="180974"/>
                    <a:pt x="1000125" y="379411"/>
                  </a:cubicBezTo>
                  <a:cubicBezTo>
                    <a:pt x="919170" y="458786"/>
                    <a:pt x="885825" y="395286"/>
                    <a:pt x="828675" y="403223"/>
                  </a:cubicBezTo>
                  <a:cubicBezTo>
                    <a:pt x="836612" y="479423"/>
                    <a:pt x="982671" y="507997"/>
                    <a:pt x="852487" y="631823"/>
                  </a:cubicBezTo>
                  <a:cubicBezTo>
                    <a:pt x="766771" y="787396"/>
                    <a:pt x="709612" y="657223"/>
                    <a:pt x="638175" y="669923"/>
                  </a:cubicBezTo>
                  <a:cubicBezTo>
                    <a:pt x="638175" y="730248"/>
                    <a:pt x="719147" y="790570"/>
                    <a:pt x="638175" y="850898"/>
                  </a:cubicBezTo>
                  <a:lnTo>
                    <a:pt x="0" y="116046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>
                <a:rot lat="18000000" lon="0" rev="20099999"/>
              </a:camera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83" name="Полилиния 282"/>
            <p:cNvSpPr/>
            <p:nvPr/>
          </p:nvSpPr>
          <p:spPr>
            <a:xfrm rot="1839986">
              <a:off x="523281" y="5784561"/>
              <a:ext cx="488006" cy="785225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84" name="24-конечная звезда 283"/>
            <p:cNvSpPr/>
            <p:nvPr/>
          </p:nvSpPr>
          <p:spPr>
            <a:xfrm>
              <a:off x="571472" y="5643578"/>
              <a:ext cx="357190" cy="285752"/>
            </a:xfrm>
            <a:prstGeom prst="star24">
              <a:avLst>
                <a:gd name="adj" fmla="val 43333"/>
              </a:avLst>
            </a:prstGeom>
            <a:solidFill>
              <a:srgbClr val="FFFF00"/>
            </a:solidFill>
            <a:ln>
              <a:noFill/>
            </a:ln>
            <a:scene3d>
              <a:camera prst="orthographicFront"/>
              <a:lightRig rig="threePt" dir="t"/>
            </a:scene3d>
            <a:sp3d>
              <a:bevelT h="38100" prst="relaxedInse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</p:grpSp>
      <p:grpSp>
        <p:nvGrpSpPr>
          <p:cNvPr id="52247" name="Группа 290"/>
          <p:cNvGrpSpPr>
            <a:grpSpLocks/>
          </p:cNvGrpSpPr>
          <p:nvPr/>
        </p:nvGrpSpPr>
        <p:grpSpPr bwMode="auto">
          <a:xfrm>
            <a:off x="642938" y="6357938"/>
            <a:ext cx="571500" cy="588962"/>
            <a:chOff x="214282" y="5643578"/>
            <a:chExt cx="1285884" cy="1017585"/>
          </a:xfrm>
        </p:grpSpPr>
        <p:sp>
          <p:nvSpPr>
            <p:cNvPr id="292" name="Полилиния 291"/>
            <p:cNvSpPr/>
            <p:nvPr/>
          </p:nvSpPr>
          <p:spPr>
            <a:xfrm>
              <a:off x="785786" y="5715016"/>
              <a:ext cx="714380" cy="946147"/>
            </a:xfrm>
            <a:custGeom>
              <a:avLst/>
              <a:gdLst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60461 h 1160461"/>
                <a:gd name="connsiteX1" fmla="*/ 228600 w 1000125"/>
                <a:gd name="connsiteY1" fmla="*/ 574673 h 1160461"/>
                <a:gd name="connsiteX2" fmla="*/ 404812 w 1000125"/>
                <a:gd name="connsiteY2" fmla="*/ 574673 h 1160461"/>
                <a:gd name="connsiteX3" fmla="*/ 385762 w 1000125"/>
                <a:gd name="connsiteY3" fmla="*/ 384173 h 1160461"/>
                <a:gd name="connsiteX4" fmla="*/ 666750 w 1000125"/>
                <a:gd name="connsiteY4" fmla="*/ 350836 h 1160461"/>
                <a:gd name="connsiteX5" fmla="*/ 642937 w 1000125"/>
                <a:gd name="connsiteY5" fmla="*/ 150811 h 1160461"/>
                <a:gd name="connsiteX6" fmla="*/ 914400 w 1000125"/>
                <a:gd name="connsiteY6" fmla="*/ 12698 h 1160461"/>
                <a:gd name="connsiteX7" fmla="*/ 1000125 w 1000125"/>
                <a:gd name="connsiteY7" fmla="*/ 379411 h 1160461"/>
                <a:gd name="connsiteX8" fmla="*/ 828675 w 1000125"/>
                <a:gd name="connsiteY8" fmla="*/ 403223 h 1160461"/>
                <a:gd name="connsiteX9" fmla="*/ 852487 w 1000125"/>
                <a:gd name="connsiteY9" fmla="*/ 631823 h 1160461"/>
                <a:gd name="connsiteX10" fmla="*/ 638175 w 1000125"/>
                <a:gd name="connsiteY10" fmla="*/ 669923 h 1160461"/>
                <a:gd name="connsiteX11" fmla="*/ 638175 w 1000125"/>
                <a:gd name="connsiteY11" fmla="*/ 850898 h 1160461"/>
                <a:gd name="connsiteX12" fmla="*/ 0 w 1000125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76332" h="1160461">
                  <a:moveTo>
                    <a:pt x="0" y="1160461"/>
                  </a:moveTo>
                  <a:lnTo>
                    <a:pt x="228600" y="574673"/>
                  </a:lnTo>
                  <a:cubicBezTo>
                    <a:pt x="282586" y="474659"/>
                    <a:pt x="346075" y="574673"/>
                    <a:pt x="404812" y="574673"/>
                  </a:cubicBezTo>
                  <a:cubicBezTo>
                    <a:pt x="398462" y="511173"/>
                    <a:pt x="315923" y="481010"/>
                    <a:pt x="385762" y="384173"/>
                  </a:cubicBezTo>
                  <a:cubicBezTo>
                    <a:pt x="498486" y="268286"/>
                    <a:pt x="573087" y="361948"/>
                    <a:pt x="666750" y="350836"/>
                  </a:cubicBezTo>
                  <a:cubicBezTo>
                    <a:pt x="658812" y="284161"/>
                    <a:pt x="541347" y="212725"/>
                    <a:pt x="642937" y="150811"/>
                  </a:cubicBezTo>
                  <a:cubicBezTo>
                    <a:pt x="766771" y="0"/>
                    <a:pt x="823912" y="58736"/>
                    <a:pt x="914400" y="12698"/>
                  </a:cubicBezTo>
                  <a:cubicBezTo>
                    <a:pt x="942975" y="134936"/>
                    <a:pt x="1076332" y="180974"/>
                    <a:pt x="1000125" y="379411"/>
                  </a:cubicBezTo>
                  <a:cubicBezTo>
                    <a:pt x="919170" y="458786"/>
                    <a:pt x="885825" y="395286"/>
                    <a:pt x="828675" y="403223"/>
                  </a:cubicBezTo>
                  <a:cubicBezTo>
                    <a:pt x="836612" y="479423"/>
                    <a:pt x="982671" y="507997"/>
                    <a:pt x="852487" y="631823"/>
                  </a:cubicBezTo>
                  <a:cubicBezTo>
                    <a:pt x="766771" y="787396"/>
                    <a:pt x="709612" y="657223"/>
                    <a:pt x="638175" y="669923"/>
                  </a:cubicBezTo>
                  <a:cubicBezTo>
                    <a:pt x="638175" y="730248"/>
                    <a:pt x="719147" y="790570"/>
                    <a:pt x="638175" y="850898"/>
                  </a:cubicBezTo>
                  <a:lnTo>
                    <a:pt x="0" y="116046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>
                <a:rot lat="20566233" lon="4218831" rev="19705992"/>
              </a:camera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93" name="Полилиния 292"/>
            <p:cNvSpPr/>
            <p:nvPr/>
          </p:nvSpPr>
          <p:spPr>
            <a:xfrm flipH="1">
              <a:off x="214282" y="5715016"/>
              <a:ext cx="714380" cy="946147"/>
            </a:xfrm>
            <a:custGeom>
              <a:avLst/>
              <a:gdLst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60461 h 1160461"/>
                <a:gd name="connsiteX1" fmla="*/ 228600 w 1000125"/>
                <a:gd name="connsiteY1" fmla="*/ 574673 h 1160461"/>
                <a:gd name="connsiteX2" fmla="*/ 404812 w 1000125"/>
                <a:gd name="connsiteY2" fmla="*/ 574673 h 1160461"/>
                <a:gd name="connsiteX3" fmla="*/ 385762 w 1000125"/>
                <a:gd name="connsiteY3" fmla="*/ 384173 h 1160461"/>
                <a:gd name="connsiteX4" fmla="*/ 666750 w 1000125"/>
                <a:gd name="connsiteY4" fmla="*/ 350836 h 1160461"/>
                <a:gd name="connsiteX5" fmla="*/ 642937 w 1000125"/>
                <a:gd name="connsiteY5" fmla="*/ 150811 h 1160461"/>
                <a:gd name="connsiteX6" fmla="*/ 914400 w 1000125"/>
                <a:gd name="connsiteY6" fmla="*/ 12698 h 1160461"/>
                <a:gd name="connsiteX7" fmla="*/ 1000125 w 1000125"/>
                <a:gd name="connsiteY7" fmla="*/ 379411 h 1160461"/>
                <a:gd name="connsiteX8" fmla="*/ 828675 w 1000125"/>
                <a:gd name="connsiteY8" fmla="*/ 403223 h 1160461"/>
                <a:gd name="connsiteX9" fmla="*/ 852487 w 1000125"/>
                <a:gd name="connsiteY9" fmla="*/ 631823 h 1160461"/>
                <a:gd name="connsiteX10" fmla="*/ 638175 w 1000125"/>
                <a:gd name="connsiteY10" fmla="*/ 669923 h 1160461"/>
                <a:gd name="connsiteX11" fmla="*/ 638175 w 1000125"/>
                <a:gd name="connsiteY11" fmla="*/ 850898 h 1160461"/>
                <a:gd name="connsiteX12" fmla="*/ 0 w 1000125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76332" h="1160461">
                  <a:moveTo>
                    <a:pt x="0" y="1160461"/>
                  </a:moveTo>
                  <a:lnTo>
                    <a:pt x="228600" y="574673"/>
                  </a:lnTo>
                  <a:cubicBezTo>
                    <a:pt x="282586" y="474659"/>
                    <a:pt x="346075" y="574673"/>
                    <a:pt x="404812" y="574673"/>
                  </a:cubicBezTo>
                  <a:cubicBezTo>
                    <a:pt x="398462" y="511173"/>
                    <a:pt x="315923" y="481010"/>
                    <a:pt x="385762" y="384173"/>
                  </a:cubicBezTo>
                  <a:cubicBezTo>
                    <a:pt x="498486" y="268286"/>
                    <a:pt x="573087" y="361948"/>
                    <a:pt x="666750" y="350836"/>
                  </a:cubicBezTo>
                  <a:cubicBezTo>
                    <a:pt x="658812" y="284161"/>
                    <a:pt x="541347" y="212725"/>
                    <a:pt x="642937" y="150811"/>
                  </a:cubicBezTo>
                  <a:cubicBezTo>
                    <a:pt x="766771" y="0"/>
                    <a:pt x="823912" y="58736"/>
                    <a:pt x="914400" y="12698"/>
                  </a:cubicBezTo>
                  <a:cubicBezTo>
                    <a:pt x="942975" y="134936"/>
                    <a:pt x="1076332" y="180974"/>
                    <a:pt x="1000125" y="379411"/>
                  </a:cubicBezTo>
                  <a:cubicBezTo>
                    <a:pt x="919170" y="458786"/>
                    <a:pt x="885825" y="395286"/>
                    <a:pt x="828675" y="403223"/>
                  </a:cubicBezTo>
                  <a:cubicBezTo>
                    <a:pt x="836612" y="479423"/>
                    <a:pt x="982671" y="507997"/>
                    <a:pt x="852487" y="631823"/>
                  </a:cubicBezTo>
                  <a:cubicBezTo>
                    <a:pt x="766771" y="787396"/>
                    <a:pt x="709612" y="657223"/>
                    <a:pt x="638175" y="669923"/>
                  </a:cubicBezTo>
                  <a:cubicBezTo>
                    <a:pt x="638175" y="730248"/>
                    <a:pt x="719147" y="790570"/>
                    <a:pt x="638175" y="850898"/>
                  </a:cubicBezTo>
                  <a:lnTo>
                    <a:pt x="0" y="116046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>
                <a:rot lat="18000000" lon="0" rev="20099999"/>
              </a:camera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94" name="Полилиния 293"/>
            <p:cNvSpPr/>
            <p:nvPr/>
          </p:nvSpPr>
          <p:spPr>
            <a:xfrm rot="1839986">
              <a:off x="523281" y="5784561"/>
              <a:ext cx="488006" cy="785225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95" name="24-конечная звезда 294"/>
            <p:cNvSpPr/>
            <p:nvPr/>
          </p:nvSpPr>
          <p:spPr>
            <a:xfrm>
              <a:off x="571472" y="5643578"/>
              <a:ext cx="357190" cy="285752"/>
            </a:xfrm>
            <a:prstGeom prst="star24">
              <a:avLst>
                <a:gd name="adj" fmla="val 43333"/>
              </a:avLst>
            </a:prstGeom>
            <a:solidFill>
              <a:srgbClr val="FFFF00"/>
            </a:solidFill>
            <a:ln>
              <a:noFill/>
            </a:ln>
            <a:scene3d>
              <a:camera prst="orthographicFront"/>
              <a:lightRig rig="threePt" dir="t"/>
            </a:scene3d>
            <a:sp3d>
              <a:bevelT h="38100" prst="relaxedInse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</p:grpSp>
      <p:grpSp>
        <p:nvGrpSpPr>
          <p:cNvPr id="52248" name="Группа 295"/>
          <p:cNvGrpSpPr>
            <a:grpSpLocks/>
          </p:cNvGrpSpPr>
          <p:nvPr/>
        </p:nvGrpSpPr>
        <p:grpSpPr bwMode="auto">
          <a:xfrm>
            <a:off x="5715000" y="6197600"/>
            <a:ext cx="642938" cy="660400"/>
            <a:chOff x="214282" y="5643578"/>
            <a:chExt cx="1285884" cy="1017585"/>
          </a:xfrm>
        </p:grpSpPr>
        <p:sp>
          <p:nvSpPr>
            <p:cNvPr id="297" name="Полилиния 296"/>
            <p:cNvSpPr/>
            <p:nvPr/>
          </p:nvSpPr>
          <p:spPr>
            <a:xfrm>
              <a:off x="785786" y="5715016"/>
              <a:ext cx="714380" cy="946147"/>
            </a:xfrm>
            <a:custGeom>
              <a:avLst/>
              <a:gdLst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60461 h 1160461"/>
                <a:gd name="connsiteX1" fmla="*/ 228600 w 1000125"/>
                <a:gd name="connsiteY1" fmla="*/ 574673 h 1160461"/>
                <a:gd name="connsiteX2" fmla="*/ 404812 w 1000125"/>
                <a:gd name="connsiteY2" fmla="*/ 574673 h 1160461"/>
                <a:gd name="connsiteX3" fmla="*/ 385762 w 1000125"/>
                <a:gd name="connsiteY3" fmla="*/ 384173 h 1160461"/>
                <a:gd name="connsiteX4" fmla="*/ 666750 w 1000125"/>
                <a:gd name="connsiteY4" fmla="*/ 350836 h 1160461"/>
                <a:gd name="connsiteX5" fmla="*/ 642937 w 1000125"/>
                <a:gd name="connsiteY5" fmla="*/ 150811 h 1160461"/>
                <a:gd name="connsiteX6" fmla="*/ 914400 w 1000125"/>
                <a:gd name="connsiteY6" fmla="*/ 12698 h 1160461"/>
                <a:gd name="connsiteX7" fmla="*/ 1000125 w 1000125"/>
                <a:gd name="connsiteY7" fmla="*/ 379411 h 1160461"/>
                <a:gd name="connsiteX8" fmla="*/ 828675 w 1000125"/>
                <a:gd name="connsiteY8" fmla="*/ 403223 h 1160461"/>
                <a:gd name="connsiteX9" fmla="*/ 852487 w 1000125"/>
                <a:gd name="connsiteY9" fmla="*/ 631823 h 1160461"/>
                <a:gd name="connsiteX10" fmla="*/ 638175 w 1000125"/>
                <a:gd name="connsiteY10" fmla="*/ 669923 h 1160461"/>
                <a:gd name="connsiteX11" fmla="*/ 638175 w 1000125"/>
                <a:gd name="connsiteY11" fmla="*/ 850898 h 1160461"/>
                <a:gd name="connsiteX12" fmla="*/ 0 w 1000125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76332" h="1160461">
                  <a:moveTo>
                    <a:pt x="0" y="1160461"/>
                  </a:moveTo>
                  <a:lnTo>
                    <a:pt x="228600" y="574673"/>
                  </a:lnTo>
                  <a:cubicBezTo>
                    <a:pt x="282586" y="474659"/>
                    <a:pt x="346075" y="574673"/>
                    <a:pt x="404812" y="574673"/>
                  </a:cubicBezTo>
                  <a:cubicBezTo>
                    <a:pt x="398462" y="511173"/>
                    <a:pt x="315923" y="481010"/>
                    <a:pt x="385762" y="384173"/>
                  </a:cubicBezTo>
                  <a:cubicBezTo>
                    <a:pt x="498486" y="268286"/>
                    <a:pt x="573087" y="361948"/>
                    <a:pt x="666750" y="350836"/>
                  </a:cubicBezTo>
                  <a:cubicBezTo>
                    <a:pt x="658812" y="284161"/>
                    <a:pt x="541347" y="212725"/>
                    <a:pt x="642937" y="150811"/>
                  </a:cubicBezTo>
                  <a:cubicBezTo>
                    <a:pt x="766771" y="0"/>
                    <a:pt x="823912" y="58736"/>
                    <a:pt x="914400" y="12698"/>
                  </a:cubicBezTo>
                  <a:cubicBezTo>
                    <a:pt x="942975" y="134936"/>
                    <a:pt x="1076332" y="180974"/>
                    <a:pt x="1000125" y="379411"/>
                  </a:cubicBezTo>
                  <a:cubicBezTo>
                    <a:pt x="919170" y="458786"/>
                    <a:pt x="885825" y="395286"/>
                    <a:pt x="828675" y="403223"/>
                  </a:cubicBezTo>
                  <a:cubicBezTo>
                    <a:pt x="836612" y="479423"/>
                    <a:pt x="982671" y="507997"/>
                    <a:pt x="852487" y="631823"/>
                  </a:cubicBezTo>
                  <a:cubicBezTo>
                    <a:pt x="766771" y="787396"/>
                    <a:pt x="709612" y="657223"/>
                    <a:pt x="638175" y="669923"/>
                  </a:cubicBezTo>
                  <a:cubicBezTo>
                    <a:pt x="638175" y="730248"/>
                    <a:pt x="719147" y="790570"/>
                    <a:pt x="638175" y="850898"/>
                  </a:cubicBezTo>
                  <a:lnTo>
                    <a:pt x="0" y="116046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>
                <a:rot lat="20566233" lon="4218831" rev="19705992"/>
              </a:camera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98" name="Полилиния 297"/>
            <p:cNvSpPr/>
            <p:nvPr/>
          </p:nvSpPr>
          <p:spPr>
            <a:xfrm flipH="1">
              <a:off x="214282" y="5715016"/>
              <a:ext cx="714380" cy="946147"/>
            </a:xfrm>
            <a:custGeom>
              <a:avLst/>
              <a:gdLst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60461 h 1160461"/>
                <a:gd name="connsiteX1" fmla="*/ 228600 w 1000125"/>
                <a:gd name="connsiteY1" fmla="*/ 574673 h 1160461"/>
                <a:gd name="connsiteX2" fmla="*/ 404812 w 1000125"/>
                <a:gd name="connsiteY2" fmla="*/ 574673 h 1160461"/>
                <a:gd name="connsiteX3" fmla="*/ 385762 w 1000125"/>
                <a:gd name="connsiteY3" fmla="*/ 384173 h 1160461"/>
                <a:gd name="connsiteX4" fmla="*/ 666750 w 1000125"/>
                <a:gd name="connsiteY4" fmla="*/ 350836 h 1160461"/>
                <a:gd name="connsiteX5" fmla="*/ 642937 w 1000125"/>
                <a:gd name="connsiteY5" fmla="*/ 150811 h 1160461"/>
                <a:gd name="connsiteX6" fmla="*/ 914400 w 1000125"/>
                <a:gd name="connsiteY6" fmla="*/ 12698 h 1160461"/>
                <a:gd name="connsiteX7" fmla="*/ 1000125 w 1000125"/>
                <a:gd name="connsiteY7" fmla="*/ 379411 h 1160461"/>
                <a:gd name="connsiteX8" fmla="*/ 828675 w 1000125"/>
                <a:gd name="connsiteY8" fmla="*/ 403223 h 1160461"/>
                <a:gd name="connsiteX9" fmla="*/ 852487 w 1000125"/>
                <a:gd name="connsiteY9" fmla="*/ 631823 h 1160461"/>
                <a:gd name="connsiteX10" fmla="*/ 638175 w 1000125"/>
                <a:gd name="connsiteY10" fmla="*/ 669923 h 1160461"/>
                <a:gd name="connsiteX11" fmla="*/ 638175 w 1000125"/>
                <a:gd name="connsiteY11" fmla="*/ 850898 h 1160461"/>
                <a:gd name="connsiteX12" fmla="*/ 0 w 1000125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76332" h="1160461">
                  <a:moveTo>
                    <a:pt x="0" y="1160461"/>
                  </a:moveTo>
                  <a:lnTo>
                    <a:pt x="228600" y="574673"/>
                  </a:lnTo>
                  <a:cubicBezTo>
                    <a:pt x="282586" y="474659"/>
                    <a:pt x="346075" y="574673"/>
                    <a:pt x="404812" y="574673"/>
                  </a:cubicBezTo>
                  <a:cubicBezTo>
                    <a:pt x="398462" y="511173"/>
                    <a:pt x="315923" y="481010"/>
                    <a:pt x="385762" y="384173"/>
                  </a:cubicBezTo>
                  <a:cubicBezTo>
                    <a:pt x="498486" y="268286"/>
                    <a:pt x="573087" y="361948"/>
                    <a:pt x="666750" y="350836"/>
                  </a:cubicBezTo>
                  <a:cubicBezTo>
                    <a:pt x="658812" y="284161"/>
                    <a:pt x="541347" y="212725"/>
                    <a:pt x="642937" y="150811"/>
                  </a:cubicBezTo>
                  <a:cubicBezTo>
                    <a:pt x="766771" y="0"/>
                    <a:pt x="823912" y="58736"/>
                    <a:pt x="914400" y="12698"/>
                  </a:cubicBezTo>
                  <a:cubicBezTo>
                    <a:pt x="942975" y="134936"/>
                    <a:pt x="1076332" y="180974"/>
                    <a:pt x="1000125" y="379411"/>
                  </a:cubicBezTo>
                  <a:cubicBezTo>
                    <a:pt x="919170" y="458786"/>
                    <a:pt x="885825" y="395286"/>
                    <a:pt x="828675" y="403223"/>
                  </a:cubicBezTo>
                  <a:cubicBezTo>
                    <a:pt x="836612" y="479423"/>
                    <a:pt x="982671" y="507997"/>
                    <a:pt x="852487" y="631823"/>
                  </a:cubicBezTo>
                  <a:cubicBezTo>
                    <a:pt x="766771" y="787396"/>
                    <a:pt x="709612" y="657223"/>
                    <a:pt x="638175" y="669923"/>
                  </a:cubicBezTo>
                  <a:cubicBezTo>
                    <a:pt x="638175" y="730248"/>
                    <a:pt x="719147" y="790570"/>
                    <a:pt x="638175" y="850898"/>
                  </a:cubicBezTo>
                  <a:lnTo>
                    <a:pt x="0" y="116046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>
                <a:rot lat="18000000" lon="0" rev="20099999"/>
              </a:camera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99" name="Полилиния 298"/>
            <p:cNvSpPr/>
            <p:nvPr/>
          </p:nvSpPr>
          <p:spPr>
            <a:xfrm rot="1839986">
              <a:off x="523281" y="5784561"/>
              <a:ext cx="488006" cy="785225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00" name="24-конечная звезда 299"/>
            <p:cNvSpPr/>
            <p:nvPr/>
          </p:nvSpPr>
          <p:spPr>
            <a:xfrm>
              <a:off x="571472" y="5643578"/>
              <a:ext cx="357190" cy="285752"/>
            </a:xfrm>
            <a:prstGeom prst="star24">
              <a:avLst>
                <a:gd name="adj" fmla="val 43333"/>
              </a:avLst>
            </a:prstGeom>
            <a:solidFill>
              <a:srgbClr val="FFFF00"/>
            </a:solidFill>
            <a:ln>
              <a:noFill/>
            </a:ln>
            <a:scene3d>
              <a:camera prst="orthographicFront"/>
              <a:lightRig rig="threePt" dir="t"/>
            </a:scene3d>
            <a:sp3d>
              <a:bevelT h="38100" prst="relaxedInse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</p:grpSp>
      <p:grpSp>
        <p:nvGrpSpPr>
          <p:cNvPr id="52249" name="Группа 305"/>
          <p:cNvGrpSpPr>
            <a:grpSpLocks/>
          </p:cNvGrpSpPr>
          <p:nvPr/>
        </p:nvGrpSpPr>
        <p:grpSpPr bwMode="auto">
          <a:xfrm>
            <a:off x="1214438" y="6197600"/>
            <a:ext cx="642937" cy="660400"/>
            <a:chOff x="214282" y="5643578"/>
            <a:chExt cx="1285884" cy="1017585"/>
          </a:xfrm>
        </p:grpSpPr>
        <p:sp>
          <p:nvSpPr>
            <p:cNvPr id="307" name="Полилиния 306"/>
            <p:cNvSpPr/>
            <p:nvPr/>
          </p:nvSpPr>
          <p:spPr>
            <a:xfrm>
              <a:off x="785786" y="5715016"/>
              <a:ext cx="714380" cy="946147"/>
            </a:xfrm>
            <a:custGeom>
              <a:avLst/>
              <a:gdLst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60461 h 1160461"/>
                <a:gd name="connsiteX1" fmla="*/ 228600 w 1000125"/>
                <a:gd name="connsiteY1" fmla="*/ 574673 h 1160461"/>
                <a:gd name="connsiteX2" fmla="*/ 404812 w 1000125"/>
                <a:gd name="connsiteY2" fmla="*/ 574673 h 1160461"/>
                <a:gd name="connsiteX3" fmla="*/ 385762 w 1000125"/>
                <a:gd name="connsiteY3" fmla="*/ 384173 h 1160461"/>
                <a:gd name="connsiteX4" fmla="*/ 666750 w 1000125"/>
                <a:gd name="connsiteY4" fmla="*/ 350836 h 1160461"/>
                <a:gd name="connsiteX5" fmla="*/ 642937 w 1000125"/>
                <a:gd name="connsiteY5" fmla="*/ 150811 h 1160461"/>
                <a:gd name="connsiteX6" fmla="*/ 914400 w 1000125"/>
                <a:gd name="connsiteY6" fmla="*/ 12698 h 1160461"/>
                <a:gd name="connsiteX7" fmla="*/ 1000125 w 1000125"/>
                <a:gd name="connsiteY7" fmla="*/ 379411 h 1160461"/>
                <a:gd name="connsiteX8" fmla="*/ 828675 w 1000125"/>
                <a:gd name="connsiteY8" fmla="*/ 403223 h 1160461"/>
                <a:gd name="connsiteX9" fmla="*/ 852487 w 1000125"/>
                <a:gd name="connsiteY9" fmla="*/ 631823 h 1160461"/>
                <a:gd name="connsiteX10" fmla="*/ 638175 w 1000125"/>
                <a:gd name="connsiteY10" fmla="*/ 669923 h 1160461"/>
                <a:gd name="connsiteX11" fmla="*/ 638175 w 1000125"/>
                <a:gd name="connsiteY11" fmla="*/ 850898 h 1160461"/>
                <a:gd name="connsiteX12" fmla="*/ 0 w 1000125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76332" h="1160461">
                  <a:moveTo>
                    <a:pt x="0" y="1160461"/>
                  </a:moveTo>
                  <a:lnTo>
                    <a:pt x="228600" y="574673"/>
                  </a:lnTo>
                  <a:cubicBezTo>
                    <a:pt x="282586" y="474659"/>
                    <a:pt x="346075" y="574673"/>
                    <a:pt x="404812" y="574673"/>
                  </a:cubicBezTo>
                  <a:cubicBezTo>
                    <a:pt x="398462" y="511173"/>
                    <a:pt x="315923" y="481010"/>
                    <a:pt x="385762" y="384173"/>
                  </a:cubicBezTo>
                  <a:cubicBezTo>
                    <a:pt x="498486" y="268286"/>
                    <a:pt x="573087" y="361948"/>
                    <a:pt x="666750" y="350836"/>
                  </a:cubicBezTo>
                  <a:cubicBezTo>
                    <a:pt x="658812" y="284161"/>
                    <a:pt x="541347" y="212725"/>
                    <a:pt x="642937" y="150811"/>
                  </a:cubicBezTo>
                  <a:cubicBezTo>
                    <a:pt x="766771" y="0"/>
                    <a:pt x="823912" y="58736"/>
                    <a:pt x="914400" y="12698"/>
                  </a:cubicBezTo>
                  <a:cubicBezTo>
                    <a:pt x="942975" y="134936"/>
                    <a:pt x="1076332" y="180974"/>
                    <a:pt x="1000125" y="379411"/>
                  </a:cubicBezTo>
                  <a:cubicBezTo>
                    <a:pt x="919170" y="458786"/>
                    <a:pt x="885825" y="395286"/>
                    <a:pt x="828675" y="403223"/>
                  </a:cubicBezTo>
                  <a:cubicBezTo>
                    <a:pt x="836612" y="479423"/>
                    <a:pt x="982671" y="507997"/>
                    <a:pt x="852487" y="631823"/>
                  </a:cubicBezTo>
                  <a:cubicBezTo>
                    <a:pt x="766771" y="787396"/>
                    <a:pt x="709612" y="657223"/>
                    <a:pt x="638175" y="669923"/>
                  </a:cubicBezTo>
                  <a:cubicBezTo>
                    <a:pt x="638175" y="730248"/>
                    <a:pt x="719147" y="790570"/>
                    <a:pt x="638175" y="850898"/>
                  </a:cubicBezTo>
                  <a:lnTo>
                    <a:pt x="0" y="116046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>
                <a:rot lat="20566233" lon="4218831" rev="19705992"/>
              </a:camera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08" name="Полилиния 307"/>
            <p:cNvSpPr/>
            <p:nvPr/>
          </p:nvSpPr>
          <p:spPr>
            <a:xfrm flipH="1">
              <a:off x="214282" y="5715016"/>
              <a:ext cx="714380" cy="946147"/>
            </a:xfrm>
            <a:custGeom>
              <a:avLst/>
              <a:gdLst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60461 h 1160461"/>
                <a:gd name="connsiteX1" fmla="*/ 228600 w 1000125"/>
                <a:gd name="connsiteY1" fmla="*/ 574673 h 1160461"/>
                <a:gd name="connsiteX2" fmla="*/ 404812 w 1000125"/>
                <a:gd name="connsiteY2" fmla="*/ 574673 h 1160461"/>
                <a:gd name="connsiteX3" fmla="*/ 385762 w 1000125"/>
                <a:gd name="connsiteY3" fmla="*/ 384173 h 1160461"/>
                <a:gd name="connsiteX4" fmla="*/ 666750 w 1000125"/>
                <a:gd name="connsiteY4" fmla="*/ 350836 h 1160461"/>
                <a:gd name="connsiteX5" fmla="*/ 642937 w 1000125"/>
                <a:gd name="connsiteY5" fmla="*/ 150811 h 1160461"/>
                <a:gd name="connsiteX6" fmla="*/ 914400 w 1000125"/>
                <a:gd name="connsiteY6" fmla="*/ 12698 h 1160461"/>
                <a:gd name="connsiteX7" fmla="*/ 1000125 w 1000125"/>
                <a:gd name="connsiteY7" fmla="*/ 379411 h 1160461"/>
                <a:gd name="connsiteX8" fmla="*/ 828675 w 1000125"/>
                <a:gd name="connsiteY8" fmla="*/ 403223 h 1160461"/>
                <a:gd name="connsiteX9" fmla="*/ 852487 w 1000125"/>
                <a:gd name="connsiteY9" fmla="*/ 631823 h 1160461"/>
                <a:gd name="connsiteX10" fmla="*/ 638175 w 1000125"/>
                <a:gd name="connsiteY10" fmla="*/ 669923 h 1160461"/>
                <a:gd name="connsiteX11" fmla="*/ 638175 w 1000125"/>
                <a:gd name="connsiteY11" fmla="*/ 850898 h 1160461"/>
                <a:gd name="connsiteX12" fmla="*/ 0 w 1000125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76332" h="1160461">
                  <a:moveTo>
                    <a:pt x="0" y="1160461"/>
                  </a:moveTo>
                  <a:lnTo>
                    <a:pt x="228600" y="574673"/>
                  </a:lnTo>
                  <a:cubicBezTo>
                    <a:pt x="282586" y="474659"/>
                    <a:pt x="346075" y="574673"/>
                    <a:pt x="404812" y="574673"/>
                  </a:cubicBezTo>
                  <a:cubicBezTo>
                    <a:pt x="398462" y="511173"/>
                    <a:pt x="315923" y="481010"/>
                    <a:pt x="385762" y="384173"/>
                  </a:cubicBezTo>
                  <a:cubicBezTo>
                    <a:pt x="498486" y="268286"/>
                    <a:pt x="573087" y="361948"/>
                    <a:pt x="666750" y="350836"/>
                  </a:cubicBezTo>
                  <a:cubicBezTo>
                    <a:pt x="658812" y="284161"/>
                    <a:pt x="541347" y="212725"/>
                    <a:pt x="642937" y="150811"/>
                  </a:cubicBezTo>
                  <a:cubicBezTo>
                    <a:pt x="766771" y="0"/>
                    <a:pt x="823912" y="58736"/>
                    <a:pt x="914400" y="12698"/>
                  </a:cubicBezTo>
                  <a:cubicBezTo>
                    <a:pt x="942975" y="134936"/>
                    <a:pt x="1076332" y="180974"/>
                    <a:pt x="1000125" y="379411"/>
                  </a:cubicBezTo>
                  <a:cubicBezTo>
                    <a:pt x="919170" y="458786"/>
                    <a:pt x="885825" y="395286"/>
                    <a:pt x="828675" y="403223"/>
                  </a:cubicBezTo>
                  <a:cubicBezTo>
                    <a:pt x="836612" y="479423"/>
                    <a:pt x="982671" y="507997"/>
                    <a:pt x="852487" y="631823"/>
                  </a:cubicBezTo>
                  <a:cubicBezTo>
                    <a:pt x="766771" y="787396"/>
                    <a:pt x="709612" y="657223"/>
                    <a:pt x="638175" y="669923"/>
                  </a:cubicBezTo>
                  <a:cubicBezTo>
                    <a:pt x="638175" y="730248"/>
                    <a:pt x="719147" y="790570"/>
                    <a:pt x="638175" y="850898"/>
                  </a:cubicBezTo>
                  <a:lnTo>
                    <a:pt x="0" y="116046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>
                <a:rot lat="18000000" lon="0" rev="20099999"/>
              </a:camera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09" name="Полилиния 308"/>
            <p:cNvSpPr/>
            <p:nvPr/>
          </p:nvSpPr>
          <p:spPr>
            <a:xfrm rot="1839986">
              <a:off x="523281" y="5784561"/>
              <a:ext cx="488006" cy="785225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10" name="24-конечная звезда 309"/>
            <p:cNvSpPr/>
            <p:nvPr/>
          </p:nvSpPr>
          <p:spPr>
            <a:xfrm>
              <a:off x="571472" y="5643578"/>
              <a:ext cx="357190" cy="285752"/>
            </a:xfrm>
            <a:prstGeom prst="star24">
              <a:avLst>
                <a:gd name="adj" fmla="val 43333"/>
              </a:avLst>
            </a:prstGeom>
            <a:solidFill>
              <a:srgbClr val="FFFF00"/>
            </a:solidFill>
            <a:ln>
              <a:noFill/>
            </a:ln>
            <a:scene3d>
              <a:camera prst="orthographicFront"/>
              <a:lightRig rig="threePt" dir="t"/>
            </a:scene3d>
            <a:sp3d>
              <a:bevelT h="38100" prst="relaxedInse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</p:grpSp>
      <p:grpSp>
        <p:nvGrpSpPr>
          <p:cNvPr id="52250" name="Группа 310"/>
          <p:cNvGrpSpPr>
            <a:grpSpLocks/>
          </p:cNvGrpSpPr>
          <p:nvPr/>
        </p:nvGrpSpPr>
        <p:grpSpPr bwMode="auto">
          <a:xfrm>
            <a:off x="2500313" y="6197600"/>
            <a:ext cx="642937" cy="660400"/>
            <a:chOff x="214282" y="5643578"/>
            <a:chExt cx="1285884" cy="1017585"/>
          </a:xfrm>
        </p:grpSpPr>
        <p:sp>
          <p:nvSpPr>
            <p:cNvPr id="312" name="Полилиния 311"/>
            <p:cNvSpPr/>
            <p:nvPr/>
          </p:nvSpPr>
          <p:spPr>
            <a:xfrm>
              <a:off x="785786" y="5715016"/>
              <a:ext cx="714380" cy="946147"/>
            </a:xfrm>
            <a:custGeom>
              <a:avLst/>
              <a:gdLst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60461 h 1160461"/>
                <a:gd name="connsiteX1" fmla="*/ 228600 w 1000125"/>
                <a:gd name="connsiteY1" fmla="*/ 574673 h 1160461"/>
                <a:gd name="connsiteX2" fmla="*/ 404812 w 1000125"/>
                <a:gd name="connsiteY2" fmla="*/ 574673 h 1160461"/>
                <a:gd name="connsiteX3" fmla="*/ 385762 w 1000125"/>
                <a:gd name="connsiteY3" fmla="*/ 384173 h 1160461"/>
                <a:gd name="connsiteX4" fmla="*/ 666750 w 1000125"/>
                <a:gd name="connsiteY4" fmla="*/ 350836 h 1160461"/>
                <a:gd name="connsiteX5" fmla="*/ 642937 w 1000125"/>
                <a:gd name="connsiteY5" fmla="*/ 150811 h 1160461"/>
                <a:gd name="connsiteX6" fmla="*/ 914400 w 1000125"/>
                <a:gd name="connsiteY6" fmla="*/ 12698 h 1160461"/>
                <a:gd name="connsiteX7" fmla="*/ 1000125 w 1000125"/>
                <a:gd name="connsiteY7" fmla="*/ 379411 h 1160461"/>
                <a:gd name="connsiteX8" fmla="*/ 828675 w 1000125"/>
                <a:gd name="connsiteY8" fmla="*/ 403223 h 1160461"/>
                <a:gd name="connsiteX9" fmla="*/ 852487 w 1000125"/>
                <a:gd name="connsiteY9" fmla="*/ 631823 h 1160461"/>
                <a:gd name="connsiteX10" fmla="*/ 638175 w 1000125"/>
                <a:gd name="connsiteY10" fmla="*/ 669923 h 1160461"/>
                <a:gd name="connsiteX11" fmla="*/ 638175 w 1000125"/>
                <a:gd name="connsiteY11" fmla="*/ 850898 h 1160461"/>
                <a:gd name="connsiteX12" fmla="*/ 0 w 1000125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76332" h="1160461">
                  <a:moveTo>
                    <a:pt x="0" y="1160461"/>
                  </a:moveTo>
                  <a:lnTo>
                    <a:pt x="228600" y="574673"/>
                  </a:lnTo>
                  <a:cubicBezTo>
                    <a:pt x="282586" y="474659"/>
                    <a:pt x="346075" y="574673"/>
                    <a:pt x="404812" y="574673"/>
                  </a:cubicBezTo>
                  <a:cubicBezTo>
                    <a:pt x="398462" y="511173"/>
                    <a:pt x="315923" y="481010"/>
                    <a:pt x="385762" y="384173"/>
                  </a:cubicBezTo>
                  <a:cubicBezTo>
                    <a:pt x="498486" y="268286"/>
                    <a:pt x="573087" y="361948"/>
                    <a:pt x="666750" y="350836"/>
                  </a:cubicBezTo>
                  <a:cubicBezTo>
                    <a:pt x="658812" y="284161"/>
                    <a:pt x="541347" y="212725"/>
                    <a:pt x="642937" y="150811"/>
                  </a:cubicBezTo>
                  <a:cubicBezTo>
                    <a:pt x="766771" y="0"/>
                    <a:pt x="823912" y="58736"/>
                    <a:pt x="914400" y="12698"/>
                  </a:cubicBezTo>
                  <a:cubicBezTo>
                    <a:pt x="942975" y="134936"/>
                    <a:pt x="1076332" y="180974"/>
                    <a:pt x="1000125" y="379411"/>
                  </a:cubicBezTo>
                  <a:cubicBezTo>
                    <a:pt x="919170" y="458786"/>
                    <a:pt x="885825" y="395286"/>
                    <a:pt x="828675" y="403223"/>
                  </a:cubicBezTo>
                  <a:cubicBezTo>
                    <a:pt x="836612" y="479423"/>
                    <a:pt x="982671" y="507997"/>
                    <a:pt x="852487" y="631823"/>
                  </a:cubicBezTo>
                  <a:cubicBezTo>
                    <a:pt x="766771" y="787396"/>
                    <a:pt x="709612" y="657223"/>
                    <a:pt x="638175" y="669923"/>
                  </a:cubicBezTo>
                  <a:cubicBezTo>
                    <a:pt x="638175" y="730248"/>
                    <a:pt x="719147" y="790570"/>
                    <a:pt x="638175" y="850898"/>
                  </a:cubicBezTo>
                  <a:lnTo>
                    <a:pt x="0" y="116046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>
                <a:rot lat="20566233" lon="4218831" rev="19705992"/>
              </a:camera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13" name="Полилиния 312"/>
            <p:cNvSpPr/>
            <p:nvPr/>
          </p:nvSpPr>
          <p:spPr>
            <a:xfrm flipH="1">
              <a:off x="214282" y="5715016"/>
              <a:ext cx="714380" cy="946147"/>
            </a:xfrm>
            <a:custGeom>
              <a:avLst/>
              <a:gdLst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60461 h 1160461"/>
                <a:gd name="connsiteX1" fmla="*/ 228600 w 1000125"/>
                <a:gd name="connsiteY1" fmla="*/ 574673 h 1160461"/>
                <a:gd name="connsiteX2" fmla="*/ 404812 w 1000125"/>
                <a:gd name="connsiteY2" fmla="*/ 574673 h 1160461"/>
                <a:gd name="connsiteX3" fmla="*/ 385762 w 1000125"/>
                <a:gd name="connsiteY3" fmla="*/ 384173 h 1160461"/>
                <a:gd name="connsiteX4" fmla="*/ 666750 w 1000125"/>
                <a:gd name="connsiteY4" fmla="*/ 350836 h 1160461"/>
                <a:gd name="connsiteX5" fmla="*/ 642937 w 1000125"/>
                <a:gd name="connsiteY5" fmla="*/ 150811 h 1160461"/>
                <a:gd name="connsiteX6" fmla="*/ 914400 w 1000125"/>
                <a:gd name="connsiteY6" fmla="*/ 12698 h 1160461"/>
                <a:gd name="connsiteX7" fmla="*/ 1000125 w 1000125"/>
                <a:gd name="connsiteY7" fmla="*/ 379411 h 1160461"/>
                <a:gd name="connsiteX8" fmla="*/ 828675 w 1000125"/>
                <a:gd name="connsiteY8" fmla="*/ 403223 h 1160461"/>
                <a:gd name="connsiteX9" fmla="*/ 852487 w 1000125"/>
                <a:gd name="connsiteY9" fmla="*/ 631823 h 1160461"/>
                <a:gd name="connsiteX10" fmla="*/ 638175 w 1000125"/>
                <a:gd name="connsiteY10" fmla="*/ 669923 h 1160461"/>
                <a:gd name="connsiteX11" fmla="*/ 638175 w 1000125"/>
                <a:gd name="connsiteY11" fmla="*/ 850898 h 1160461"/>
                <a:gd name="connsiteX12" fmla="*/ 0 w 1000125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76332" h="1160461">
                  <a:moveTo>
                    <a:pt x="0" y="1160461"/>
                  </a:moveTo>
                  <a:lnTo>
                    <a:pt x="228600" y="574673"/>
                  </a:lnTo>
                  <a:cubicBezTo>
                    <a:pt x="282586" y="474659"/>
                    <a:pt x="346075" y="574673"/>
                    <a:pt x="404812" y="574673"/>
                  </a:cubicBezTo>
                  <a:cubicBezTo>
                    <a:pt x="398462" y="511173"/>
                    <a:pt x="315923" y="481010"/>
                    <a:pt x="385762" y="384173"/>
                  </a:cubicBezTo>
                  <a:cubicBezTo>
                    <a:pt x="498486" y="268286"/>
                    <a:pt x="573087" y="361948"/>
                    <a:pt x="666750" y="350836"/>
                  </a:cubicBezTo>
                  <a:cubicBezTo>
                    <a:pt x="658812" y="284161"/>
                    <a:pt x="541347" y="212725"/>
                    <a:pt x="642937" y="150811"/>
                  </a:cubicBezTo>
                  <a:cubicBezTo>
                    <a:pt x="766771" y="0"/>
                    <a:pt x="823912" y="58736"/>
                    <a:pt x="914400" y="12698"/>
                  </a:cubicBezTo>
                  <a:cubicBezTo>
                    <a:pt x="942975" y="134936"/>
                    <a:pt x="1076332" y="180974"/>
                    <a:pt x="1000125" y="379411"/>
                  </a:cubicBezTo>
                  <a:cubicBezTo>
                    <a:pt x="919170" y="458786"/>
                    <a:pt x="885825" y="395286"/>
                    <a:pt x="828675" y="403223"/>
                  </a:cubicBezTo>
                  <a:cubicBezTo>
                    <a:pt x="836612" y="479423"/>
                    <a:pt x="982671" y="507997"/>
                    <a:pt x="852487" y="631823"/>
                  </a:cubicBezTo>
                  <a:cubicBezTo>
                    <a:pt x="766771" y="787396"/>
                    <a:pt x="709612" y="657223"/>
                    <a:pt x="638175" y="669923"/>
                  </a:cubicBezTo>
                  <a:cubicBezTo>
                    <a:pt x="638175" y="730248"/>
                    <a:pt x="719147" y="790570"/>
                    <a:pt x="638175" y="850898"/>
                  </a:cubicBezTo>
                  <a:lnTo>
                    <a:pt x="0" y="116046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>
                <a:rot lat="18000000" lon="0" rev="20099999"/>
              </a:camera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14" name="Полилиния 313"/>
            <p:cNvSpPr/>
            <p:nvPr/>
          </p:nvSpPr>
          <p:spPr>
            <a:xfrm rot="1839986">
              <a:off x="523281" y="5784561"/>
              <a:ext cx="488006" cy="785225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15" name="24-конечная звезда 314"/>
            <p:cNvSpPr/>
            <p:nvPr/>
          </p:nvSpPr>
          <p:spPr>
            <a:xfrm>
              <a:off x="571472" y="5643578"/>
              <a:ext cx="357190" cy="285752"/>
            </a:xfrm>
            <a:prstGeom prst="star24">
              <a:avLst>
                <a:gd name="adj" fmla="val 43333"/>
              </a:avLst>
            </a:prstGeom>
            <a:solidFill>
              <a:srgbClr val="FFFF00"/>
            </a:solidFill>
            <a:ln>
              <a:noFill/>
            </a:ln>
            <a:scene3d>
              <a:camera prst="orthographicFront"/>
              <a:lightRig rig="threePt" dir="t"/>
            </a:scene3d>
            <a:sp3d>
              <a:bevelT h="38100" prst="relaxedInse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</p:grpSp>
      <p:sp>
        <p:nvSpPr>
          <p:cNvPr id="316" name="Овал 315"/>
          <p:cNvSpPr/>
          <p:nvPr/>
        </p:nvSpPr>
        <p:spPr>
          <a:xfrm>
            <a:off x="285720" y="5615002"/>
            <a:ext cx="71438" cy="71438"/>
          </a:xfrm>
          <a:prstGeom prst="ellipse">
            <a:avLst/>
          </a:prstGeom>
          <a:solidFill>
            <a:srgbClr val="FFFF00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/>
          </a:p>
        </p:txBody>
      </p:sp>
      <p:sp>
        <p:nvSpPr>
          <p:cNvPr id="317" name="Овал 316"/>
          <p:cNvSpPr/>
          <p:nvPr/>
        </p:nvSpPr>
        <p:spPr>
          <a:xfrm>
            <a:off x="642910" y="5757878"/>
            <a:ext cx="71438" cy="71438"/>
          </a:xfrm>
          <a:prstGeom prst="ellipse">
            <a:avLst/>
          </a:prstGeom>
          <a:solidFill>
            <a:srgbClr val="FFFF00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/>
          </a:p>
        </p:txBody>
      </p:sp>
      <p:sp>
        <p:nvSpPr>
          <p:cNvPr id="318" name="Овал 317"/>
          <p:cNvSpPr/>
          <p:nvPr/>
        </p:nvSpPr>
        <p:spPr>
          <a:xfrm>
            <a:off x="1428728" y="5615002"/>
            <a:ext cx="71438" cy="71438"/>
          </a:xfrm>
          <a:prstGeom prst="ellipse">
            <a:avLst/>
          </a:prstGeom>
          <a:solidFill>
            <a:srgbClr val="FFFF00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/>
          </a:p>
        </p:txBody>
      </p:sp>
      <p:sp>
        <p:nvSpPr>
          <p:cNvPr id="319" name="Овал 318"/>
          <p:cNvSpPr/>
          <p:nvPr/>
        </p:nvSpPr>
        <p:spPr>
          <a:xfrm>
            <a:off x="1142976" y="5829316"/>
            <a:ext cx="71438" cy="71438"/>
          </a:xfrm>
          <a:prstGeom prst="ellipse">
            <a:avLst/>
          </a:prstGeom>
          <a:solidFill>
            <a:srgbClr val="FFFF00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/>
          </a:p>
        </p:txBody>
      </p:sp>
      <p:sp>
        <p:nvSpPr>
          <p:cNvPr id="320" name="Овал 319"/>
          <p:cNvSpPr/>
          <p:nvPr/>
        </p:nvSpPr>
        <p:spPr>
          <a:xfrm>
            <a:off x="1571604" y="6043630"/>
            <a:ext cx="71438" cy="71438"/>
          </a:xfrm>
          <a:prstGeom prst="ellipse">
            <a:avLst/>
          </a:prstGeom>
          <a:solidFill>
            <a:srgbClr val="FFFF00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/>
          </a:p>
        </p:txBody>
      </p:sp>
      <p:sp>
        <p:nvSpPr>
          <p:cNvPr id="321" name="Овал 320"/>
          <p:cNvSpPr/>
          <p:nvPr/>
        </p:nvSpPr>
        <p:spPr>
          <a:xfrm>
            <a:off x="2143108" y="5829316"/>
            <a:ext cx="71438" cy="71438"/>
          </a:xfrm>
          <a:prstGeom prst="ellipse">
            <a:avLst/>
          </a:prstGeom>
          <a:solidFill>
            <a:srgbClr val="FFFF00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/>
          </a:p>
        </p:txBody>
      </p:sp>
      <p:sp>
        <p:nvSpPr>
          <p:cNvPr id="322" name="Овал 321"/>
          <p:cNvSpPr/>
          <p:nvPr/>
        </p:nvSpPr>
        <p:spPr>
          <a:xfrm>
            <a:off x="2643174" y="5686440"/>
            <a:ext cx="71438" cy="71438"/>
          </a:xfrm>
          <a:prstGeom prst="ellipse">
            <a:avLst/>
          </a:prstGeom>
          <a:solidFill>
            <a:srgbClr val="FFFF00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/>
          </a:p>
        </p:txBody>
      </p:sp>
      <p:sp>
        <p:nvSpPr>
          <p:cNvPr id="323" name="Овал 322"/>
          <p:cNvSpPr/>
          <p:nvPr/>
        </p:nvSpPr>
        <p:spPr>
          <a:xfrm>
            <a:off x="3428992" y="5757878"/>
            <a:ext cx="71438" cy="71438"/>
          </a:xfrm>
          <a:prstGeom prst="ellipse">
            <a:avLst/>
          </a:prstGeom>
          <a:solidFill>
            <a:srgbClr val="FFFF00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/>
          </a:p>
        </p:txBody>
      </p:sp>
      <p:sp>
        <p:nvSpPr>
          <p:cNvPr id="324" name="Овал 323"/>
          <p:cNvSpPr/>
          <p:nvPr/>
        </p:nvSpPr>
        <p:spPr>
          <a:xfrm>
            <a:off x="4429124" y="5686440"/>
            <a:ext cx="71438" cy="71438"/>
          </a:xfrm>
          <a:prstGeom prst="ellipse">
            <a:avLst/>
          </a:prstGeom>
          <a:solidFill>
            <a:srgbClr val="FFFF00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/>
          </a:p>
        </p:txBody>
      </p:sp>
      <p:sp>
        <p:nvSpPr>
          <p:cNvPr id="325" name="Овал 324"/>
          <p:cNvSpPr/>
          <p:nvPr/>
        </p:nvSpPr>
        <p:spPr>
          <a:xfrm>
            <a:off x="4000496" y="5829316"/>
            <a:ext cx="71438" cy="71438"/>
          </a:xfrm>
          <a:prstGeom prst="ellipse">
            <a:avLst/>
          </a:prstGeom>
          <a:solidFill>
            <a:srgbClr val="FFFF00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/>
          </a:p>
        </p:txBody>
      </p:sp>
      <p:sp>
        <p:nvSpPr>
          <p:cNvPr id="326" name="Овал 325"/>
          <p:cNvSpPr/>
          <p:nvPr/>
        </p:nvSpPr>
        <p:spPr>
          <a:xfrm>
            <a:off x="5214942" y="5757878"/>
            <a:ext cx="71438" cy="71438"/>
          </a:xfrm>
          <a:prstGeom prst="ellipse">
            <a:avLst/>
          </a:prstGeom>
          <a:solidFill>
            <a:srgbClr val="FFFF00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/>
          </a:p>
        </p:txBody>
      </p:sp>
      <p:sp>
        <p:nvSpPr>
          <p:cNvPr id="327" name="Овал 326"/>
          <p:cNvSpPr/>
          <p:nvPr/>
        </p:nvSpPr>
        <p:spPr>
          <a:xfrm>
            <a:off x="5857884" y="5615002"/>
            <a:ext cx="71438" cy="71438"/>
          </a:xfrm>
          <a:prstGeom prst="ellipse">
            <a:avLst/>
          </a:prstGeom>
          <a:solidFill>
            <a:srgbClr val="FFFF00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/>
          </a:p>
        </p:txBody>
      </p:sp>
      <p:sp>
        <p:nvSpPr>
          <p:cNvPr id="328" name="Овал 327"/>
          <p:cNvSpPr/>
          <p:nvPr/>
        </p:nvSpPr>
        <p:spPr>
          <a:xfrm>
            <a:off x="6643702" y="5829316"/>
            <a:ext cx="71438" cy="71438"/>
          </a:xfrm>
          <a:prstGeom prst="ellipse">
            <a:avLst/>
          </a:prstGeom>
          <a:solidFill>
            <a:srgbClr val="FFFF00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/>
          </a:p>
        </p:txBody>
      </p:sp>
      <p:sp>
        <p:nvSpPr>
          <p:cNvPr id="329" name="Овал 328"/>
          <p:cNvSpPr/>
          <p:nvPr/>
        </p:nvSpPr>
        <p:spPr>
          <a:xfrm>
            <a:off x="7429520" y="5972192"/>
            <a:ext cx="71438" cy="71438"/>
          </a:xfrm>
          <a:prstGeom prst="ellipse">
            <a:avLst/>
          </a:prstGeom>
          <a:solidFill>
            <a:srgbClr val="FFFF00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/>
          </a:p>
        </p:txBody>
      </p:sp>
      <p:sp>
        <p:nvSpPr>
          <p:cNvPr id="330" name="Овал 329"/>
          <p:cNvSpPr/>
          <p:nvPr/>
        </p:nvSpPr>
        <p:spPr>
          <a:xfrm>
            <a:off x="8929718" y="5686440"/>
            <a:ext cx="71438" cy="71438"/>
          </a:xfrm>
          <a:prstGeom prst="ellipse">
            <a:avLst/>
          </a:prstGeom>
          <a:solidFill>
            <a:srgbClr val="FFFF00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/>
          </a:p>
        </p:txBody>
      </p:sp>
      <p:sp>
        <p:nvSpPr>
          <p:cNvPr id="331" name="Овал 330"/>
          <p:cNvSpPr/>
          <p:nvPr/>
        </p:nvSpPr>
        <p:spPr>
          <a:xfrm>
            <a:off x="8572528" y="5829316"/>
            <a:ext cx="71438" cy="71438"/>
          </a:xfrm>
          <a:prstGeom prst="ellipse">
            <a:avLst/>
          </a:prstGeom>
          <a:solidFill>
            <a:srgbClr val="FFCCFF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/>
          </a:p>
        </p:txBody>
      </p:sp>
      <p:sp>
        <p:nvSpPr>
          <p:cNvPr id="332" name="Овал 331"/>
          <p:cNvSpPr/>
          <p:nvPr/>
        </p:nvSpPr>
        <p:spPr>
          <a:xfrm>
            <a:off x="8001024" y="5900754"/>
            <a:ext cx="71438" cy="71438"/>
          </a:xfrm>
          <a:prstGeom prst="ellipse">
            <a:avLst/>
          </a:prstGeom>
          <a:solidFill>
            <a:srgbClr val="FFCCFF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/>
          </a:p>
        </p:txBody>
      </p:sp>
      <p:sp>
        <p:nvSpPr>
          <p:cNvPr id="333" name="Овал 332"/>
          <p:cNvSpPr/>
          <p:nvPr/>
        </p:nvSpPr>
        <p:spPr>
          <a:xfrm>
            <a:off x="7072330" y="5829316"/>
            <a:ext cx="71438" cy="71438"/>
          </a:xfrm>
          <a:prstGeom prst="ellipse">
            <a:avLst/>
          </a:prstGeom>
          <a:solidFill>
            <a:srgbClr val="FFCCFF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/>
          </a:p>
        </p:txBody>
      </p:sp>
      <p:sp>
        <p:nvSpPr>
          <p:cNvPr id="334" name="Овал 333"/>
          <p:cNvSpPr/>
          <p:nvPr/>
        </p:nvSpPr>
        <p:spPr>
          <a:xfrm>
            <a:off x="6429388" y="5615002"/>
            <a:ext cx="71438" cy="71438"/>
          </a:xfrm>
          <a:prstGeom prst="ellipse">
            <a:avLst/>
          </a:prstGeom>
          <a:solidFill>
            <a:srgbClr val="FFCCFF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/>
          </a:p>
        </p:txBody>
      </p:sp>
      <p:sp>
        <p:nvSpPr>
          <p:cNvPr id="335" name="Овал 334"/>
          <p:cNvSpPr/>
          <p:nvPr/>
        </p:nvSpPr>
        <p:spPr>
          <a:xfrm>
            <a:off x="6072198" y="5829316"/>
            <a:ext cx="71438" cy="71438"/>
          </a:xfrm>
          <a:prstGeom prst="ellipse">
            <a:avLst/>
          </a:prstGeom>
          <a:solidFill>
            <a:srgbClr val="FFCCFF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/>
          </a:p>
        </p:txBody>
      </p:sp>
      <p:sp>
        <p:nvSpPr>
          <p:cNvPr id="336" name="Овал 335"/>
          <p:cNvSpPr/>
          <p:nvPr/>
        </p:nvSpPr>
        <p:spPr>
          <a:xfrm>
            <a:off x="5500694" y="5757878"/>
            <a:ext cx="71438" cy="71438"/>
          </a:xfrm>
          <a:prstGeom prst="ellipse">
            <a:avLst/>
          </a:prstGeom>
          <a:solidFill>
            <a:srgbClr val="FFCCFF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/>
          </a:p>
        </p:txBody>
      </p:sp>
      <p:sp>
        <p:nvSpPr>
          <p:cNvPr id="337" name="Овал 336"/>
          <p:cNvSpPr/>
          <p:nvPr/>
        </p:nvSpPr>
        <p:spPr>
          <a:xfrm>
            <a:off x="4786314" y="5615002"/>
            <a:ext cx="71438" cy="71438"/>
          </a:xfrm>
          <a:prstGeom prst="ellipse">
            <a:avLst/>
          </a:prstGeom>
          <a:solidFill>
            <a:srgbClr val="FFCCFF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/>
          </a:p>
        </p:txBody>
      </p:sp>
      <p:sp>
        <p:nvSpPr>
          <p:cNvPr id="338" name="Овал 337"/>
          <p:cNvSpPr/>
          <p:nvPr/>
        </p:nvSpPr>
        <p:spPr>
          <a:xfrm>
            <a:off x="3857620" y="5686440"/>
            <a:ext cx="71438" cy="71438"/>
          </a:xfrm>
          <a:prstGeom prst="ellipse">
            <a:avLst/>
          </a:prstGeom>
          <a:solidFill>
            <a:srgbClr val="FFCCFF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/>
          </a:p>
        </p:txBody>
      </p:sp>
      <p:sp>
        <p:nvSpPr>
          <p:cNvPr id="339" name="Овал 338"/>
          <p:cNvSpPr/>
          <p:nvPr/>
        </p:nvSpPr>
        <p:spPr>
          <a:xfrm>
            <a:off x="2928926" y="5829316"/>
            <a:ext cx="71438" cy="71438"/>
          </a:xfrm>
          <a:prstGeom prst="ellipse">
            <a:avLst/>
          </a:prstGeom>
          <a:solidFill>
            <a:srgbClr val="FFCCFF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/>
          </a:p>
        </p:txBody>
      </p:sp>
      <p:sp>
        <p:nvSpPr>
          <p:cNvPr id="340" name="Овал 339"/>
          <p:cNvSpPr/>
          <p:nvPr/>
        </p:nvSpPr>
        <p:spPr>
          <a:xfrm>
            <a:off x="1785918" y="5686440"/>
            <a:ext cx="71438" cy="71438"/>
          </a:xfrm>
          <a:prstGeom prst="ellipse">
            <a:avLst/>
          </a:prstGeom>
          <a:solidFill>
            <a:srgbClr val="FFCCFF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/>
          </a:p>
        </p:txBody>
      </p:sp>
      <p:sp>
        <p:nvSpPr>
          <p:cNvPr id="341" name="Овал 340"/>
          <p:cNvSpPr/>
          <p:nvPr/>
        </p:nvSpPr>
        <p:spPr>
          <a:xfrm>
            <a:off x="1000100" y="6115068"/>
            <a:ext cx="71438" cy="71438"/>
          </a:xfrm>
          <a:prstGeom prst="ellipse">
            <a:avLst/>
          </a:prstGeom>
          <a:solidFill>
            <a:srgbClr val="FFCCFF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/>
          </a:p>
        </p:txBody>
      </p:sp>
      <p:grpSp>
        <p:nvGrpSpPr>
          <p:cNvPr id="52277" name="Группа 355"/>
          <p:cNvGrpSpPr>
            <a:grpSpLocks/>
          </p:cNvGrpSpPr>
          <p:nvPr/>
        </p:nvGrpSpPr>
        <p:grpSpPr bwMode="auto">
          <a:xfrm rot="3478556">
            <a:off x="156369" y="6490494"/>
            <a:ext cx="250825" cy="341313"/>
            <a:chOff x="2857488" y="4883951"/>
            <a:chExt cx="571504" cy="903297"/>
          </a:xfrm>
        </p:grpSpPr>
        <p:sp>
          <p:nvSpPr>
            <p:cNvPr id="346" name="Овал 345"/>
            <p:cNvSpPr/>
            <p:nvPr/>
          </p:nvSpPr>
          <p:spPr>
            <a:xfrm>
              <a:off x="3001417" y="4925491"/>
              <a:ext cx="285753" cy="142847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42" name="Овал 341"/>
            <p:cNvSpPr/>
            <p:nvPr/>
          </p:nvSpPr>
          <p:spPr>
            <a:xfrm>
              <a:off x="2857488" y="5000636"/>
              <a:ext cx="571504" cy="785818"/>
            </a:xfrm>
            <a:prstGeom prst="ellipse">
              <a:avLst/>
            </a:prstGeom>
            <a:solidFill>
              <a:srgbClr val="A50021"/>
            </a:solidFill>
            <a:ln w="6350">
              <a:solidFill>
                <a:schemeClr val="tx1"/>
              </a:solidFill>
            </a:ln>
            <a:scene3d>
              <a:camera prst="orthographicFront"/>
              <a:lightRig rig="threePt" dir="t"/>
            </a:scene3d>
            <a:sp3d prstMaterial="plastic">
              <a:bevelT w="260350" h="1270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cxnSp>
          <p:nvCxnSpPr>
            <p:cNvPr id="344" name="Прямая соединительная линия 343"/>
            <p:cNvCxnSpPr>
              <a:stCxn id="0" idx="0"/>
              <a:endCxn id="0" idx="4"/>
            </p:cNvCxnSpPr>
            <p:nvPr/>
          </p:nvCxnSpPr>
          <p:spPr>
            <a:xfrm rot="16200000" flipH="1">
              <a:off x="2748861" y="5393939"/>
              <a:ext cx="785658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47" name="Овал 346"/>
            <p:cNvSpPr/>
            <p:nvPr/>
          </p:nvSpPr>
          <p:spPr>
            <a:xfrm>
              <a:off x="3067838" y="4885046"/>
              <a:ext cx="141066" cy="71425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48" name="Овал 347"/>
            <p:cNvSpPr/>
            <p:nvPr/>
          </p:nvSpPr>
          <p:spPr>
            <a:xfrm>
              <a:off x="2998115" y="5145087"/>
              <a:ext cx="68724" cy="71425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49" name="Овал 348"/>
            <p:cNvSpPr/>
            <p:nvPr/>
          </p:nvSpPr>
          <p:spPr>
            <a:xfrm>
              <a:off x="2926100" y="5287348"/>
              <a:ext cx="72342" cy="71422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50" name="Овал 349"/>
            <p:cNvSpPr/>
            <p:nvPr/>
          </p:nvSpPr>
          <p:spPr>
            <a:xfrm>
              <a:off x="2925677" y="5430749"/>
              <a:ext cx="72342" cy="71425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51" name="Овал 350"/>
            <p:cNvSpPr/>
            <p:nvPr/>
          </p:nvSpPr>
          <p:spPr>
            <a:xfrm>
              <a:off x="2998762" y="5571728"/>
              <a:ext cx="68724" cy="71425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52" name="Овал 351"/>
            <p:cNvSpPr/>
            <p:nvPr/>
          </p:nvSpPr>
          <p:spPr>
            <a:xfrm>
              <a:off x="3212551" y="5143611"/>
              <a:ext cx="72342" cy="71425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53" name="Овал 352"/>
            <p:cNvSpPr/>
            <p:nvPr/>
          </p:nvSpPr>
          <p:spPr>
            <a:xfrm>
              <a:off x="3285635" y="5284591"/>
              <a:ext cx="68726" cy="71425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54" name="Овал 353"/>
            <p:cNvSpPr/>
            <p:nvPr/>
          </p:nvSpPr>
          <p:spPr>
            <a:xfrm>
              <a:off x="3285211" y="5427992"/>
              <a:ext cx="68726" cy="71422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55" name="Овал 354"/>
            <p:cNvSpPr/>
            <p:nvPr/>
          </p:nvSpPr>
          <p:spPr>
            <a:xfrm>
              <a:off x="3211280" y="5573813"/>
              <a:ext cx="72342" cy="71422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</p:grpSp>
      <p:grpSp>
        <p:nvGrpSpPr>
          <p:cNvPr id="52278" name="Группа 369"/>
          <p:cNvGrpSpPr>
            <a:grpSpLocks/>
          </p:cNvGrpSpPr>
          <p:nvPr/>
        </p:nvGrpSpPr>
        <p:grpSpPr bwMode="auto">
          <a:xfrm rot="1300059">
            <a:off x="4697413" y="6483350"/>
            <a:ext cx="250825" cy="339725"/>
            <a:chOff x="2857488" y="4883951"/>
            <a:chExt cx="571504" cy="903297"/>
          </a:xfrm>
        </p:grpSpPr>
        <p:sp>
          <p:nvSpPr>
            <p:cNvPr id="371" name="Овал 370"/>
            <p:cNvSpPr/>
            <p:nvPr/>
          </p:nvSpPr>
          <p:spPr>
            <a:xfrm>
              <a:off x="3000700" y="4927583"/>
              <a:ext cx="285753" cy="143514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72" name="Овал 371"/>
            <p:cNvSpPr/>
            <p:nvPr/>
          </p:nvSpPr>
          <p:spPr>
            <a:xfrm>
              <a:off x="2857488" y="5000636"/>
              <a:ext cx="571504" cy="785818"/>
            </a:xfrm>
            <a:prstGeom prst="ellipse">
              <a:avLst/>
            </a:prstGeom>
            <a:solidFill>
              <a:srgbClr val="A50021"/>
            </a:solidFill>
            <a:ln w="6350">
              <a:solidFill>
                <a:schemeClr val="tx1"/>
              </a:solidFill>
            </a:ln>
            <a:scene3d>
              <a:camera prst="orthographicFront"/>
              <a:lightRig rig="threePt" dir="t"/>
            </a:scene3d>
            <a:sp3d prstMaterial="plastic">
              <a:bevelT w="260350" h="1270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cxnSp>
          <p:nvCxnSpPr>
            <p:cNvPr id="373" name="Прямая соединительная линия 372"/>
            <p:cNvCxnSpPr>
              <a:stCxn id="0" idx="0"/>
              <a:endCxn id="0" idx="4"/>
            </p:cNvCxnSpPr>
            <p:nvPr/>
          </p:nvCxnSpPr>
          <p:spPr>
            <a:xfrm rot="16200000" flipH="1">
              <a:off x="2747877" y="5395950"/>
              <a:ext cx="785109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74" name="Овал 373"/>
            <p:cNvSpPr/>
            <p:nvPr/>
          </p:nvSpPr>
          <p:spPr>
            <a:xfrm>
              <a:off x="3068504" y="4881539"/>
              <a:ext cx="141069" cy="71759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75" name="Овал 374"/>
            <p:cNvSpPr/>
            <p:nvPr/>
          </p:nvSpPr>
          <p:spPr>
            <a:xfrm>
              <a:off x="2998033" y="5139911"/>
              <a:ext cx="68726" cy="71759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76" name="Овал 375"/>
            <p:cNvSpPr/>
            <p:nvPr/>
          </p:nvSpPr>
          <p:spPr>
            <a:xfrm>
              <a:off x="2927086" y="5285515"/>
              <a:ext cx="72342" cy="71756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77" name="Овал 376"/>
            <p:cNvSpPr/>
            <p:nvPr/>
          </p:nvSpPr>
          <p:spPr>
            <a:xfrm>
              <a:off x="2928149" y="5425821"/>
              <a:ext cx="72342" cy="71759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78" name="Овал 377"/>
            <p:cNvSpPr/>
            <p:nvPr/>
          </p:nvSpPr>
          <p:spPr>
            <a:xfrm>
              <a:off x="3000531" y="5570239"/>
              <a:ext cx="68724" cy="71756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79" name="Овал 378"/>
            <p:cNvSpPr/>
            <p:nvPr/>
          </p:nvSpPr>
          <p:spPr>
            <a:xfrm>
              <a:off x="3212172" y="5139715"/>
              <a:ext cx="72342" cy="71759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80" name="Овал 379"/>
            <p:cNvSpPr/>
            <p:nvPr/>
          </p:nvSpPr>
          <p:spPr>
            <a:xfrm>
              <a:off x="3284554" y="5284133"/>
              <a:ext cx="68724" cy="71756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81" name="Овал 380"/>
            <p:cNvSpPr/>
            <p:nvPr/>
          </p:nvSpPr>
          <p:spPr>
            <a:xfrm>
              <a:off x="3286952" y="5428363"/>
              <a:ext cx="68724" cy="71756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82" name="Овал 381"/>
            <p:cNvSpPr/>
            <p:nvPr/>
          </p:nvSpPr>
          <p:spPr>
            <a:xfrm>
              <a:off x="3211308" y="5571601"/>
              <a:ext cx="72342" cy="71756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</p:grpSp>
      <p:sp>
        <p:nvSpPr>
          <p:cNvPr id="389" name="Полилиния 388"/>
          <p:cNvSpPr/>
          <p:nvPr/>
        </p:nvSpPr>
        <p:spPr>
          <a:xfrm>
            <a:off x="263525" y="3248025"/>
            <a:ext cx="307975" cy="109538"/>
          </a:xfrm>
          <a:custGeom>
            <a:avLst/>
            <a:gdLst>
              <a:gd name="connsiteX0" fmla="*/ 0 w 420413"/>
              <a:gd name="connsiteY0" fmla="*/ 0 h 287282"/>
              <a:gd name="connsiteX1" fmla="*/ 220717 w 420413"/>
              <a:gd name="connsiteY1" fmla="*/ 283779 h 287282"/>
              <a:gd name="connsiteX2" fmla="*/ 420413 w 420413"/>
              <a:gd name="connsiteY2" fmla="*/ 21020 h 287282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  <a:gd name="connsiteX0" fmla="*/ 0 w 420413"/>
              <a:gd name="connsiteY0" fmla="*/ 6132 h 289911"/>
              <a:gd name="connsiteX1" fmla="*/ 220717 w 420413"/>
              <a:gd name="connsiteY1" fmla="*/ 289911 h 289911"/>
              <a:gd name="connsiteX2" fmla="*/ 420413 w 420413"/>
              <a:gd name="connsiteY2" fmla="*/ 27152 h 289911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420413" h="283779">
                <a:moveTo>
                  <a:pt x="0" y="0"/>
                </a:moveTo>
                <a:cubicBezTo>
                  <a:pt x="149090" y="93335"/>
                  <a:pt x="163486" y="80086"/>
                  <a:pt x="220717" y="283779"/>
                </a:cubicBezTo>
                <a:cubicBezTo>
                  <a:pt x="307893" y="34541"/>
                  <a:pt x="297355" y="100451"/>
                  <a:pt x="420413" y="21020"/>
                </a:cubicBezTo>
              </a:path>
            </a:pathLst>
          </a:custGeom>
          <a:ln w="15875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/>
          </a:p>
        </p:txBody>
      </p:sp>
      <p:sp>
        <p:nvSpPr>
          <p:cNvPr id="390" name="Полилиния 389"/>
          <p:cNvSpPr/>
          <p:nvPr/>
        </p:nvSpPr>
        <p:spPr>
          <a:xfrm>
            <a:off x="928688" y="3286125"/>
            <a:ext cx="307975" cy="109538"/>
          </a:xfrm>
          <a:custGeom>
            <a:avLst/>
            <a:gdLst>
              <a:gd name="connsiteX0" fmla="*/ 0 w 420413"/>
              <a:gd name="connsiteY0" fmla="*/ 0 h 287282"/>
              <a:gd name="connsiteX1" fmla="*/ 220717 w 420413"/>
              <a:gd name="connsiteY1" fmla="*/ 283779 h 287282"/>
              <a:gd name="connsiteX2" fmla="*/ 420413 w 420413"/>
              <a:gd name="connsiteY2" fmla="*/ 21020 h 287282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  <a:gd name="connsiteX0" fmla="*/ 0 w 420413"/>
              <a:gd name="connsiteY0" fmla="*/ 6132 h 289911"/>
              <a:gd name="connsiteX1" fmla="*/ 220717 w 420413"/>
              <a:gd name="connsiteY1" fmla="*/ 289911 h 289911"/>
              <a:gd name="connsiteX2" fmla="*/ 420413 w 420413"/>
              <a:gd name="connsiteY2" fmla="*/ 27152 h 289911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420413" h="283779">
                <a:moveTo>
                  <a:pt x="0" y="0"/>
                </a:moveTo>
                <a:cubicBezTo>
                  <a:pt x="149090" y="93335"/>
                  <a:pt x="163486" y="80086"/>
                  <a:pt x="220717" y="283779"/>
                </a:cubicBezTo>
                <a:cubicBezTo>
                  <a:pt x="307893" y="34541"/>
                  <a:pt x="297355" y="100451"/>
                  <a:pt x="420413" y="21020"/>
                </a:cubicBezTo>
              </a:path>
            </a:pathLst>
          </a:custGeom>
          <a:ln w="15875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/>
          </a:p>
        </p:txBody>
      </p:sp>
      <p:sp>
        <p:nvSpPr>
          <p:cNvPr id="391" name="Полилиния 390"/>
          <p:cNvSpPr/>
          <p:nvPr/>
        </p:nvSpPr>
        <p:spPr>
          <a:xfrm>
            <a:off x="428625" y="3071813"/>
            <a:ext cx="307975" cy="109537"/>
          </a:xfrm>
          <a:custGeom>
            <a:avLst/>
            <a:gdLst>
              <a:gd name="connsiteX0" fmla="*/ 0 w 420413"/>
              <a:gd name="connsiteY0" fmla="*/ 0 h 287282"/>
              <a:gd name="connsiteX1" fmla="*/ 220717 w 420413"/>
              <a:gd name="connsiteY1" fmla="*/ 283779 h 287282"/>
              <a:gd name="connsiteX2" fmla="*/ 420413 w 420413"/>
              <a:gd name="connsiteY2" fmla="*/ 21020 h 287282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  <a:gd name="connsiteX0" fmla="*/ 0 w 420413"/>
              <a:gd name="connsiteY0" fmla="*/ 6132 h 289911"/>
              <a:gd name="connsiteX1" fmla="*/ 220717 w 420413"/>
              <a:gd name="connsiteY1" fmla="*/ 289911 h 289911"/>
              <a:gd name="connsiteX2" fmla="*/ 420413 w 420413"/>
              <a:gd name="connsiteY2" fmla="*/ 27152 h 289911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420413" h="283779">
                <a:moveTo>
                  <a:pt x="0" y="0"/>
                </a:moveTo>
                <a:cubicBezTo>
                  <a:pt x="149090" y="93335"/>
                  <a:pt x="163486" y="80086"/>
                  <a:pt x="220717" y="283779"/>
                </a:cubicBezTo>
                <a:cubicBezTo>
                  <a:pt x="307893" y="34541"/>
                  <a:pt x="297355" y="100451"/>
                  <a:pt x="420413" y="21020"/>
                </a:cubicBezTo>
              </a:path>
            </a:pathLst>
          </a:custGeom>
          <a:ln w="15875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/>
          </a:p>
        </p:txBody>
      </p:sp>
      <p:sp>
        <p:nvSpPr>
          <p:cNvPr id="392" name="Полилиния 391"/>
          <p:cNvSpPr/>
          <p:nvPr/>
        </p:nvSpPr>
        <p:spPr>
          <a:xfrm>
            <a:off x="785813" y="3071813"/>
            <a:ext cx="307975" cy="109537"/>
          </a:xfrm>
          <a:custGeom>
            <a:avLst/>
            <a:gdLst>
              <a:gd name="connsiteX0" fmla="*/ 0 w 420413"/>
              <a:gd name="connsiteY0" fmla="*/ 0 h 287282"/>
              <a:gd name="connsiteX1" fmla="*/ 220717 w 420413"/>
              <a:gd name="connsiteY1" fmla="*/ 283779 h 287282"/>
              <a:gd name="connsiteX2" fmla="*/ 420413 w 420413"/>
              <a:gd name="connsiteY2" fmla="*/ 21020 h 287282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  <a:gd name="connsiteX0" fmla="*/ 0 w 420413"/>
              <a:gd name="connsiteY0" fmla="*/ 6132 h 289911"/>
              <a:gd name="connsiteX1" fmla="*/ 220717 w 420413"/>
              <a:gd name="connsiteY1" fmla="*/ 289911 h 289911"/>
              <a:gd name="connsiteX2" fmla="*/ 420413 w 420413"/>
              <a:gd name="connsiteY2" fmla="*/ 27152 h 289911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420413" h="283779">
                <a:moveTo>
                  <a:pt x="0" y="0"/>
                </a:moveTo>
                <a:cubicBezTo>
                  <a:pt x="149090" y="93335"/>
                  <a:pt x="163486" y="80086"/>
                  <a:pt x="220717" y="283779"/>
                </a:cubicBezTo>
                <a:cubicBezTo>
                  <a:pt x="307893" y="34541"/>
                  <a:pt x="297355" y="100451"/>
                  <a:pt x="420413" y="21020"/>
                </a:cubicBezTo>
              </a:path>
            </a:pathLst>
          </a:custGeom>
          <a:ln w="15875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/>
          </a:p>
        </p:txBody>
      </p:sp>
      <p:sp>
        <p:nvSpPr>
          <p:cNvPr id="393" name="Полилиния 392"/>
          <p:cNvSpPr/>
          <p:nvPr/>
        </p:nvSpPr>
        <p:spPr>
          <a:xfrm>
            <a:off x="642938" y="2857500"/>
            <a:ext cx="307975" cy="109538"/>
          </a:xfrm>
          <a:custGeom>
            <a:avLst/>
            <a:gdLst>
              <a:gd name="connsiteX0" fmla="*/ 0 w 420413"/>
              <a:gd name="connsiteY0" fmla="*/ 0 h 287282"/>
              <a:gd name="connsiteX1" fmla="*/ 220717 w 420413"/>
              <a:gd name="connsiteY1" fmla="*/ 283779 h 287282"/>
              <a:gd name="connsiteX2" fmla="*/ 420413 w 420413"/>
              <a:gd name="connsiteY2" fmla="*/ 21020 h 287282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  <a:gd name="connsiteX0" fmla="*/ 0 w 420413"/>
              <a:gd name="connsiteY0" fmla="*/ 6132 h 289911"/>
              <a:gd name="connsiteX1" fmla="*/ 220717 w 420413"/>
              <a:gd name="connsiteY1" fmla="*/ 289911 h 289911"/>
              <a:gd name="connsiteX2" fmla="*/ 420413 w 420413"/>
              <a:gd name="connsiteY2" fmla="*/ 27152 h 289911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420413" h="283779">
                <a:moveTo>
                  <a:pt x="0" y="0"/>
                </a:moveTo>
                <a:cubicBezTo>
                  <a:pt x="149090" y="93335"/>
                  <a:pt x="163486" y="80086"/>
                  <a:pt x="220717" y="283779"/>
                </a:cubicBezTo>
                <a:cubicBezTo>
                  <a:pt x="307893" y="34541"/>
                  <a:pt x="297355" y="100451"/>
                  <a:pt x="420413" y="21020"/>
                </a:cubicBezTo>
              </a:path>
            </a:pathLst>
          </a:custGeom>
          <a:ln w="15875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/>
          </a:p>
        </p:txBody>
      </p:sp>
      <p:sp>
        <p:nvSpPr>
          <p:cNvPr id="394" name="Овал 393"/>
          <p:cNvSpPr/>
          <p:nvPr/>
        </p:nvSpPr>
        <p:spPr>
          <a:xfrm>
            <a:off x="0" y="214290"/>
            <a:ext cx="1428728" cy="1357322"/>
          </a:xfrm>
          <a:prstGeom prst="ellipse">
            <a:avLst/>
          </a:prstGeom>
          <a:gradFill flip="none" rotWithShape="1">
            <a:gsLst>
              <a:gs pos="100000">
                <a:schemeClr val="bg1"/>
              </a:gs>
              <a:gs pos="26000">
                <a:schemeClr val="bg1">
                  <a:alpha val="0"/>
                </a:schemeClr>
              </a:gs>
            </a:gsLst>
            <a:path path="circle">
              <a:fillToRect l="50000" t="50000" r="50000" b="50000"/>
            </a:path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/>
          </a:p>
        </p:txBody>
      </p:sp>
      <p:sp>
        <p:nvSpPr>
          <p:cNvPr id="395" name="Заголовок 394"/>
          <p:cNvSpPr>
            <a:spLocks noGrp="1"/>
          </p:cNvSpPr>
          <p:nvPr>
            <p:ph type="title"/>
          </p:nvPr>
        </p:nvSpPr>
        <p:spPr>
          <a:xfrm>
            <a:off x="1614942" y="0"/>
            <a:ext cx="6243206" cy="1143000"/>
          </a:xfrm>
          <a:prstGeom prst="round2SameRect">
            <a:avLst>
              <a:gd name="adj1" fmla="val 16667"/>
              <a:gd name="adj2" fmla="val 38889"/>
            </a:avLst>
          </a:prstGeom>
          <a:gradFill>
            <a:gsLst>
              <a:gs pos="100000">
                <a:srgbClr val="FFCCCC"/>
              </a:gs>
              <a:gs pos="26000">
                <a:schemeClr val="bg1"/>
              </a:gs>
            </a:gsLst>
            <a:path path="circle">
              <a:fillToRect l="50000" t="50000" r="50000" b="50000"/>
            </a:path>
          </a:gradFill>
          <a:scene3d>
            <a:camera prst="orthographicFront"/>
            <a:lightRig rig="threePt" dir="t"/>
          </a:scene3d>
          <a:sp3d>
            <a:bevelT w="171450" h="31750"/>
          </a:sp3d>
        </p:spPr>
        <p:txBody>
          <a:bodyPr rtlCol="0">
            <a:normAutofit/>
          </a:bodyPr>
          <a:lstStyle/>
          <a:p>
            <a:pPr fontAlgn="auto">
              <a:spcAft>
                <a:spcPts val="0"/>
              </a:spcAft>
              <a:defRPr/>
            </a:pPr>
            <a:r>
              <a:rPr lang="ru-RU" sz="3600" b="1" dirty="0" smtClean="0">
                <a:ln>
                  <a:solidFill>
                    <a:sysClr val="windowText" lastClr="000000"/>
                  </a:solidFill>
                </a:ln>
                <a:solidFill>
                  <a:srgbClr val="FFCCCC"/>
                </a:solidFill>
                <a:effectLst>
                  <a:outerShdw blurRad="50800" dist="38100" dir="2700000" algn="tl" rotWithShape="0">
                    <a:prstClr val="black">
                      <a:alpha val="40000"/>
                    </a:prstClr>
                  </a:outerShdw>
                </a:effectLst>
              </a:rPr>
              <a:t>Использованные ресурсы</a:t>
            </a:r>
            <a:endParaRPr lang="ru-RU" sz="3600" b="1" dirty="0">
              <a:ln>
                <a:solidFill>
                  <a:sysClr val="windowText" lastClr="000000"/>
                </a:solidFill>
              </a:ln>
              <a:solidFill>
                <a:srgbClr val="FFCCCC"/>
              </a:solidFill>
              <a:effectLst>
                <a:outerShdw blurRad="50800" dist="38100" dir="2700000" algn="tl" rotWithShape="0">
                  <a:prstClr val="black">
                    <a:alpha val="40000"/>
                  </a:prstClr>
                </a:outerShdw>
              </a:effectLst>
            </a:endParaRPr>
          </a:p>
        </p:txBody>
      </p:sp>
      <p:grpSp>
        <p:nvGrpSpPr>
          <p:cNvPr id="291" name="Группа 329"/>
          <p:cNvGrpSpPr/>
          <p:nvPr/>
        </p:nvGrpSpPr>
        <p:grpSpPr>
          <a:xfrm>
            <a:off x="714348" y="6143644"/>
            <a:ext cx="642942" cy="571504"/>
            <a:chOff x="3533771" y="2640017"/>
            <a:chExt cx="1789109" cy="1289049"/>
          </a:xfrm>
          <a:effectLst>
            <a:outerShdw blurRad="76200" dist="63500" dir="2700000" algn="tl" rotWithShape="0">
              <a:prstClr val="black">
                <a:alpha val="64000"/>
              </a:prstClr>
            </a:outerShdw>
          </a:effectLst>
        </p:grpSpPr>
        <p:sp>
          <p:nvSpPr>
            <p:cNvPr id="296" name="Скругленный прямоугольник 295"/>
            <p:cNvSpPr/>
            <p:nvPr/>
          </p:nvSpPr>
          <p:spPr>
            <a:xfrm>
              <a:off x="4357686" y="3357562"/>
              <a:ext cx="142876" cy="357190"/>
            </a:xfrm>
            <a:prstGeom prst="roundRect">
              <a:avLst>
                <a:gd name="adj" fmla="val 50000"/>
              </a:avLst>
            </a:prstGeom>
            <a:solidFill>
              <a:schemeClr val="accent6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01" name="Скругленный прямоугольник 300"/>
            <p:cNvSpPr/>
            <p:nvPr/>
          </p:nvSpPr>
          <p:spPr>
            <a:xfrm>
              <a:off x="4357686" y="3143248"/>
              <a:ext cx="142876" cy="285752"/>
            </a:xfrm>
            <a:prstGeom prst="roundRect">
              <a:avLst>
                <a:gd name="adj" fmla="val 30000"/>
              </a:avLst>
            </a:prstGeom>
            <a:solidFill>
              <a:srgbClr val="00B05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06" name="Полилиния 305">
              <a:hlinkClick r:id="" action="ppaction://hlinkshowjump?jump=endshow"/>
            </p:cNvPr>
            <p:cNvSpPr/>
            <p:nvPr/>
          </p:nvSpPr>
          <p:spPr>
            <a:xfrm flipV="1">
              <a:off x="4457695" y="3286124"/>
              <a:ext cx="571504" cy="642942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2"/>
            </a:lnRef>
            <a:fillRef idx="2">
              <a:schemeClr val="accent2"/>
            </a:fillRef>
            <a:effectRef idx="1">
              <a:schemeClr val="accent2"/>
            </a:effectRef>
            <a:fontRef idx="minor">
              <a:schemeClr val="dk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11" name="Полилиния 310">
              <a:hlinkClick r:id="" action="ppaction://hlinkshowjump?jump=endshow"/>
            </p:cNvPr>
            <p:cNvSpPr/>
            <p:nvPr/>
          </p:nvSpPr>
          <p:spPr>
            <a:xfrm flipH="1" flipV="1">
              <a:off x="3824286" y="3286124"/>
              <a:ext cx="571504" cy="642942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2"/>
            </a:lnRef>
            <a:fillRef idx="2">
              <a:schemeClr val="accent2"/>
            </a:fillRef>
            <a:effectRef idx="1">
              <a:schemeClr val="accent2"/>
            </a:effectRef>
            <a:fontRef idx="minor">
              <a:schemeClr val="dk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43" name="Скругленный прямоугольник 342"/>
            <p:cNvSpPr/>
            <p:nvPr/>
          </p:nvSpPr>
          <p:spPr>
            <a:xfrm>
              <a:off x="4357686" y="3071810"/>
              <a:ext cx="142876" cy="142876"/>
            </a:xfrm>
            <a:prstGeom prst="roundRect">
              <a:avLst>
                <a:gd name="adj" fmla="val 41111"/>
              </a:avLst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45" name="Полилиния 344">
              <a:hlinkClick r:id="" action="ppaction://hlinkshowjump?jump=endshow"/>
            </p:cNvPr>
            <p:cNvSpPr/>
            <p:nvPr/>
          </p:nvSpPr>
          <p:spPr>
            <a:xfrm>
              <a:off x="4457696" y="2640017"/>
              <a:ext cx="865184" cy="888998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2"/>
            </a:lnRef>
            <a:fillRef idx="2">
              <a:schemeClr val="accent2"/>
            </a:fillRef>
            <a:effectRef idx="1">
              <a:schemeClr val="accent2"/>
            </a:effectRef>
            <a:fontRef idx="minor">
              <a:schemeClr val="dk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56" name="Полилиния 355">
              <a:hlinkClick r:id="" action="ppaction://hlinkshowjump?jump=endshow"/>
            </p:cNvPr>
            <p:cNvSpPr/>
            <p:nvPr/>
          </p:nvSpPr>
          <p:spPr>
            <a:xfrm flipH="1">
              <a:off x="3533771" y="2647945"/>
              <a:ext cx="865184" cy="888998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2"/>
            </a:lnRef>
            <a:fillRef idx="2">
              <a:schemeClr val="accent2"/>
            </a:fillRef>
            <a:effectRef idx="1">
              <a:schemeClr val="accent2"/>
            </a:effectRef>
            <a:fontRef idx="minor">
              <a:schemeClr val="dk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</p:grpSp>
      <p:grpSp>
        <p:nvGrpSpPr>
          <p:cNvPr id="357" name="Группа 329"/>
          <p:cNvGrpSpPr/>
          <p:nvPr/>
        </p:nvGrpSpPr>
        <p:grpSpPr>
          <a:xfrm rot="16200000">
            <a:off x="7329611" y="6108409"/>
            <a:ext cx="635210" cy="578268"/>
            <a:chOff x="3533771" y="2640017"/>
            <a:chExt cx="1789109" cy="1289049"/>
          </a:xfrm>
          <a:effectLst>
            <a:outerShdw blurRad="76200" dist="63500" dir="2700000" algn="tl" rotWithShape="0">
              <a:prstClr val="black">
                <a:alpha val="64000"/>
              </a:prstClr>
            </a:outerShdw>
          </a:effectLst>
        </p:grpSpPr>
        <p:sp>
          <p:nvSpPr>
            <p:cNvPr id="370" name="Скругленный прямоугольник 369"/>
            <p:cNvSpPr/>
            <p:nvPr/>
          </p:nvSpPr>
          <p:spPr>
            <a:xfrm>
              <a:off x="4357686" y="3357562"/>
              <a:ext cx="142876" cy="357190"/>
            </a:xfrm>
            <a:prstGeom prst="roundRect">
              <a:avLst>
                <a:gd name="adj" fmla="val 50000"/>
              </a:avLst>
            </a:prstGeom>
            <a:solidFill>
              <a:schemeClr val="accent6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88" name="Скругленный прямоугольник 387"/>
            <p:cNvSpPr/>
            <p:nvPr/>
          </p:nvSpPr>
          <p:spPr>
            <a:xfrm>
              <a:off x="4357686" y="3143248"/>
              <a:ext cx="142876" cy="285752"/>
            </a:xfrm>
            <a:prstGeom prst="roundRect">
              <a:avLst>
                <a:gd name="adj" fmla="val 30000"/>
              </a:avLst>
            </a:prstGeom>
            <a:solidFill>
              <a:srgbClr val="00B05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97" name="Полилиния 396">
              <a:hlinkClick r:id="" action="ppaction://hlinkshowjump?jump=previousslide"/>
            </p:cNvPr>
            <p:cNvSpPr/>
            <p:nvPr/>
          </p:nvSpPr>
          <p:spPr>
            <a:xfrm flipV="1">
              <a:off x="4457695" y="3286124"/>
              <a:ext cx="571504" cy="642942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6"/>
            </a:lnRef>
            <a:fillRef idx="2">
              <a:schemeClr val="accent6"/>
            </a:fillRef>
            <a:effectRef idx="1">
              <a:schemeClr val="accent6"/>
            </a:effectRef>
            <a:fontRef idx="minor">
              <a:schemeClr val="dk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98" name="Полилиния 397">
              <a:hlinkClick r:id="" action="ppaction://hlinkshowjump?jump=previousslide"/>
            </p:cNvPr>
            <p:cNvSpPr/>
            <p:nvPr/>
          </p:nvSpPr>
          <p:spPr>
            <a:xfrm flipH="1" flipV="1">
              <a:off x="3824286" y="3286124"/>
              <a:ext cx="571504" cy="642942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6"/>
            </a:lnRef>
            <a:fillRef idx="2">
              <a:schemeClr val="accent6"/>
            </a:fillRef>
            <a:effectRef idx="1">
              <a:schemeClr val="accent6"/>
            </a:effectRef>
            <a:fontRef idx="minor">
              <a:schemeClr val="dk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99" name="Скругленный прямоугольник 398"/>
            <p:cNvSpPr/>
            <p:nvPr/>
          </p:nvSpPr>
          <p:spPr>
            <a:xfrm>
              <a:off x="4357686" y="3071810"/>
              <a:ext cx="142876" cy="142876"/>
            </a:xfrm>
            <a:prstGeom prst="roundRect">
              <a:avLst>
                <a:gd name="adj" fmla="val 41111"/>
              </a:avLst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400" name="Полилиния 399">
              <a:hlinkClick r:id="" action="ppaction://hlinkshowjump?jump=previousslide"/>
            </p:cNvPr>
            <p:cNvSpPr/>
            <p:nvPr/>
          </p:nvSpPr>
          <p:spPr>
            <a:xfrm>
              <a:off x="4457696" y="2640017"/>
              <a:ext cx="865184" cy="888998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6"/>
            </a:lnRef>
            <a:fillRef idx="2">
              <a:schemeClr val="accent6"/>
            </a:fillRef>
            <a:effectRef idx="1">
              <a:schemeClr val="accent6"/>
            </a:effectRef>
            <a:fontRef idx="minor">
              <a:schemeClr val="dk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401" name="Полилиния 400">
              <a:hlinkClick r:id="" action="ppaction://hlinkshowjump?jump=previousslide"/>
            </p:cNvPr>
            <p:cNvSpPr/>
            <p:nvPr/>
          </p:nvSpPr>
          <p:spPr>
            <a:xfrm flipH="1">
              <a:off x="3533771" y="2647945"/>
              <a:ext cx="865184" cy="888998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6"/>
            </a:lnRef>
            <a:fillRef idx="2">
              <a:schemeClr val="accent6"/>
            </a:fillRef>
            <a:effectRef idx="1">
              <a:schemeClr val="accent6"/>
            </a:effectRef>
            <a:fontRef idx="minor">
              <a:schemeClr val="dk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</p:grpSp>
      <p:grpSp>
        <p:nvGrpSpPr>
          <p:cNvPr id="402" name="Группа 329"/>
          <p:cNvGrpSpPr/>
          <p:nvPr/>
        </p:nvGrpSpPr>
        <p:grpSpPr>
          <a:xfrm rot="5400000">
            <a:off x="7897733" y="6111791"/>
            <a:ext cx="635210" cy="571504"/>
            <a:chOff x="3533771" y="2640017"/>
            <a:chExt cx="1789109" cy="1289049"/>
          </a:xfrm>
          <a:effectLst>
            <a:outerShdw blurRad="76200" dist="63500" dir="2700000" algn="tl" rotWithShape="0">
              <a:prstClr val="black">
                <a:alpha val="64000"/>
              </a:prstClr>
            </a:outerShdw>
          </a:effectLst>
        </p:grpSpPr>
        <p:sp>
          <p:nvSpPr>
            <p:cNvPr id="403" name="Скругленный прямоугольник 402"/>
            <p:cNvSpPr/>
            <p:nvPr/>
          </p:nvSpPr>
          <p:spPr>
            <a:xfrm>
              <a:off x="4357686" y="3357562"/>
              <a:ext cx="142876" cy="357190"/>
            </a:xfrm>
            <a:prstGeom prst="roundRect">
              <a:avLst>
                <a:gd name="adj" fmla="val 50000"/>
              </a:avLst>
            </a:prstGeom>
            <a:solidFill>
              <a:schemeClr val="accent6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404" name="Скругленный прямоугольник 403"/>
            <p:cNvSpPr/>
            <p:nvPr/>
          </p:nvSpPr>
          <p:spPr>
            <a:xfrm>
              <a:off x="4357686" y="3143248"/>
              <a:ext cx="142876" cy="285752"/>
            </a:xfrm>
            <a:prstGeom prst="roundRect">
              <a:avLst>
                <a:gd name="adj" fmla="val 30000"/>
              </a:avLst>
            </a:prstGeom>
            <a:solidFill>
              <a:srgbClr val="00B05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405" name="Полилиния 404">
              <a:hlinkClick r:id="" action="ppaction://hlinkshowjump?jump=nextslide"/>
            </p:cNvPr>
            <p:cNvSpPr/>
            <p:nvPr/>
          </p:nvSpPr>
          <p:spPr>
            <a:xfrm flipV="1">
              <a:off x="4457695" y="3286124"/>
              <a:ext cx="571504" cy="642942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3"/>
            </a:lnRef>
            <a:fillRef idx="2">
              <a:schemeClr val="accent3"/>
            </a:fillRef>
            <a:effectRef idx="1">
              <a:schemeClr val="accent3"/>
            </a:effectRef>
            <a:fontRef idx="minor">
              <a:schemeClr val="dk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406" name="Полилиния 405">
              <a:hlinkClick r:id="" action="ppaction://hlinkshowjump?jump=nextslide"/>
            </p:cNvPr>
            <p:cNvSpPr/>
            <p:nvPr/>
          </p:nvSpPr>
          <p:spPr>
            <a:xfrm flipH="1" flipV="1">
              <a:off x="3824286" y="3286124"/>
              <a:ext cx="571504" cy="642942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3"/>
            </a:lnRef>
            <a:fillRef idx="2">
              <a:schemeClr val="accent3"/>
            </a:fillRef>
            <a:effectRef idx="1">
              <a:schemeClr val="accent3"/>
            </a:effectRef>
            <a:fontRef idx="minor">
              <a:schemeClr val="dk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407" name="Скругленный прямоугольник 406"/>
            <p:cNvSpPr/>
            <p:nvPr/>
          </p:nvSpPr>
          <p:spPr>
            <a:xfrm>
              <a:off x="4357686" y="3071810"/>
              <a:ext cx="142876" cy="142876"/>
            </a:xfrm>
            <a:prstGeom prst="roundRect">
              <a:avLst>
                <a:gd name="adj" fmla="val 41111"/>
              </a:avLst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408" name="Полилиния 407">
              <a:hlinkClick r:id="" action="ppaction://hlinkshowjump?jump=nextslide"/>
            </p:cNvPr>
            <p:cNvSpPr/>
            <p:nvPr/>
          </p:nvSpPr>
          <p:spPr>
            <a:xfrm>
              <a:off x="4457696" y="2640017"/>
              <a:ext cx="865184" cy="888998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3"/>
            </a:lnRef>
            <a:fillRef idx="2">
              <a:schemeClr val="accent3"/>
            </a:fillRef>
            <a:effectRef idx="1">
              <a:schemeClr val="accent3"/>
            </a:effectRef>
            <a:fontRef idx="minor">
              <a:schemeClr val="dk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409" name="Полилиния 408">
              <a:hlinkClick r:id="" action="ppaction://hlinkshowjump?jump=nextslide"/>
            </p:cNvPr>
            <p:cNvSpPr/>
            <p:nvPr/>
          </p:nvSpPr>
          <p:spPr>
            <a:xfrm flipH="1">
              <a:off x="3533771" y="2647945"/>
              <a:ext cx="865184" cy="888998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3"/>
            </a:lnRef>
            <a:fillRef idx="2">
              <a:schemeClr val="accent3"/>
            </a:fillRef>
            <a:effectRef idx="1">
              <a:schemeClr val="accent3"/>
            </a:effectRef>
            <a:fontRef idx="minor">
              <a:schemeClr val="dk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</p:grpSp>
      <p:grpSp>
        <p:nvGrpSpPr>
          <p:cNvPr id="52291" name="Группа 285"/>
          <p:cNvGrpSpPr>
            <a:grpSpLocks/>
          </p:cNvGrpSpPr>
          <p:nvPr/>
        </p:nvGrpSpPr>
        <p:grpSpPr bwMode="auto">
          <a:xfrm>
            <a:off x="1428750" y="5929313"/>
            <a:ext cx="1000125" cy="1017587"/>
            <a:chOff x="214282" y="5643578"/>
            <a:chExt cx="1285884" cy="1017585"/>
          </a:xfrm>
        </p:grpSpPr>
        <p:sp>
          <p:nvSpPr>
            <p:cNvPr id="287" name="Полилиния 286"/>
            <p:cNvSpPr/>
            <p:nvPr/>
          </p:nvSpPr>
          <p:spPr>
            <a:xfrm>
              <a:off x="785786" y="5715016"/>
              <a:ext cx="714380" cy="946147"/>
            </a:xfrm>
            <a:custGeom>
              <a:avLst/>
              <a:gdLst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60461 h 1160461"/>
                <a:gd name="connsiteX1" fmla="*/ 228600 w 1000125"/>
                <a:gd name="connsiteY1" fmla="*/ 574673 h 1160461"/>
                <a:gd name="connsiteX2" fmla="*/ 404812 w 1000125"/>
                <a:gd name="connsiteY2" fmla="*/ 574673 h 1160461"/>
                <a:gd name="connsiteX3" fmla="*/ 385762 w 1000125"/>
                <a:gd name="connsiteY3" fmla="*/ 384173 h 1160461"/>
                <a:gd name="connsiteX4" fmla="*/ 666750 w 1000125"/>
                <a:gd name="connsiteY4" fmla="*/ 350836 h 1160461"/>
                <a:gd name="connsiteX5" fmla="*/ 642937 w 1000125"/>
                <a:gd name="connsiteY5" fmla="*/ 150811 h 1160461"/>
                <a:gd name="connsiteX6" fmla="*/ 914400 w 1000125"/>
                <a:gd name="connsiteY6" fmla="*/ 12698 h 1160461"/>
                <a:gd name="connsiteX7" fmla="*/ 1000125 w 1000125"/>
                <a:gd name="connsiteY7" fmla="*/ 379411 h 1160461"/>
                <a:gd name="connsiteX8" fmla="*/ 828675 w 1000125"/>
                <a:gd name="connsiteY8" fmla="*/ 403223 h 1160461"/>
                <a:gd name="connsiteX9" fmla="*/ 852487 w 1000125"/>
                <a:gd name="connsiteY9" fmla="*/ 631823 h 1160461"/>
                <a:gd name="connsiteX10" fmla="*/ 638175 w 1000125"/>
                <a:gd name="connsiteY10" fmla="*/ 669923 h 1160461"/>
                <a:gd name="connsiteX11" fmla="*/ 638175 w 1000125"/>
                <a:gd name="connsiteY11" fmla="*/ 850898 h 1160461"/>
                <a:gd name="connsiteX12" fmla="*/ 0 w 1000125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76332" h="1160461">
                  <a:moveTo>
                    <a:pt x="0" y="1160461"/>
                  </a:moveTo>
                  <a:lnTo>
                    <a:pt x="228600" y="574673"/>
                  </a:lnTo>
                  <a:cubicBezTo>
                    <a:pt x="282586" y="474659"/>
                    <a:pt x="346075" y="574673"/>
                    <a:pt x="404812" y="574673"/>
                  </a:cubicBezTo>
                  <a:cubicBezTo>
                    <a:pt x="398462" y="511173"/>
                    <a:pt x="315923" y="481010"/>
                    <a:pt x="385762" y="384173"/>
                  </a:cubicBezTo>
                  <a:cubicBezTo>
                    <a:pt x="498486" y="268286"/>
                    <a:pt x="573087" y="361948"/>
                    <a:pt x="666750" y="350836"/>
                  </a:cubicBezTo>
                  <a:cubicBezTo>
                    <a:pt x="658812" y="284161"/>
                    <a:pt x="541347" y="212725"/>
                    <a:pt x="642937" y="150811"/>
                  </a:cubicBezTo>
                  <a:cubicBezTo>
                    <a:pt x="766771" y="0"/>
                    <a:pt x="823912" y="58736"/>
                    <a:pt x="914400" y="12698"/>
                  </a:cubicBezTo>
                  <a:cubicBezTo>
                    <a:pt x="942975" y="134936"/>
                    <a:pt x="1076332" y="180974"/>
                    <a:pt x="1000125" y="379411"/>
                  </a:cubicBezTo>
                  <a:cubicBezTo>
                    <a:pt x="919170" y="458786"/>
                    <a:pt x="885825" y="395286"/>
                    <a:pt x="828675" y="403223"/>
                  </a:cubicBezTo>
                  <a:cubicBezTo>
                    <a:pt x="836612" y="479423"/>
                    <a:pt x="982671" y="507997"/>
                    <a:pt x="852487" y="631823"/>
                  </a:cubicBezTo>
                  <a:cubicBezTo>
                    <a:pt x="766771" y="787396"/>
                    <a:pt x="709612" y="657223"/>
                    <a:pt x="638175" y="669923"/>
                  </a:cubicBezTo>
                  <a:cubicBezTo>
                    <a:pt x="638175" y="730248"/>
                    <a:pt x="719147" y="790570"/>
                    <a:pt x="638175" y="850898"/>
                  </a:cubicBezTo>
                  <a:lnTo>
                    <a:pt x="0" y="116046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>
                <a:rot lat="20566233" lon="4218831" rev="19705992"/>
              </a:camera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88" name="Полилиния 287"/>
            <p:cNvSpPr/>
            <p:nvPr/>
          </p:nvSpPr>
          <p:spPr>
            <a:xfrm flipH="1">
              <a:off x="214282" y="5715016"/>
              <a:ext cx="714380" cy="946147"/>
            </a:xfrm>
            <a:custGeom>
              <a:avLst/>
              <a:gdLst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60461 h 1160461"/>
                <a:gd name="connsiteX1" fmla="*/ 228600 w 1000125"/>
                <a:gd name="connsiteY1" fmla="*/ 574673 h 1160461"/>
                <a:gd name="connsiteX2" fmla="*/ 404812 w 1000125"/>
                <a:gd name="connsiteY2" fmla="*/ 574673 h 1160461"/>
                <a:gd name="connsiteX3" fmla="*/ 385762 w 1000125"/>
                <a:gd name="connsiteY3" fmla="*/ 384173 h 1160461"/>
                <a:gd name="connsiteX4" fmla="*/ 666750 w 1000125"/>
                <a:gd name="connsiteY4" fmla="*/ 350836 h 1160461"/>
                <a:gd name="connsiteX5" fmla="*/ 642937 w 1000125"/>
                <a:gd name="connsiteY5" fmla="*/ 150811 h 1160461"/>
                <a:gd name="connsiteX6" fmla="*/ 914400 w 1000125"/>
                <a:gd name="connsiteY6" fmla="*/ 12698 h 1160461"/>
                <a:gd name="connsiteX7" fmla="*/ 1000125 w 1000125"/>
                <a:gd name="connsiteY7" fmla="*/ 379411 h 1160461"/>
                <a:gd name="connsiteX8" fmla="*/ 828675 w 1000125"/>
                <a:gd name="connsiteY8" fmla="*/ 403223 h 1160461"/>
                <a:gd name="connsiteX9" fmla="*/ 852487 w 1000125"/>
                <a:gd name="connsiteY9" fmla="*/ 631823 h 1160461"/>
                <a:gd name="connsiteX10" fmla="*/ 638175 w 1000125"/>
                <a:gd name="connsiteY10" fmla="*/ 669923 h 1160461"/>
                <a:gd name="connsiteX11" fmla="*/ 638175 w 1000125"/>
                <a:gd name="connsiteY11" fmla="*/ 850898 h 1160461"/>
                <a:gd name="connsiteX12" fmla="*/ 0 w 1000125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76332" h="1160461">
                  <a:moveTo>
                    <a:pt x="0" y="1160461"/>
                  </a:moveTo>
                  <a:lnTo>
                    <a:pt x="228600" y="574673"/>
                  </a:lnTo>
                  <a:cubicBezTo>
                    <a:pt x="282586" y="474659"/>
                    <a:pt x="346075" y="574673"/>
                    <a:pt x="404812" y="574673"/>
                  </a:cubicBezTo>
                  <a:cubicBezTo>
                    <a:pt x="398462" y="511173"/>
                    <a:pt x="315923" y="481010"/>
                    <a:pt x="385762" y="384173"/>
                  </a:cubicBezTo>
                  <a:cubicBezTo>
                    <a:pt x="498486" y="268286"/>
                    <a:pt x="573087" y="361948"/>
                    <a:pt x="666750" y="350836"/>
                  </a:cubicBezTo>
                  <a:cubicBezTo>
                    <a:pt x="658812" y="284161"/>
                    <a:pt x="541347" y="212725"/>
                    <a:pt x="642937" y="150811"/>
                  </a:cubicBezTo>
                  <a:cubicBezTo>
                    <a:pt x="766771" y="0"/>
                    <a:pt x="823912" y="58736"/>
                    <a:pt x="914400" y="12698"/>
                  </a:cubicBezTo>
                  <a:cubicBezTo>
                    <a:pt x="942975" y="134936"/>
                    <a:pt x="1076332" y="180974"/>
                    <a:pt x="1000125" y="379411"/>
                  </a:cubicBezTo>
                  <a:cubicBezTo>
                    <a:pt x="919170" y="458786"/>
                    <a:pt x="885825" y="395286"/>
                    <a:pt x="828675" y="403223"/>
                  </a:cubicBezTo>
                  <a:cubicBezTo>
                    <a:pt x="836612" y="479423"/>
                    <a:pt x="982671" y="507997"/>
                    <a:pt x="852487" y="631823"/>
                  </a:cubicBezTo>
                  <a:cubicBezTo>
                    <a:pt x="766771" y="787396"/>
                    <a:pt x="709612" y="657223"/>
                    <a:pt x="638175" y="669923"/>
                  </a:cubicBezTo>
                  <a:cubicBezTo>
                    <a:pt x="638175" y="730248"/>
                    <a:pt x="719147" y="790570"/>
                    <a:pt x="638175" y="850898"/>
                  </a:cubicBezTo>
                  <a:lnTo>
                    <a:pt x="0" y="116046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>
                <a:rot lat="18000000" lon="0" rev="20099999"/>
              </a:camera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89" name="Полилиния 288"/>
            <p:cNvSpPr/>
            <p:nvPr/>
          </p:nvSpPr>
          <p:spPr>
            <a:xfrm rot="1839986">
              <a:off x="523281" y="5784561"/>
              <a:ext cx="488006" cy="785225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290" name="24-конечная звезда 289"/>
            <p:cNvSpPr/>
            <p:nvPr/>
          </p:nvSpPr>
          <p:spPr>
            <a:xfrm>
              <a:off x="571472" y="5643578"/>
              <a:ext cx="357190" cy="285752"/>
            </a:xfrm>
            <a:prstGeom prst="star24">
              <a:avLst>
                <a:gd name="adj" fmla="val 43333"/>
              </a:avLst>
            </a:prstGeom>
            <a:solidFill>
              <a:srgbClr val="FFFF00"/>
            </a:solidFill>
            <a:ln>
              <a:noFill/>
            </a:ln>
            <a:scene3d>
              <a:camera prst="orthographicFront"/>
              <a:lightRig rig="threePt" dir="t"/>
            </a:scene3d>
            <a:sp3d>
              <a:bevelT h="38100" prst="relaxedInse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</p:grpSp>
      <p:grpSp>
        <p:nvGrpSpPr>
          <p:cNvPr id="52292" name="Группа 356"/>
          <p:cNvGrpSpPr>
            <a:grpSpLocks/>
          </p:cNvGrpSpPr>
          <p:nvPr/>
        </p:nvGrpSpPr>
        <p:grpSpPr bwMode="auto">
          <a:xfrm rot="-1531300">
            <a:off x="1657350" y="6384925"/>
            <a:ext cx="250825" cy="339725"/>
            <a:chOff x="2857488" y="4883951"/>
            <a:chExt cx="571504" cy="903297"/>
          </a:xfrm>
        </p:grpSpPr>
        <p:sp>
          <p:nvSpPr>
            <p:cNvPr id="358" name="Овал 357"/>
            <p:cNvSpPr/>
            <p:nvPr/>
          </p:nvSpPr>
          <p:spPr>
            <a:xfrm>
              <a:off x="2999959" y="4926842"/>
              <a:ext cx="285751" cy="143514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59" name="Овал 358"/>
            <p:cNvSpPr/>
            <p:nvPr/>
          </p:nvSpPr>
          <p:spPr>
            <a:xfrm>
              <a:off x="2857488" y="5000636"/>
              <a:ext cx="571504" cy="785818"/>
            </a:xfrm>
            <a:prstGeom prst="ellipse">
              <a:avLst/>
            </a:prstGeom>
            <a:solidFill>
              <a:srgbClr val="A50021"/>
            </a:solidFill>
            <a:ln w="6350">
              <a:solidFill>
                <a:schemeClr val="tx1"/>
              </a:solidFill>
            </a:ln>
            <a:scene3d>
              <a:camera prst="orthographicFront"/>
              <a:lightRig rig="threePt" dir="t"/>
            </a:scene3d>
            <a:sp3d prstMaterial="plastic">
              <a:bevelT w="260350" h="1270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cxnSp>
          <p:nvCxnSpPr>
            <p:cNvPr id="360" name="Прямая соединительная линия 359"/>
            <p:cNvCxnSpPr>
              <a:stCxn id="0" idx="0"/>
              <a:endCxn id="0" idx="4"/>
            </p:cNvCxnSpPr>
            <p:nvPr/>
          </p:nvCxnSpPr>
          <p:spPr>
            <a:xfrm rot="16200000" flipH="1">
              <a:off x="2751569" y="5392222"/>
              <a:ext cx="785109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61" name="Овал 360"/>
            <p:cNvSpPr/>
            <p:nvPr/>
          </p:nvSpPr>
          <p:spPr>
            <a:xfrm>
              <a:off x="3070195" y="4879694"/>
              <a:ext cx="141069" cy="71756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62" name="Овал 361"/>
            <p:cNvSpPr/>
            <p:nvPr/>
          </p:nvSpPr>
          <p:spPr>
            <a:xfrm>
              <a:off x="3000392" y="5138715"/>
              <a:ext cx="68726" cy="71756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63" name="Овал 362"/>
            <p:cNvSpPr/>
            <p:nvPr/>
          </p:nvSpPr>
          <p:spPr>
            <a:xfrm>
              <a:off x="2929645" y="5282724"/>
              <a:ext cx="72342" cy="71759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64" name="Овал 363"/>
            <p:cNvSpPr/>
            <p:nvPr/>
          </p:nvSpPr>
          <p:spPr>
            <a:xfrm>
              <a:off x="2930295" y="5428088"/>
              <a:ext cx="72342" cy="71756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65" name="Овал 364"/>
            <p:cNvSpPr/>
            <p:nvPr/>
          </p:nvSpPr>
          <p:spPr>
            <a:xfrm>
              <a:off x="3000639" y="5569176"/>
              <a:ext cx="68726" cy="71756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66" name="Овал 365"/>
            <p:cNvSpPr/>
            <p:nvPr/>
          </p:nvSpPr>
          <p:spPr>
            <a:xfrm>
              <a:off x="3217000" y="5138793"/>
              <a:ext cx="72342" cy="71756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67" name="Овал 366"/>
            <p:cNvSpPr/>
            <p:nvPr/>
          </p:nvSpPr>
          <p:spPr>
            <a:xfrm>
              <a:off x="3287344" y="5279881"/>
              <a:ext cx="68726" cy="71756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68" name="Овал 367"/>
            <p:cNvSpPr/>
            <p:nvPr/>
          </p:nvSpPr>
          <p:spPr>
            <a:xfrm>
              <a:off x="3287996" y="5425243"/>
              <a:ext cx="68724" cy="71759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69" name="Овал 368"/>
            <p:cNvSpPr/>
            <p:nvPr/>
          </p:nvSpPr>
          <p:spPr>
            <a:xfrm>
              <a:off x="3217247" y="5569254"/>
              <a:ext cx="72342" cy="71756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</p:grpSp>
      <p:grpSp>
        <p:nvGrpSpPr>
          <p:cNvPr id="52293" name="Группа 300"/>
          <p:cNvGrpSpPr>
            <a:grpSpLocks/>
          </p:cNvGrpSpPr>
          <p:nvPr/>
        </p:nvGrpSpPr>
        <p:grpSpPr bwMode="auto">
          <a:xfrm>
            <a:off x="6000750" y="5929313"/>
            <a:ext cx="1000125" cy="928687"/>
            <a:chOff x="214282" y="5643578"/>
            <a:chExt cx="1285884" cy="1017585"/>
          </a:xfrm>
        </p:grpSpPr>
        <p:sp>
          <p:nvSpPr>
            <p:cNvPr id="302" name="Полилиния 301"/>
            <p:cNvSpPr/>
            <p:nvPr/>
          </p:nvSpPr>
          <p:spPr>
            <a:xfrm>
              <a:off x="785786" y="5715016"/>
              <a:ext cx="714380" cy="946147"/>
            </a:xfrm>
            <a:custGeom>
              <a:avLst/>
              <a:gdLst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60461 h 1160461"/>
                <a:gd name="connsiteX1" fmla="*/ 228600 w 1000125"/>
                <a:gd name="connsiteY1" fmla="*/ 574673 h 1160461"/>
                <a:gd name="connsiteX2" fmla="*/ 404812 w 1000125"/>
                <a:gd name="connsiteY2" fmla="*/ 574673 h 1160461"/>
                <a:gd name="connsiteX3" fmla="*/ 385762 w 1000125"/>
                <a:gd name="connsiteY3" fmla="*/ 384173 h 1160461"/>
                <a:gd name="connsiteX4" fmla="*/ 666750 w 1000125"/>
                <a:gd name="connsiteY4" fmla="*/ 350836 h 1160461"/>
                <a:gd name="connsiteX5" fmla="*/ 642937 w 1000125"/>
                <a:gd name="connsiteY5" fmla="*/ 150811 h 1160461"/>
                <a:gd name="connsiteX6" fmla="*/ 914400 w 1000125"/>
                <a:gd name="connsiteY6" fmla="*/ 12698 h 1160461"/>
                <a:gd name="connsiteX7" fmla="*/ 1000125 w 1000125"/>
                <a:gd name="connsiteY7" fmla="*/ 379411 h 1160461"/>
                <a:gd name="connsiteX8" fmla="*/ 828675 w 1000125"/>
                <a:gd name="connsiteY8" fmla="*/ 403223 h 1160461"/>
                <a:gd name="connsiteX9" fmla="*/ 852487 w 1000125"/>
                <a:gd name="connsiteY9" fmla="*/ 631823 h 1160461"/>
                <a:gd name="connsiteX10" fmla="*/ 638175 w 1000125"/>
                <a:gd name="connsiteY10" fmla="*/ 669923 h 1160461"/>
                <a:gd name="connsiteX11" fmla="*/ 638175 w 1000125"/>
                <a:gd name="connsiteY11" fmla="*/ 850898 h 1160461"/>
                <a:gd name="connsiteX12" fmla="*/ 0 w 1000125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76332" h="1160461">
                  <a:moveTo>
                    <a:pt x="0" y="1160461"/>
                  </a:moveTo>
                  <a:lnTo>
                    <a:pt x="228600" y="574673"/>
                  </a:lnTo>
                  <a:cubicBezTo>
                    <a:pt x="282586" y="474659"/>
                    <a:pt x="346075" y="574673"/>
                    <a:pt x="404812" y="574673"/>
                  </a:cubicBezTo>
                  <a:cubicBezTo>
                    <a:pt x="398462" y="511173"/>
                    <a:pt x="315923" y="481010"/>
                    <a:pt x="385762" y="384173"/>
                  </a:cubicBezTo>
                  <a:cubicBezTo>
                    <a:pt x="498486" y="268286"/>
                    <a:pt x="573087" y="361948"/>
                    <a:pt x="666750" y="350836"/>
                  </a:cubicBezTo>
                  <a:cubicBezTo>
                    <a:pt x="658812" y="284161"/>
                    <a:pt x="541347" y="212725"/>
                    <a:pt x="642937" y="150811"/>
                  </a:cubicBezTo>
                  <a:cubicBezTo>
                    <a:pt x="766771" y="0"/>
                    <a:pt x="823912" y="58736"/>
                    <a:pt x="914400" y="12698"/>
                  </a:cubicBezTo>
                  <a:cubicBezTo>
                    <a:pt x="942975" y="134936"/>
                    <a:pt x="1076332" y="180974"/>
                    <a:pt x="1000125" y="379411"/>
                  </a:cubicBezTo>
                  <a:cubicBezTo>
                    <a:pt x="919170" y="458786"/>
                    <a:pt x="885825" y="395286"/>
                    <a:pt x="828675" y="403223"/>
                  </a:cubicBezTo>
                  <a:cubicBezTo>
                    <a:pt x="836612" y="479423"/>
                    <a:pt x="982671" y="507997"/>
                    <a:pt x="852487" y="631823"/>
                  </a:cubicBezTo>
                  <a:cubicBezTo>
                    <a:pt x="766771" y="787396"/>
                    <a:pt x="709612" y="657223"/>
                    <a:pt x="638175" y="669923"/>
                  </a:cubicBezTo>
                  <a:cubicBezTo>
                    <a:pt x="638175" y="730248"/>
                    <a:pt x="719147" y="790570"/>
                    <a:pt x="638175" y="850898"/>
                  </a:cubicBezTo>
                  <a:lnTo>
                    <a:pt x="0" y="116046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>
                <a:rot lat="20566233" lon="4218831" rev="19705992"/>
              </a:camera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03" name="Полилиния 302"/>
            <p:cNvSpPr/>
            <p:nvPr/>
          </p:nvSpPr>
          <p:spPr>
            <a:xfrm flipH="1">
              <a:off x="214282" y="5715016"/>
              <a:ext cx="714380" cy="946147"/>
            </a:xfrm>
            <a:custGeom>
              <a:avLst/>
              <a:gdLst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60461 h 1160461"/>
                <a:gd name="connsiteX1" fmla="*/ 228600 w 1000125"/>
                <a:gd name="connsiteY1" fmla="*/ 574673 h 1160461"/>
                <a:gd name="connsiteX2" fmla="*/ 404812 w 1000125"/>
                <a:gd name="connsiteY2" fmla="*/ 574673 h 1160461"/>
                <a:gd name="connsiteX3" fmla="*/ 385762 w 1000125"/>
                <a:gd name="connsiteY3" fmla="*/ 384173 h 1160461"/>
                <a:gd name="connsiteX4" fmla="*/ 666750 w 1000125"/>
                <a:gd name="connsiteY4" fmla="*/ 350836 h 1160461"/>
                <a:gd name="connsiteX5" fmla="*/ 642937 w 1000125"/>
                <a:gd name="connsiteY5" fmla="*/ 150811 h 1160461"/>
                <a:gd name="connsiteX6" fmla="*/ 914400 w 1000125"/>
                <a:gd name="connsiteY6" fmla="*/ 12698 h 1160461"/>
                <a:gd name="connsiteX7" fmla="*/ 1000125 w 1000125"/>
                <a:gd name="connsiteY7" fmla="*/ 379411 h 1160461"/>
                <a:gd name="connsiteX8" fmla="*/ 828675 w 1000125"/>
                <a:gd name="connsiteY8" fmla="*/ 403223 h 1160461"/>
                <a:gd name="connsiteX9" fmla="*/ 852487 w 1000125"/>
                <a:gd name="connsiteY9" fmla="*/ 631823 h 1160461"/>
                <a:gd name="connsiteX10" fmla="*/ 638175 w 1000125"/>
                <a:gd name="connsiteY10" fmla="*/ 669923 h 1160461"/>
                <a:gd name="connsiteX11" fmla="*/ 638175 w 1000125"/>
                <a:gd name="connsiteY11" fmla="*/ 850898 h 1160461"/>
                <a:gd name="connsiteX12" fmla="*/ 0 w 1000125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76332" h="1160461">
                  <a:moveTo>
                    <a:pt x="0" y="1160461"/>
                  </a:moveTo>
                  <a:lnTo>
                    <a:pt x="228600" y="574673"/>
                  </a:lnTo>
                  <a:cubicBezTo>
                    <a:pt x="282586" y="474659"/>
                    <a:pt x="346075" y="574673"/>
                    <a:pt x="404812" y="574673"/>
                  </a:cubicBezTo>
                  <a:cubicBezTo>
                    <a:pt x="398462" y="511173"/>
                    <a:pt x="315923" y="481010"/>
                    <a:pt x="385762" y="384173"/>
                  </a:cubicBezTo>
                  <a:cubicBezTo>
                    <a:pt x="498486" y="268286"/>
                    <a:pt x="573087" y="361948"/>
                    <a:pt x="666750" y="350836"/>
                  </a:cubicBezTo>
                  <a:cubicBezTo>
                    <a:pt x="658812" y="284161"/>
                    <a:pt x="541347" y="212725"/>
                    <a:pt x="642937" y="150811"/>
                  </a:cubicBezTo>
                  <a:cubicBezTo>
                    <a:pt x="766771" y="0"/>
                    <a:pt x="823912" y="58736"/>
                    <a:pt x="914400" y="12698"/>
                  </a:cubicBezTo>
                  <a:cubicBezTo>
                    <a:pt x="942975" y="134936"/>
                    <a:pt x="1076332" y="180974"/>
                    <a:pt x="1000125" y="379411"/>
                  </a:cubicBezTo>
                  <a:cubicBezTo>
                    <a:pt x="919170" y="458786"/>
                    <a:pt x="885825" y="395286"/>
                    <a:pt x="828675" y="403223"/>
                  </a:cubicBezTo>
                  <a:cubicBezTo>
                    <a:pt x="836612" y="479423"/>
                    <a:pt x="982671" y="507997"/>
                    <a:pt x="852487" y="631823"/>
                  </a:cubicBezTo>
                  <a:cubicBezTo>
                    <a:pt x="766771" y="787396"/>
                    <a:pt x="709612" y="657223"/>
                    <a:pt x="638175" y="669923"/>
                  </a:cubicBezTo>
                  <a:cubicBezTo>
                    <a:pt x="638175" y="730248"/>
                    <a:pt x="719147" y="790570"/>
                    <a:pt x="638175" y="850898"/>
                  </a:cubicBezTo>
                  <a:lnTo>
                    <a:pt x="0" y="116046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>
                <a:rot lat="18000000" lon="0" rev="20099999"/>
              </a:camera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04" name="Полилиния 303"/>
            <p:cNvSpPr/>
            <p:nvPr/>
          </p:nvSpPr>
          <p:spPr>
            <a:xfrm rot="1839986">
              <a:off x="523281" y="5784561"/>
              <a:ext cx="488006" cy="785225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  <p:sp>
          <p:nvSpPr>
            <p:cNvPr id="305" name="24-конечная звезда 304"/>
            <p:cNvSpPr/>
            <p:nvPr/>
          </p:nvSpPr>
          <p:spPr>
            <a:xfrm>
              <a:off x="571472" y="5643578"/>
              <a:ext cx="357190" cy="285752"/>
            </a:xfrm>
            <a:prstGeom prst="star24">
              <a:avLst>
                <a:gd name="adj" fmla="val 43333"/>
              </a:avLst>
            </a:prstGeom>
            <a:solidFill>
              <a:srgbClr val="FFFF00"/>
            </a:solidFill>
            <a:ln>
              <a:noFill/>
            </a:ln>
            <a:scene3d>
              <a:camera prst="orthographicFront"/>
              <a:lightRig rig="threePt" dir="t"/>
            </a:scene3d>
            <a:sp3d>
              <a:bevelT h="38100" prst="relaxedInse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/>
            </a:p>
          </p:txBody>
        </p:sp>
      </p:grpSp>
      <p:pic>
        <p:nvPicPr>
          <p:cNvPr id="52294" name="Picture 14" descr="Z:\newtek\_backgrounds_1.02\Greg\First Day of School\teacher_kids_waving.gif"/>
          <p:cNvPicPr>
            <a:picLocks noChangeAspect="1" noChangeArrowheads="1" noCrop="1"/>
          </p:cNvPicPr>
          <p:nvPr/>
        </p:nvPicPr>
        <p:blipFill>
          <a:blip r:embed="rId4" cstate="print"/>
          <a:srcRect/>
          <a:stretch>
            <a:fillRect/>
          </a:stretch>
        </p:blipFill>
        <p:spPr bwMode="auto">
          <a:xfrm>
            <a:off x="5789613" y="3727450"/>
            <a:ext cx="2628900" cy="280511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52295" name="Прямоугольник 227"/>
          <p:cNvSpPr>
            <a:spLocks noChangeArrowheads="1"/>
          </p:cNvSpPr>
          <p:nvPr/>
        </p:nvSpPr>
        <p:spPr bwMode="auto">
          <a:xfrm>
            <a:off x="388938" y="1385888"/>
            <a:ext cx="5956300" cy="757078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r>
              <a:rPr lang="en-US">
                <a:latin typeface="Calibri" pitchFamily="34" charset="0"/>
                <a:hlinkClick r:id="rId5"/>
              </a:rPr>
              <a:t>http://myclass.shkola.hc.ru/index.php?option=com_content&amp;view=category&amp;layout=blog&amp;id=49&amp;Itemid=76</a:t>
            </a:r>
            <a:endParaRPr lang="ru-RU">
              <a:latin typeface="Calibri" pitchFamily="34" charset="0"/>
            </a:endParaRPr>
          </a:p>
          <a:p>
            <a:endParaRPr lang="ru-RU">
              <a:latin typeface="Calibri" pitchFamily="34" charset="0"/>
            </a:endParaRPr>
          </a:p>
          <a:p>
            <a:r>
              <a:rPr lang="en-US">
                <a:latin typeface="Calibri" pitchFamily="34" charset="0"/>
                <a:hlinkClick r:id="rId6"/>
              </a:rPr>
              <a:t>http://school-collection.edu.ru/catalog/res/86070c84-930f-4321-9f04-48a17da873e9/?from=3709fea8-1ff7-26a5-c7c0-32f1d04346a8&amp;interface=pupil&amp;class=49&amp;subject=38</a:t>
            </a:r>
            <a:endParaRPr lang="ru-RU">
              <a:latin typeface="Calibri" pitchFamily="34" charset="0"/>
            </a:endParaRPr>
          </a:p>
          <a:p>
            <a:endParaRPr lang="ru-RU">
              <a:latin typeface="Calibri" pitchFamily="34" charset="0"/>
            </a:endParaRPr>
          </a:p>
          <a:p>
            <a:r>
              <a:rPr lang="en-US">
                <a:latin typeface="Calibri" pitchFamily="34" charset="0"/>
                <a:hlinkClick r:id="rId7"/>
              </a:rPr>
              <a:t>http://flaminguru.narod.ru/posl5.htm</a:t>
            </a:r>
            <a:endParaRPr lang="ru-RU">
              <a:latin typeface="Calibri" pitchFamily="34" charset="0"/>
            </a:endParaRPr>
          </a:p>
          <a:p>
            <a:endParaRPr lang="ru-RU">
              <a:latin typeface="Calibri" pitchFamily="34" charset="0"/>
            </a:endParaRPr>
          </a:p>
          <a:p>
            <a:r>
              <a:rPr lang="en-US">
                <a:latin typeface="Calibri" pitchFamily="34" charset="0"/>
                <a:hlinkClick r:id="rId8"/>
              </a:rPr>
              <a:t>http://mp3ostrov.com/?string=%E2%E0%EB%FC%F1%20%F6%E2%E5%F2%EE%E2%20%F7%E0%E9%EA%EE%E2%F1%EA%E8%E9</a:t>
            </a:r>
            <a:endParaRPr lang="ru-RU">
              <a:latin typeface="Calibri" pitchFamily="34" charset="0"/>
            </a:endParaRPr>
          </a:p>
          <a:p>
            <a:endParaRPr lang="ru-RU">
              <a:latin typeface="Calibri" pitchFamily="34" charset="0"/>
            </a:endParaRPr>
          </a:p>
          <a:p>
            <a:r>
              <a:rPr lang="en-US">
                <a:latin typeface="Calibri" pitchFamily="34" charset="0"/>
                <a:hlinkClick r:id="rId9"/>
              </a:rPr>
              <a:t>http://www.proshkolu.ru/user/natalya7777d/file/1721788/</a:t>
            </a:r>
            <a:endParaRPr lang="ru-RU">
              <a:latin typeface="Calibri" pitchFamily="34" charset="0"/>
            </a:endParaRPr>
          </a:p>
          <a:p>
            <a:endParaRPr lang="ru-RU">
              <a:latin typeface="Calibri" pitchFamily="34" charset="0"/>
            </a:endParaRPr>
          </a:p>
          <a:p>
            <a:r>
              <a:rPr lang="en-US">
                <a:latin typeface="Calibri" pitchFamily="34" charset="0"/>
                <a:hlinkClick r:id="rId10"/>
              </a:rPr>
              <a:t>http://fizkultira.ucoz.com/load/10</a:t>
            </a:r>
            <a:endParaRPr lang="ru-RU">
              <a:latin typeface="Calibri" pitchFamily="34" charset="0"/>
            </a:endParaRPr>
          </a:p>
          <a:p>
            <a:endParaRPr lang="ru-RU">
              <a:latin typeface="Calibri" pitchFamily="34" charset="0"/>
            </a:endParaRPr>
          </a:p>
          <a:p>
            <a:endParaRPr lang="ru-RU">
              <a:latin typeface="Calibri" pitchFamily="34" charset="0"/>
            </a:endParaRPr>
          </a:p>
          <a:p>
            <a:endParaRPr lang="ru-RU">
              <a:latin typeface="Calibri" pitchFamily="34" charset="0"/>
            </a:endParaRPr>
          </a:p>
          <a:p>
            <a:endParaRPr lang="ru-RU">
              <a:latin typeface="Calibri" pitchFamily="34" charset="0"/>
            </a:endParaRPr>
          </a:p>
          <a:p>
            <a:endParaRPr lang="ru-RU" b="1">
              <a:solidFill>
                <a:srgbClr val="002060"/>
              </a:solidFill>
              <a:latin typeface="Calibri" pitchFamily="34" charset="0"/>
            </a:endParaRPr>
          </a:p>
          <a:p>
            <a:endParaRPr lang="ru-RU" b="1">
              <a:solidFill>
                <a:srgbClr val="002060"/>
              </a:solidFill>
              <a:latin typeface="Calibri" pitchFamily="34" charset="0"/>
            </a:endParaRPr>
          </a:p>
          <a:p>
            <a:endParaRPr lang="ru-RU">
              <a:latin typeface="Calibri" pitchFamily="34" charset="0"/>
            </a:endParaRPr>
          </a:p>
          <a:p>
            <a:endParaRPr lang="ru-RU">
              <a:latin typeface="Calibri" pitchFamily="34" charset="0"/>
            </a:endParaRPr>
          </a:p>
          <a:p>
            <a:endParaRPr lang="ru-RU">
              <a:latin typeface="Calibri" pitchFamily="34" charset="0"/>
            </a:endParaRPr>
          </a:p>
          <a:p>
            <a:endParaRPr lang="ru-RU">
              <a:latin typeface="Calibri" pitchFamily="34" charset="0"/>
            </a:endParaRPr>
          </a:p>
          <a:p>
            <a:endParaRPr lang="ru-RU">
              <a:latin typeface="Calibri" pitchFamily="34" charset="0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theme/theme1.xml><?xml version="1.0" encoding="utf-8"?>
<a:theme xmlns:a="http://schemas.openxmlformats.org/drawingml/2006/main" name="Тема Office">
  <a:themeElements>
    <a:clrScheme name="Стандартная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Стандартная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Стандартная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2.xml><?xml version="1.0" encoding="utf-8"?>
<a:theme xmlns:a="http://schemas.openxmlformats.org/drawingml/2006/main" name="Тема Office">
  <a:themeElements>
    <a:clrScheme name="Стандартная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Стандартная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Стандартная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docProps/app.xml><?xml version="1.0" encoding="utf-8"?>
<Properties xmlns="http://schemas.openxmlformats.org/officeDocument/2006/extended-properties" xmlns:vt="http://schemas.openxmlformats.org/officeDocument/2006/docPropsVTypes">
  <TotalTime>647</TotalTime>
  <Words>1214</Words>
  <Application>Microsoft Office PowerPoint</Application>
  <PresentationFormat>Экран (4:3)</PresentationFormat>
  <Paragraphs>184</Paragraphs>
  <Slides>19</Slides>
  <Notes>19</Notes>
  <HiddenSlides>0</HiddenSlides>
  <MMClips>0</MMClips>
  <ScaleCrop>false</ScaleCrop>
  <HeadingPairs>
    <vt:vector size="6" baseType="variant">
      <vt:variant>
        <vt:lpstr>Тема</vt:lpstr>
      </vt:variant>
      <vt:variant>
        <vt:i4>1</vt:i4>
      </vt:variant>
      <vt:variant>
        <vt:lpstr>Внедренные серверы OLE</vt:lpstr>
      </vt:variant>
      <vt:variant>
        <vt:i4>1</vt:i4>
      </vt:variant>
      <vt:variant>
        <vt:lpstr>Заголовки слайдов</vt:lpstr>
      </vt:variant>
      <vt:variant>
        <vt:i4>19</vt:i4>
      </vt:variant>
    </vt:vector>
  </HeadingPairs>
  <TitlesOfParts>
    <vt:vector size="21" baseType="lpstr">
      <vt:lpstr>Тема Office</vt:lpstr>
      <vt:lpstr>Презентация</vt:lpstr>
      <vt:lpstr>Слайд 1</vt:lpstr>
      <vt:lpstr>Словарь мудрых мыслей</vt:lpstr>
      <vt:lpstr>Цели и установки</vt:lpstr>
      <vt:lpstr>Восемь основных заповедей</vt:lpstr>
      <vt:lpstr>Подбор заданий</vt:lpstr>
      <vt:lpstr>Подбор заданий</vt:lpstr>
      <vt:lpstr>Работа с текстом</vt:lpstr>
      <vt:lpstr>Спортивно-оздоровительная страница</vt:lpstr>
      <vt:lpstr>Это интересно!</vt:lpstr>
      <vt:lpstr>Тренировочные упражнения</vt:lpstr>
      <vt:lpstr>Творческий спортивный диктант</vt:lpstr>
      <vt:lpstr>Работа по картине</vt:lpstr>
      <vt:lpstr>Словарная работа</vt:lpstr>
      <vt:lpstr>Психологическая страница</vt:lpstr>
      <vt:lpstr>Эмоциональная разгрузка</vt:lpstr>
      <vt:lpstr>Поэтическая страница</vt:lpstr>
      <vt:lpstr>Поэтическая страница</vt:lpstr>
      <vt:lpstr>Предупредительная страница</vt:lpstr>
      <vt:lpstr>Использованные ресурсы</vt:lpstr>
    </vt:vector>
  </TitlesOfParts>
  <Company>BEST_XP</Company>
  <LinksUpToDate>false</LinksUpToDate>
  <SharedDoc>false</SharedDoc>
  <HyperlinksChanged>false</HyperlinksChanged>
  <AppVersion>12.0000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Здоровьесберегающие технологии на уроках русского языка</dc:title>
  <dc:creator>Лена</dc:creator>
  <cp:lastModifiedBy>123</cp:lastModifiedBy>
  <cp:revision>135</cp:revision>
  <dcterms:created xsi:type="dcterms:W3CDTF">2012-02-19T05:24:58Z</dcterms:created>
  <dcterms:modified xsi:type="dcterms:W3CDTF">2017-04-15T18:13:50Z</dcterms:modified>
</cp:coreProperties>
</file>