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74601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gradFill>
          <a:gsLst>
            <a:gs pos="0">
              <a:srgbClr val="49496E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"/>
          <p:cNvGrpSpPr/>
          <p:nvPr/>
        </p:nvGrpSpPr>
        <p:grpSpPr>
          <a:xfrm>
            <a:off x="-104775" y="1307695"/>
            <a:ext cx="9350375" cy="5638288"/>
            <a:chOff x="-65" y="822"/>
            <a:chExt cx="5890" cy="3552"/>
          </a:xfrm>
        </p:grpSpPr>
        <p:sp>
          <p:nvSpPr>
            <p:cNvPr id="229" name="Google Shape;229;p2"/>
            <p:cNvSpPr txBox="1"/>
            <p:nvPr/>
          </p:nvSpPr>
          <p:spPr>
            <a:xfrm rot="10020000" flipH="1">
              <a:off x="-14" y="1033"/>
              <a:ext cx="1744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"/>
            <p:cNvSpPr txBox="1"/>
            <p:nvPr/>
          </p:nvSpPr>
          <p:spPr>
            <a:xfrm rot="10020000" flipH="1">
              <a:off x="-24" y="1127"/>
              <a:ext cx="2033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"/>
            <p:cNvSpPr txBox="1"/>
            <p:nvPr/>
          </p:nvSpPr>
          <p:spPr>
            <a:xfrm rot="9960000" flipH="1">
              <a:off x="-27" y="1198"/>
              <a:ext cx="2246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"/>
            <p:cNvSpPr txBox="1"/>
            <p:nvPr/>
          </p:nvSpPr>
          <p:spPr>
            <a:xfrm rot="9900000" flipH="1">
              <a:off x="-43" y="1283"/>
              <a:ext cx="2476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"/>
            <p:cNvSpPr txBox="1"/>
            <p:nvPr/>
          </p:nvSpPr>
          <p:spPr>
            <a:xfrm rot="9840000" flipH="1">
              <a:off x="-51" y="1397"/>
              <a:ext cx="2770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"/>
            <p:cNvSpPr txBox="1"/>
            <p:nvPr/>
          </p:nvSpPr>
          <p:spPr>
            <a:xfrm rot="9780000" flipH="1">
              <a:off x="-65" y="1523"/>
              <a:ext cx="3058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"/>
            <p:cNvSpPr txBox="1"/>
            <p:nvPr/>
          </p:nvSpPr>
          <p:spPr>
            <a:xfrm rot="9720000" flipH="1">
              <a:off x="-93" y="1694"/>
              <a:ext cx="3403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"/>
            <p:cNvSpPr txBox="1"/>
            <p:nvPr/>
          </p:nvSpPr>
          <p:spPr>
            <a:xfrm rot="9600000" flipH="1">
              <a:off x="-99" y="1863"/>
              <a:ext cx="3749" cy="6"/>
            </a:xfrm>
            <a:prstGeom prst="rect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"/>
            <p:cNvSpPr txBox="1"/>
            <p:nvPr/>
          </p:nvSpPr>
          <p:spPr>
            <a:xfrm rot="9420000" flipH="1">
              <a:off x="-165" y="2053"/>
              <a:ext cx="4209" cy="6"/>
            </a:xfrm>
            <a:prstGeom prst="rect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"/>
            <p:cNvSpPr txBox="1"/>
            <p:nvPr/>
          </p:nvSpPr>
          <p:spPr>
            <a:xfrm rot="9360000" flipH="1">
              <a:off x="-214" y="2289"/>
              <a:ext cx="4612" cy="6"/>
            </a:xfrm>
            <a:prstGeom prst="rect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"/>
            <p:cNvSpPr txBox="1"/>
            <p:nvPr/>
          </p:nvSpPr>
          <p:spPr>
            <a:xfrm rot="9180000" flipH="1">
              <a:off x="-313" y="2617"/>
              <a:ext cx="5200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"/>
            <p:cNvSpPr txBox="1"/>
            <p:nvPr/>
          </p:nvSpPr>
          <p:spPr>
            <a:xfrm rot="8940000" flipH="1">
              <a:off x="9" y="2881"/>
              <a:ext cx="5401" cy="6"/>
            </a:xfrm>
            <a:prstGeom prst="rect">
              <a:avLst/>
            </a:prstGeom>
            <a:gradFill>
              <a:gsLst>
                <a:gs pos="0">
                  <a:srgbClr val="47476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 txBox="1"/>
            <p:nvPr/>
          </p:nvSpPr>
          <p:spPr>
            <a:xfrm rot="8640000" flipH="1">
              <a:off x="1319" y="2928"/>
              <a:ext cx="4612" cy="6"/>
            </a:xfrm>
            <a:prstGeom prst="rect">
              <a:avLst/>
            </a:prstGeom>
            <a:gradFill>
              <a:gsLst>
                <a:gs pos="0">
                  <a:srgbClr val="3B3B58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"/>
            <p:cNvSpPr txBox="1"/>
            <p:nvPr/>
          </p:nvSpPr>
          <p:spPr>
            <a:xfrm rot="8220000" flipH="1">
              <a:off x="2681" y="3071"/>
              <a:ext cx="3576" cy="6"/>
            </a:xfrm>
            <a:prstGeom prst="rect">
              <a:avLst/>
            </a:prstGeom>
            <a:gradFill>
              <a:gsLst>
                <a:gs pos="0">
                  <a:srgbClr val="15151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"/>
            <p:cNvSpPr txBox="1"/>
            <p:nvPr/>
          </p:nvSpPr>
          <p:spPr>
            <a:xfrm rot="7860000" flipH="1">
              <a:off x="4052" y="3503"/>
              <a:ext cx="2079" cy="6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"/>
            <p:cNvSpPr txBox="1"/>
            <p:nvPr/>
          </p:nvSpPr>
          <p:spPr>
            <a:xfrm rot="7560000">
              <a:off x="5368" y="4166"/>
              <a:ext cx="501" cy="6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"/>
            <p:cNvSpPr txBox="1"/>
            <p:nvPr/>
          </p:nvSpPr>
          <p:spPr>
            <a:xfrm rot="1020000">
              <a:off x="-146" y="2360"/>
              <a:ext cx="6046" cy="6"/>
            </a:xfrm>
            <a:prstGeom prst="rect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"/>
            <p:cNvSpPr txBox="1"/>
            <p:nvPr/>
          </p:nvSpPr>
          <p:spPr>
            <a:xfrm rot="1560000">
              <a:off x="-198" y="3396"/>
              <a:ext cx="4142" cy="6"/>
            </a:xfrm>
            <a:prstGeom prst="rect">
              <a:avLst/>
            </a:prstGeom>
            <a:gradFill>
              <a:gsLst>
                <a:gs pos="0">
                  <a:srgbClr val="52527C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"/>
            <p:cNvSpPr txBox="1"/>
            <p:nvPr/>
          </p:nvSpPr>
          <p:spPr>
            <a:xfrm rot="1680000">
              <a:off x="-165" y="3624"/>
              <a:ext cx="2804" cy="6"/>
            </a:xfrm>
            <a:prstGeom prst="rect">
              <a:avLst/>
            </a:prstGeom>
            <a:gradFill>
              <a:gsLst>
                <a:gs pos="0">
                  <a:srgbClr val="52527C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"/>
            <p:cNvSpPr txBox="1"/>
            <p:nvPr/>
          </p:nvSpPr>
          <p:spPr>
            <a:xfrm rot="1920000">
              <a:off x="-110" y="3922"/>
              <a:ext cx="1400" cy="6"/>
            </a:xfrm>
            <a:prstGeom prst="rect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"/>
            <p:cNvSpPr txBox="1"/>
            <p:nvPr/>
          </p:nvSpPr>
          <p:spPr>
            <a:xfrm rot="1380000">
              <a:off x="-216" y="3221"/>
              <a:ext cx="5477" cy="6"/>
            </a:xfrm>
            <a:prstGeom prst="rect">
              <a:avLst/>
            </a:prstGeom>
            <a:gradFill>
              <a:gsLst>
                <a:gs pos="0">
                  <a:srgbClr val="49496E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"/>
            <p:cNvSpPr txBox="1"/>
            <p:nvPr/>
          </p:nvSpPr>
          <p:spPr>
            <a:xfrm rot="960000">
              <a:off x="-115" y="2129"/>
              <a:ext cx="6016" cy="6"/>
            </a:xfrm>
            <a:prstGeom prst="rect">
              <a:avLst/>
            </a:prstGeom>
            <a:gradFill>
              <a:gsLst>
                <a:gs pos="0">
                  <a:srgbClr val="4F4F77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"/>
            <p:cNvSpPr txBox="1"/>
            <p:nvPr/>
          </p:nvSpPr>
          <p:spPr>
            <a:xfrm rot="-9840000" flipH="1">
              <a:off x="80" y="1946"/>
              <a:ext cx="5756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"/>
            <p:cNvSpPr txBox="1"/>
            <p:nvPr/>
          </p:nvSpPr>
          <p:spPr>
            <a:xfrm rot="840000">
              <a:off x="374" y="1802"/>
              <a:ext cx="5475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"/>
            <p:cNvSpPr txBox="1"/>
            <p:nvPr/>
          </p:nvSpPr>
          <p:spPr>
            <a:xfrm rot="720000">
              <a:off x="848" y="1582"/>
              <a:ext cx="4976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"/>
            <p:cNvSpPr txBox="1"/>
            <p:nvPr/>
          </p:nvSpPr>
          <p:spPr>
            <a:xfrm rot="720000">
              <a:off x="1053" y="1476"/>
              <a:ext cx="4759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"/>
            <p:cNvSpPr txBox="1"/>
            <p:nvPr/>
          </p:nvSpPr>
          <p:spPr>
            <a:xfrm rot="660000">
              <a:off x="1244" y="1377"/>
              <a:ext cx="4557" cy="6"/>
            </a:xfrm>
            <a:prstGeom prst="rect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"/>
            <p:cNvSpPr txBox="1"/>
            <p:nvPr/>
          </p:nvSpPr>
          <p:spPr>
            <a:xfrm rot="-10140000" flipH="1">
              <a:off x="1487" y="1305"/>
              <a:ext cx="4314" cy="6"/>
            </a:xfrm>
            <a:prstGeom prst="rect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"/>
            <p:cNvSpPr txBox="1"/>
            <p:nvPr/>
          </p:nvSpPr>
          <p:spPr>
            <a:xfrm rot="-10140000" flipH="1">
              <a:off x="1650" y="1218"/>
              <a:ext cx="4154" cy="6"/>
            </a:xfrm>
            <a:prstGeom prst="rect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"/>
            <p:cNvSpPr txBox="1"/>
            <p:nvPr/>
          </p:nvSpPr>
          <p:spPr>
            <a:xfrm rot="-9960000" flipH="1">
              <a:off x="611" y="1684"/>
              <a:ext cx="5204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"/>
            <p:cNvSpPr txBox="1"/>
            <p:nvPr/>
          </p:nvSpPr>
          <p:spPr>
            <a:xfrm rot="-9480000" flipH="1">
              <a:off x="-204" y="2976"/>
              <a:ext cx="6150" cy="6"/>
            </a:xfrm>
            <a:prstGeom prst="rect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"/>
            <p:cNvSpPr txBox="1"/>
            <p:nvPr/>
          </p:nvSpPr>
          <p:spPr>
            <a:xfrm rot="-9600000" flipH="1">
              <a:off x="-174" y="2663"/>
              <a:ext cx="6104" cy="6"/>
            </a:xfrm>
            <a:prstGeom prst="rect">
              <a:avLst/>
            </a:prstGeom>
            <a:gradFill>
              <a:gsLst>
                <a:gs pos="0">
                  <a:srgbClr val="4B4B7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740" y="3359"/>
              <a:ext cx="168" cy="96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36" y="3074"/>
              <a:ext cx="168" cy="95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159" y="3652"/>
              <a:ext cx="196" cy="106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2077" y="2661"/>
              <a:ext cx="156" cy="84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1223" y="3076"/>
              <a:ext cx="168" cy="95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1686" y="2857"/>
              <a:ext cx="156" cy="90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750" y="2839"/>
              <a:ext cx="151" cy="89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367" y="2656"/>
              <a:ext cx="150" cy="84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1172" y="2642"/>
              <a:ext cx="156" cy="83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2401" y="2485"/>
              <a:ext cx="156" cy="83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1910" y="2314"/>
              <a:ext cx="134" cy="73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2254" y="2154"/>
              <a:ext cx="134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2742" y="2305"/>
              <a:ext cx="140" cy="72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2812" y="1898"/>
              <a:ext cx="129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3721" y="1792"/>
              <a:ext cx="128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3528" y="1896"/>
              <a:ext cx="128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3064" y="1778"/>
              <a:ext cx="128" cy="62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3277" y="2024"/>
              <a:ext cx="134" cy="73"/>
            </a:xfrm>
            <a:prstGeom prst="ellipse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3027" y="2160"/>
              <a:ext cx="133" cy="61"/>
            </a:xfrm>
            <a:prstGeom prst="ellipse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1569" y="2453"/>
              <a:ext cx="150" cy="90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1863" y="2028"/>
              <a:ext cx="139" cy="6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1513" y="2175"/>
              <a:ext cx="139" cy="6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1191" y="2311"/>
              <a:ext cx="134" cy="72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1154" y="2047"/>
              <a:ext cx="134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1142" y="1803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1500" y="1912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1804" y="1801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2159" y="1905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2432" y="1787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470" y="2032"/>
              <a:ext cx="134" cy="73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68" y="2166"/>
              <a:ext cx="134" cy="73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798" y="1916"/>
              <a:ext cx="128" cy="6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455" y="1797"/>
              <a:ext cx="128" cy="6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113" y="1901"/>
              <a:ext cx="128" cy="6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432" y="2323"/>
              <a:ext cx="139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814" y="2178"/>
              <a:ext cx="134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789" y="2472"/>
              <a:ext cx="156" cy="89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2544" y="2015"/>
              <a:ext cx="140" cy="72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1457" y="1700"/>
              <a:ext cx="123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1747" y="1599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1385" y="1506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1093" y="1595"/>
              <a:ext cx="123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792" y="1690"/>
              <a:ext cx="124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2011" y="1512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2087" y="1696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2345" y="1601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2684" y="1686"/>
              <a:ext cx="123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806" y="1512"/>
              <a:ext cx="123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495" y="1597"/>
              <a:ext cx="123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228" y="1508"/>
              <a:ext cx="123" cy="50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157" y="1698"/>
              <a:ext cx="123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2887" y="1595"/>
              <a:ext cx="124" cy="50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3079" y="1511"/>
              <a:ext cx="124" cy="5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3270" y="1688"/>
              <a:ext cx="124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3453" y="1599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3651" y="1506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4251" y="1513"/>
              <a:ext cx="124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3901" y="1701"/>
              <a:ext cx="128" cy="50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4086" y="1608"/>
              <a:ext cx="128" cy="50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1282" y="3653"/>
              <a:ext cx="196" cy="111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707" y="4014"/>
              <a:ext cx="191" cy="112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2229" y="3090"/>
              <a:ext cx="168" cy="95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2604" y="2867"/>
              <a:ext cx="156" cy="89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2907" y="2668"/>
              <a:ext cx="156" cy="84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3248" y="2454"/>
              <a:ext cx="150" cy="90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1801" y="3360"/>
              <a:ext cx="168" cy="95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3512" y="2302"/>
              <a:ext cx="134" cy="73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3980" y="2014"/>
              <a:ext cx="134" cy="72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3753" y="2158"/>
              <a:ext cx="134" cy="61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4176" y="1898"/>
              <a:ext cx="128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4338" y="1797"/>
              <a:ext cx="129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4505" y="1700"/>
              <a:ext cx="124" cy="51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4661" y="1603"/>
              <a:ext cx="123" cy="50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4803" y="1512"/>
              <a:ext cx="128" cy="51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4930" y="1431"/>
              <a:ext cx="111" cy="50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3835" y="1430"/>
              <a:ext cx="112" cy="50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3286" y="1430"/>
              <a:ext cx="112" cy="50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972" y="1366"/>
              <a:ext cx="111" cy="5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3152" y="1292"/>
              <a:ext cx="112" cy="50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3020" y="1170"/>
              <a:ext cx="112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2443" y="1368"/>
              <a:ext cx="112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2301" y="1220"/>
              <a:ext cx="112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2095" y="1284"/>
              <a:ext cx="112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2228" y="1442"/>
              <a:ext cx="111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1109" y="1424"/>
              <a:ext cx="112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611" y="1284"/>
              <a:ext cx="111" cy="51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305" y="1358"/>
              <a:ext cx="111" cy="51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156" y="1154"/>
              <a:ext cx="112" cy="50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4538" y="1365"/>
              <a:ext cx="106" cy="45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4407" y="1440"/>
              <a:ext cx="105" cy="44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3992" y="1356"/>
              <a:ext cx="106" cy="45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3466" y="1356"/>
              <a:ext cx="106" cy="45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2852" y="1228"/>
              <a:ext cx="106" cy="44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2678" y="1109"/>
              <a:ext cx="106" cy="44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2859" y="1045"/>
              <a:ext cx="106" cy="45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1942" y="104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1088" y="1277"/>
              <a:ext cx="106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827" y="135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537" y="1428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635" y="106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1540" y="105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1120" y="1063"/>
              <a:ext cx="105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4131" y="1284"/>
              <a:ext cx="111" cy="45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3477" y="1163"/>
              <a:ext cx="112" cy="45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3315" y="1229"/>
              <a:ext cx="112" cy="45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3174" y="1112"/>
              <a:ext cx="112" cy="44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396" y="1051"/>
              <a:ext cx="112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769" y="1446"/>
              <a:ext cx="111" cy="44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656" y="1294"/>
              <a:ext cx="112" cy="45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501" y="1159"/>
              <a:ext cx="111" cy="45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2222" y="1101"/>
              <a:ext cx="112" cy="44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029" y="1162"/>
              <a:ext cx="111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1875" y="1356"/>
              <a:ext cx="112" cy="45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1809" y="1223"/>
              <a:ext cx="111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1738" y="1098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1583" y="1289"/>
              <a:ext cx="112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1379" y="1343"/>
              <a:ext cx="112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1529" y="1156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1294" y="1222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1314" y="1112"/>
              <a:ext cx="112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1082" y="1166"/>
              <a:ext cx="111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877" y="1121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875" y="1216"/>
              <a:ext cx="111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680" y="1170"/>
              <a:ext cx="112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411" y="1232"/>
              <a:ext cx="111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434" y="1100"/>
              <a:ext cx="112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119" y="1312"/>
              <a:ext cx="111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858" y="1001"/>
              <a:ext cx="101" cy="38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1341" y="1013"/>
              <a:ext cx="101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1739" y="1008"/>
              <a:ext cx="101" cy="38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2116" y="1001"/>
              <a:ext cx="100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2320" y="941"/>
              <a:ext cx="101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2601" y="995"/>
              <a:ext cx="101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1667" y="1420"/>
              <a:ext cx="106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2557" y="1516"/>
              <a:ext cx="123" cy="5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619" y="1287"/>
              <a:ext cx="112" cy="5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791" y="1212"/>
              <a:ext cx="111" cy="5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2134" y="908"/>
              <a:ext cx="79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1264" y="908"/>
              <a:ext cx="79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1471" y="869"/>
              <a:ext cx="79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1650" y="824"/>
              <a:ext cx="83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1918" y="869"/>
              <a:ext cx="84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1720" y="923"/>
              <a:ext cx="83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1913" y="957"/>
              <a:ext cx="95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1541" y="962"/>
              <a:ext cx="89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1076" y="953"/>
              <a:ext cx="101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1983" y="4027"/>
              <a:ext cx="195" cy="105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2460" y="3671"/>
              <a:ext cx="196" cy="112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3238" y="3121"/>
              <a:ext cx="168" cy="95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550" y="2880"/>
              <a:ext cx="157" cy="89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2892" y="3377"/>
              <a:ext cx="168" cy="95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869" y="2657"/>
              <a:ext cx="151" cy="84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4090" y="2475"/>
              <a:ext cx="156" cy="89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4327" y="2314"/>
              <a:ext cx="134" cy="72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4712" y="2022"/>
              <a:ext cx="134" cy="73"/>
            </a:xfrm>
            <a:prstGeom prst="ellipse">
              <a:avLst/>
            </a:prstGeom>
            <a:gradFill>
              <a:gsLst>
                <a:gs pos="0">
                  <a:srgbClr val="454567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4533" y="2162"/>
              <a:ext cx="139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4863" y="1920"/>
              <a:ext cx="128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5009" y="1807"/>
              <a:ext cx="128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5161" y="1702"/>
              <a:ext cx="123" cy="50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5277" y="1614"/>
              <a:ext cx="124" cy="51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5398" y="1521"/>
              <a:ext cx="123" cy="51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3255" y="4071"/>
              <a:ext cx="196" cy="106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3651" y="3693"/>
              <a:ext cx="196" cy="111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4773" y="3705"/>
              <a:ext cx="201" cy="106"/>
            </a:xfrm>
            <a:prstGeom prst="ellipse">
              <a:avLst/>
            </a:prstGeom>
            <a:gradFill>
              <a:gsLst>
                <a:gs pos="0">
                  <a:srgbClr val="424263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4491" y="4049"/>
              <a:ext cx="196" cy="105"/>
            </a:xfrm>
            <a:prstGeom prst="ellipse">
              <a:avLst/>
            </a:prstGeom>
            <a:gradFill>
              <a:gsLst>
                <a:gs pos="0">
                  <a:srgbClr val="424263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3989" y="3396"/>
              <a:ext cx="168" cy="96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4263" y="3141"/>
              <a:ext cx="167" cy="95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5044" y="3418"/>
              <a:ext cx="167" cy="95"/>
            </a:xfrm>
            <a:prstGeom prst="ellipse">
              <a:avLst/>
            </a:prstGeom>
            <a:gradFill>
              <a:gsLst>
                <a:gs pos="0">
                  <a:srgbClr val="424263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4553" y="2873"/>
              <a:ext cx="156" cy="83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5293" y="3116"/>
              <a:ext cx="168" cy="95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5497" y="2879"/>
              <a:ext cx="156" cy="89"/>
            </a:xfrm>
            <a:prstGeom prst="ellipse">
              <a:avLst/>
            </a:prstGeom>
            <a:gradFill>
              <a:gsLst>
                <a:gs pos="0">
                  <a:srgbClr val="424263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4772" y="2673"/>
              <a:ext cx="156" cy="83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4966" y="2488"/>
              <a:ext cx="156" cy="84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5444" y="2052"/>
              <a:ext cx="134" cy="73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5161" y="2314"/>
              <a:ext cx="140" cy="73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5318" y="2176"/>
              <a:ext cx="134" cy="61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5581" y="1933"/>
              <a:ext cx="128" cy="61"/>
            </a:xfrm>
            <a:prstGeom prst="ellipse">
              <a:avLst/>
            </a:prstGeom>
            <a:gradFill>
              <a:gsLst>
                <a:gs pos="0">
                  <a:srgbClr val="4F4F77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5689" y="1811"/>
              <a:ext cx="128" cy="61"/>
            </a:xfrm>
            <a:prstGeom prst="ellipse">
              <a:avLst/>
            </a:prstGeom>
            <a:gradFill>
              <a:gsLst>
                <a:gs pos="0">
                  <a:srgbClr val="4F4F77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5663" y="2680"/>
              <a:ext cx="156" cy="83"/>
            </a:xfrm>
            <a:prstGeom prst="ellipse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-65" y="2865"/>
              <a:ext cx="150" cy="89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2" y="2477"/>
              <a:ext cx="156" cy="89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-9" y="1436"/>
              <a:ext cx="106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5624" y="4010"/>
              <a:ext cx="201" cy="106"/>
            </a:xfrm>
            <a:prstGeom prst="ellipse">
              <a:avLst/>
            </a:prstGeom>
            <a:gradFill>
              <a:gsLst>
                <a:gs pos="0">
                  <a:srgbClr val="424263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4" name="Google Shape;444;p2"/>
          <p:cNvSpPr txBox="1">
            <a:spLocks noGrp="1"/>
          </p:cNvSpPr>
          <p:nvPr>
            <p:ph type="ctrTitle"/>
          </p:nvPr>
        </p:nvSpPr>
        <p:spPr>
          <a:xfrm>
            <a:off x="685800" y="1844675"/>
            <a:ext cx="7772400" cy="173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6" name="Google Shape;446;p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3"/>
          <p:cNvSpPr txBox="1">
            <a:spLocks noGrp="1"/>
          </p:cNvSpPr>
          <p:nvPr>
            <p:ph type="ftr" idx="11"/>
          </p:nvPr>
        </p:nvSpPr>
        <p:spPr>
          <a:xfrm>
            <a:off x="3124200" y="62436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7" name="Google Shape;457;p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4"/>
          <p:cNvSpPr txBox="1">
            <a:spLocks noGrp="1"/>
          </p:cNvSpPr>
          <p:nvPr>
            <p:ph type="ftr" idx="11"/>
          </p:nvPr>
        </p:nvSpPr>
        <p:spPr>
          <a:xfrm>
            <a:off x="3124200" y="62436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5"/>
          <p:cNvSpPr txBox="1">
            <a:spLocks noGrp="1"/>
          </p:cNvSpPr>
          <p:nvPr>
            <p:ph type="ftr" idx="11"/>
          </p:nvPr>
        </p:nvSpPr>
        <p:spPr>
          <a:xfrm>
            <a:off x="3124200" y="62436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on left, text on right" type="twoColTx">
  <p:cSld name="TITLE_AND_TWO_COLUMNS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6"/>
          <p:cNvSpPr txBox="1">
            <a:spLocks noGrp="1"/>
          </p:cNvSpPr>
          <p:nvPr>
            <p:ph type="ftr" idx="11"/>
          </p:nvPr>
        </p:nvSpPr>
        <p:spPr>
          <a:xfrm>
            <a:off x="3124200" y="62436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03187" y="1304520"/>
            <a:ext cx="9350375" cy="5638288"/>
            <a:chOff x="-65" y="822"/>
            <a:chExt cx="5890" cy="3552"/>
          </a:xfrm>
        </p:grpSpPr>
        <p:sp>
          <p:nvSpPr>
            <p:cNvPr id="7" name="Google Shape;7;p1"/>
            <p:cNvSpPr txBox="1"/>
            <p:nvPr/>
          </p:nvSpPr>
          <p:spPr>
            <a:xfrm rot="10020000" flipH="1">
              <a:off x="-14" y="1033"/>
              <a:ext cx="1744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1"/>
            <p:cNvSpPr txBox="1"/>
            <p:nvPr/>
          </p:nvSpPr>
          <p:spPr>
            <a:xfrm rot="10020000" flipH="1">
              <a:off x="-24" y="1127"/>
              <a:ext cx="2033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1"/>
            <p:cNvSpPr txBox="1"/>
            <p:nvPr/>
          </p:nvSpPr>
          <p:spPr>
            <a:xfrm rot="9960000" flipH="1">
              <a:off x="-27" y="1198"/>
              <a:ext cx="2246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1"/>
            <p:cNvSpPr txBox="1"/>
            <p:nvPr/>
          </p:nvSpPr>
          <p:spPr>
            <a:xfrm rot="9900000" flipH="1">
              <a:off x="-43" y="1283"/>
              <a:ext cx="2476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 txBox="1"/>
            <p:nvPr/>
          </p:nvSpPr>
          <p:spPr>
            <a:xfrm rot="9840000" flipH="1">
              <a:off x="-51" y="1397"/>
              <a:ext cx="2770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 txBox="1"/>
            <p:nvPr/>
          </p:nvSpPr>
          <p:spPr>
            <a:xfrm rot="9780000" flipH="1">
              <a:off x="-65" y="1523"/>
              <a:ext cx="3058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 txBox="1"/>
            <p:nvPr/>
          </p:nvSpPr>
          <p:spPr>
            <a:xfrm rot="9720000" flipH="1">
              <a:off x="-93" y="1694"/>
              <a:ext cx="3403" cy="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rgbClr val="61619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 txBox="1"/>
            <p:nvPr/>
          </p:nvSpPr>
          <p:spPr>
            <a:xfrm rot="9600000" flipH="1">
              <a:off x="-99" y="1863"/>
              <a:ext cx="3749" cy="6"/>
            </a:xfrm>
            <a:prstGeom prst="rect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 txBox="1"/>
            <p:nvPr/>
          </p:nvSpPr>
          <p:spPr>
            <a:xfrm rot="9420000" flipH="1">
              <a:off x="-165" y="2053"/>
              <a:ext cx="4209" cy="6"/>
            </a:xfrm>
            <a:prstGeom prst="rect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 txBox="1"/>
            <p:nvPr/>
          </p:nvSpPr>
          <p:spPr>
            <a:xfrm rot="9360000" flipH="1">
              <a:off x="-214" y="2289"/>
              <a:ext cx="4612" cy="6"/>
            </a:xfrm>
            <a:prstGeom prst="rect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 txBox="1"/>
            <p:nvPr/>
          </p:nvSpPr>
          <p:spPr>
            <a:xfrm rot="9180000" flipH="1">
              <a:off x="-313" y="2617"/>
              <a:ext cx="5200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 txBox="1"/>
            <p:nvPr/>
          </p:nvSpPr>
          <p:spPr>
            <a:xfrm rot="8940000" flipH="1">
              <a:off x="9" y="2881"/>
              <a:ext cx="5401" cy="6"/>
            </a:xfrm>
            <a:prstGeom prst="rect">
              <a:avLst/>
            </a:prstGeom>
            <a:gradFill>
              <a:gsLst>
                <a:gs pos="0">
                  <a:srgbClr val="47476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 txBox="1"/>
            <p:nvPr/>
          </p:nvSpPr>
          <p:spPr>
            <a:xfrm rot="8640000" flipH="1">
              <a:off x="1319" y="2928"/>
              <a:ext cx="4612" cy="6"/>
            </a:xfrm>
            <a:prstGeom prst="rect">
              <a:avLst/>
            </a:prstGeom>
            <a:gradFill>
              <a:gsLst>
                <a:gs pos="0">
                  <a:srgbClr val="3B3B58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 txBox="1"/>
            <p:nvPr/>
          </p:nvSpPr>
          <p:spPr>
            <a:xfrm rot="8220000" flipH="1">
              <a:off x="2681" y="3071"/>
              <a:ext cx="3576" cy="6"/>
            </a:xfrm>
            <a:prstGeom prst="rect">
              <a:avLst/>
            </a:prstGeom>
            <a:gradFill>
              <a:gsLst>
                <a:gs pos="0">
                  <a:srgbClr val="15151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 txBox="1"/>
            <p:nvPr/>
          </p:nvSpPr>
          <p:spPr>
            <a:xfrm rot="7860000" flipH="1">
              <a:off x="4052" y="3503"/>
              <a:ext cx="2079" cy="6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 txBox="1"/>
            <p:nvPr/>
          </p:nvSpPr>
          <p:spPr>
            <a:xfrm rot="7560000">
              <a:off x="5368" y="4166"/>
              <a:ext cx="501" cy="6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 txBox="1"/>
            <p:nvPr/>
          </p:nvSpPr>
          <p:spPr>
            <a:xfrm rot="1020000">
              <a:off x="-146" y="2360"/>
              <a:ext cx="6046" cy="6"/>
            </a:xfrm>
            <a:prstGeom prst="rect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 txBox="1"/>
            <p:nvPr/>
          </p:nvSpPr>
          <p:spPr>
            <a:xfrm rot="1560000">
              <a:off x="-198" y="3396"/>
              <a:ext cx="4142" cy="6"/>
            </a:xfrm>
            <a:prstGeom prst="rect">
              <a:avLst/>
            </a:prstGeom>
            <a:gradFill>
              <a:gsLst>
                <a:gs pos="0">
                  <a:srgbClr val="52527C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 txBox="1"/>
            <p:nvPr/>
          </p:nvSpPr>
          <p:spPr>
            <a:xfrm rot="1680000">
              <a:off x="-165" y="3624"/>
              <a:ext cx="2804" cy="6"/>
            </a:xfrm>
            <a:prstGeom prst="rect">
              <a:avLst/>
            </a:prstGeom>
            <a:gradFill>
              <a:gsLst>
                <a:gs pos="0">
                  <a:srgbClr val="52527C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 txBox="1"/>
            <p:nvPr/>
          </p:nvSpPr>
          <p:spPr>
            <a:xfrm rot="1920000">
              <a:off x="-110" y="3922"/>
              <a:ext cx="1400" cy="6"/>
            </a:xfrm>
            <a:prstGeom prst="rect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 txBox="1"/>
            <p:nvPr/>
          </p:nvSpPr>
          <p:spPr>
            <a:xfrm rot="1380000">
              <a:off x="-216" y="3221"/>
              <a:ext cx="5477" cy="6"/>
            </a:xfrm>
            <a:prstGeom prst="rect">
              <a:avLst/>
            </a:prstGeom>
            <a:gradFill>
              <a:gsLst>
                <a:gs pos="0">
                  <a:srgbClr val="49496E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"/>
            <p:cNvSpPr txBox="1"/>
            <p:nvPr/>
          </p:nvSpPr>
          <p:spPr>
            <a:xfrm rot="960000">
              <a:off x="-115" y="2129"/>
              <a:ext cx="6016" cy="6"/>
            </a:xfrm>
            <a:prstGeom prst="rect">
              <a:avLst/>
            </a:prstGeom>
            <a:gradFill>
              <a:gsLst>
                <a:gs pos="0">
                  <a:srgbClr val="4F4F77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"/>
            <p:cNvSpPr txBox="1"/>
            <p:nvPr/>
          </p:nvSpPr>
          <p:spPr>
            <a:xfrm rot="-9840000" flipH="1">
              <a:off x="80" y="1946"/>
              <a:ext cx="5756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"/>
            <p:cNvSpPr txBox="1"/>
            <p:nvPr/>
          </p:nvSpPr>
          <p:spPr>
            <a:xfrm rot="840000">
              <a:off x="374" y="1802"/>
              <a:ext cx="5475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"/>
            <p:cNvSpPr txBox="1"/>
            <p:nvPr/>
          </p:nvSpPr>
          <p:spPr>
            <a:xfrm rot="720000">
              <a:off x="848" y="1582"/>
              <a:ext cx="4976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"/>
            <p:cNvSpPr txBox="1"/>
            <p:nvPr/>
          </p:nvSpPr>
          <p:spPr>
            <a:xfrm rot="720000">
              <a:off x="1053" y="1476"/>
              <a:ext cx="4759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"/>
            <p:cNvSpPr txBox="1"/>
            <p:nvPr/>
          </p:nvSpPr>
          <p:spPr>
            <a:xfrm rot="660000">
              <a:off x="1244" y="1377"/>
              <a:ext cx="4557" cy="6"/>
            </a:xfrm>
            <a:prstGeom prst="rect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"/>
            <p:cNvSpPr txBox="1"/>
            <p:nvPr/>
          </p:nvSpPr>
          <p:spPr>
            <a:xfrm rot="-10140000" flipH="1">
              <a:off x="1487" y="1305"/>
              <a:ext cx="4314" cy="6"/>
            </a:xfrm>
            <a:prstGeom prst="rect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"/>
            <p:cNvSpPr txBox="1"/>
            <p:nvPr/>
          </p:nvSpPr>
          <p:spPr>
            <a:xfrm rot="-10140000" flipH="1">
              <a:off x="1650" y="1218"/>
              <a:ext cx="4154" cy="6"/>
            </a:xfrm>
            <a:prstGeom prst="rect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"/>
            <p:cNvSpPr txBox="1"/>
            <p:nvPr/>
          </p:nvSpPr>
          <p:spPr>
            <a:xfrm rot="-9960000" flipH="1">
              <a:off x="611" y="1684"/>
              <a:ext cx="5204" cy="6"/>
            </a:xfrm>
            <a:prstGeom prst="rect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"/>
            <p:cNvSpPr txBox="1"/>
            <p:nvPr/>
          </p:nvSpPr>
          <p:spPr>
            <a:xfrm rot="-9480000" flipH="1">
              <a:off x="-204" y="2976"/>
              <a:ext cx="6150" cy="6"/>
            </a:xfrm>
            <a:prstGeom prst="rect">
              <a:avLst/>
            </a:prstGeom>
            <a:gradFill>
              <a:gsLst>
                <a:gs pos="0">
                  <a:srgbClr val="4D4D74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"/>
            <p:cNvSpPr txBox="1"/>
            <p:nvPr/>
          </p:nvSpPr>
          <p:spPr>
            <a:xfrm rot="-9600000" flipH="1">
              <a:off x="-174" y="2663"/>
              <a:ext cx="6104" cy="6"/>
            </a:xfrm>
            <a:prstGeom prst="rect">
              <a:avLst/>
            </a:prstGeom>
            <a:gradFill>
              <a:gsLst>
                <a:gs pos="0">
                  <a:srgbClr val="4B4B7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740" y="3359"/>
              <a:ext cx="168" cy="96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6" y="3074"/>
              <a:ext cx="168" cy="95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159" y="3652"/>
              <a:ext cx="196" cy="106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077" y="2661"/>
              <a:ext cx="156" cy="84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1223" y="3076"/>
              <a:ext cx="168" cy="95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1686" y="2857"/>
              <a:ext cx="156" cy="90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750" y="2839"/>
              <a:ext cx="151" cy="89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367" y="2656"/>
              <a:ext cx="150" cy="84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1172" y="2642"/>
              <a:ext cx="156" cy="83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401" y="2485"/>
              <a:ext cx="156" cy="83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1910" y="2314"/>
              <a:ext cx="134" cy="73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254" y="2154"/>
              <a:ext cx="134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742" y="2305"/>
              <a:ext cx="140" cy="72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812" y="1898"/>
              <a:ext cx="129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3721" y="1792"/>
              <a:ext cx="128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3528" y="1896"/>
              <a:ext cx="128" cy="61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3064" y="1778"/>
              <a:ext cx="128" cy="62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3277" y="2024"/>
              <a:ext cx="134" cy="73"/>
            </a:xfrm>
            <a:prstGeom prst="ellipse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3027" y="2160"/>
              <a:ext cx="133" cy="61"/>
            </a:xfrm>
            <a:prstGeom prst="ellipse">
              <a:avLst/>
            </a:prstGeom>
            <a:gradFill>
              <a:gsLst>
                <a:gs pos="0">
                  <a:srgbClr val="51517A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1569" y="2453"/>
              <a:ext cx="150" cy="90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1863" y="2028"/>
              <a:ext cx="139" cy="6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1513" y="2175"/>
              <a:ext cx="139" cy="6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1191" y="2311"/>
              <a:ext cx="134" cy="72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1154" y="2047"/>
              <a:ext cx="134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142" y="1803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1500" y="1912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1804" y="1801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2159" y="1905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2432" y="1787"/>
              <a:ext cx="128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470" y="2032"/>
              <a:ext cx="134" cy="73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8" y="2166"/>
              <a:ext cx="134" cy="73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798" y="1916"/>
              <a:ext cx="128" cy="6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455" y="1797"/>
              <a:ext cx="128" cy="6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113" y="1901"/>
              <a:ext cx="128" cy="6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432" y="2323"/>
              <a:ext cx="139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814" y="2178"/>
              <a:ext cx="134" cy="6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789" y="2472"/>
              <a:ext cx="156" cy="89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2544" y="2015"/>
              <a:ext cx="140" cy="72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1457" y="1700"/>
              <a:ext cx="123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1747" y="1599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1385" y="1506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1093" y="1595"/>
              <a:ext cx="123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792" y="1690"/>
              <a:ext cx="124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2011" y="1512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2087" y="1696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2345" y="1601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2684" y="1686"/>
              <a:ext cx="123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806" y="1512"/>
              <a:ext cx="123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495" y="1597"/>
              <a:ext cx="123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228" y="1508"/>
              <a:ext cx="123" cy="50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157" y="1698"/>
              <a:ext cx="123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2887" y="1595"/>
              <a:ext cx="124" cy="50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3079" y="1511"/>
              <a:ext cx="124" cy="5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3270" y="1688"/>
              <a:ext cx="124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3453" y="1599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3651" y="1506"/>
              <a:ext cx="123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251" y="1513"/>
              <a:ext cx="124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3901" y="1701"/>
              <a:ext cx="128" cy="50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086" y="1608"/>
              <a:ext cx="128" cy="50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1282" y="3653"/>
              <a:ext cx="196" cy="111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707" y="4014"/>
              <a:ext cx="191" cy="112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2229" y="3090"/>
              <a:ext cx="168" cy="95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2604" y="2867"/>
              <a:ext cx="156" cy="89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2907" y="2668"/>
              <a:ext cx="156" cy="84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3248" y="2454"/>
              <a:ext cx="150" cy="90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1801" y="3360"/>
              <a:ext cx="168" cy="95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3512" y="2302"/>
              <a:ext cx="134" cy="73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3980" y="2014"/>
              <a:ext cx="134" cy="72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753" y="2158"/>
              <a:ext cx="134" cy="61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4176" y="1898"/>
              <a:ext cx="128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4338" y="1797"/>
              <a:ext cx="129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4505" y="1700"/>
              <a:ext cx="124" cy="51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4661" y="1603"/>
              <a:ext cx="123" cy="50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4803" y="1512"/>
              <a:ext cx="128" cy="51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4930" y="1431"/>
              <a:ext cx="111" cy="50"/>
            </a:xfrm>
            <a:prstGeom prst="ellipse">
              <a:avLst/>
            </a:prstGeom>
            <a:gradFill>
              <a:gsLst>
                <a:gs pos="0">
                  <a:srgbClr val="48486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835" y="1430"/>
              <a:ext cx="112" cy="50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286" y="1430"/>
              <a:ext cx="112" cy="50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2972" y="1366"/>
              <a:ext cx="111" cy="5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152" y="1292"/>
              <a:ext cx="112" cy="50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020" y="1170"/>
              <a:ext cx="112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2443" y="1368"/>
              <a:ext cx="112" cy="51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301" y="1220"/>
              <a:ext cx="112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095" y="1284"/>
              <a:ext cx="112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228" y="1442"/>
              <a:ext cx="111" cy="50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1109" y="1424"/>
              <a:ext cx="112" cy="50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611" y="1284"/>
              <a:ext cx="111" cy="51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305" y="1358"/>
              <a:ext cx="111" cy="51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156" y="1154"/>
              <a:ext cx="112" cy="50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4538" y="1365"/>
              <a:ext cx="106" cy="45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4407" y="1440"/>
              <a:ext cx="105" cy="44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3992" y="1356"/>
              <a:ext cx="106" cy="45"/>
            </a:xfrm>
            <a:prstGeom prst="ellipse">
              <a:avLst/>
            </a:prstGeom>
            <a:gradFill>
              <a:gsLst>
                <a:gs pos="0">
                  <a:srgbClr val="54547F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3466" y="1356"/>
              <a:ext cx="106" cy="45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852" y="1228"/>
              <a:ext cx="106" cy="44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678" y="1109"/>
              <a:ext cx="106" cy="44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859" y="1045"/>
              <a:ext cx="106" cy="45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42" y="104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088" y="1277"/>
              <a:ext cx="106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827" y="135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537" y="1428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635" y="106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540" y="1050"/>
              <a:ext cx="106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120" y="1063"/>
              <a:ext cx="105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4131" y="1284"/>
              <a:ext cx="111" cy="45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3477" y="1163"/>
              <a:ext cx="112" cy="45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3315" y="1229"/>
              <a:ext cx="112" cy="45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3174" y="1112"/>
              <a:ext cx="112" cy="44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2396" y="1051"/>
              <a:ext cx="112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2769" y="1446"/>
              <a:ext cx="111" cy="44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2656" y="1294"/>
              <a:ext cx="112" cy="45"/>
            </a:xfrm>
            <a:prstGeom prst="ellipse">
              <a:avLst/>
            </a:prstGeom>
            <a:gradFill>
              <a:gsLst>
                <a:gs pos="0">
                  <a:srgbClr val="5D5D8B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2501" y="1159"/>
              <a:ext cx="111" cy="45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2222" y="1101"/>
              <a:ext cx="112" cy="44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2029" y="1162"/>
              <a:ext cx="111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1875" y="1356"/>
              <a:ext cx="112" cy="45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1809" y="1223"/>
              <a:ext cx="111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1738" y="1098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1583" y="1289"/>
              <a:ext cx="112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1379" y="1343"/>
              <a:ext cx="112" cy="45"/>
            </a:xfrm>
            <a:prstGeom prst="ellipse">
              <a:avLst/>
            </a:prstGeom>
            <a:gradFill>
              <a:gsLst>
                <a:gs pos="0">
                  <a:srgbClr val="606090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1529" y="1156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1294" y="1222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1314" y="1112"/>
              <a:ext cx="112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1082" y="1166"/>
              <a:ext cx="111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877" y="1121"/>
              <a:ext cx="112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"/>
            <p:cNvSpPr/>
            <p:nvPr/>
          </p:nvSpPr>
          <p:spPr>
            <a:xfrm>
              <a:off x="875" y="1216"/>
              <a:ext cx="111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"/>
            <p:cNvSpPr/>
            <p:nvPr/>
          </p:nvSpPr>
          <p:spPr>
            <a:xfrm>
              <a:off x="680" y="1170"/>
              <a:ext cx="112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411" y="1232"/>
              <a:ext cx="111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434" y="1100"/>
              <a:ext cx="112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119" y="1312"/>
              <a:ext cx="111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858" y="1001"/>
              <a:ext cx="101" cy="38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1341" y="1013"/>
              <a:ext cx="101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1739" y="1008"/>
              <a:ext cx="101" cy="38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2116" y="1001"/>
              <a:ext cx="100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2320" y="941"/>
              <a:ext cx="101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"/>
            <p:cNvSpPr/>
            <p:nvPr/>
          </p:nvSpPr>
          <p:spPr>
            <a:xfrm>
              <a:off x="2601" y="995"/>
              <a:ext cx="101" cy="39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"/>
            <p:cNvSpPr/>
            <p:nvPr/>
          </p:nvSpPr>
          <p:spPr>
            <a:xfrm>
              <a:off x="1667" y="1420"/>
              <a:ext cx="106" cy="51"/>
            </a:xfrm>
            <a:prstGeom prst="ellipse">
              <a:avLst/>
            </a:prstGeom>
            <a:gradFill>
              <a:gsLst>
                <a:gs pos="0">
                  <a:srgbClr val="5E5E8D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"/>
            <p:cNvSpPr/>
            <p:nvPr/>
          </p:nvSpPr>
          <p:spPr>
            <a:xfrm>
              <a:off x="2557" y="1516"/>
              <a:ext cx="123" cy="51"/>
            </a:xfrm>
            <a:prstGeom prst="ellipse">
              <a:avLst/>
            </a:prstGeom>
            <a:gradFill>
              <a:gsLst>
                <a:gs pos="0">
                  <a:srgbClr val="5B5B89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3619" y="1287"/>
              <a:ext cx="112" cy="5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"/>
            <p:cNvSpPr/>
            <p:nvPr/>
          </p:nvSpPr>
          <p:spPr>
            <a:xfrm>
              <a:off x="3791" y="1212"/>
              <a:ext cx="111" cy="51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"/>
            <p:cNvSpPr/>
            <p:nvPr/>
          </p:nvSpPr>
          <p:spPr>
            <a:xfrm>
              <a:off x="2134" y="908"/>
              <a:ext cx="79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>
              <a:off x="1264" y="908"/>
              <a:ext cx="79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1471" y="869"/>
              <a:ext cx="79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1650" y="824"/>
              <a:ext cx="83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1918" y="869"/>
              <a:ext cx="84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>
              <a:off x="1720" y="923"/>
              <a:ext cx="83" cy="3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1913" y="957"/>
              <a:ext cx="95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"/>
            <p:cNvSpPr/>
            <p:nvPr/>
          </p:nvSpPr>
          <p:spPr>
            <a:xfrm>
              <a:off x="1541" y="962"/>
              <a:ext cx="89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"/>
            <p:cNvSpPr/>
            <p:nvPr/>
          </p:nvSpPr>
          <p:spPr>
            <a:xfrm>
              <a:off x="1076" y="953"/>
              <a:ext cx="101" cy="45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"/>
            <p:cNvSpPr/>
            <p:nvPr/>
          </p:nvSpPr>
          <p:spPr>
            <a:xfrm>
              <a:off x="1983" y="4027"/>
              <a:ext cx="195" cy="105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2460" y="3671"/>
              <a:ext cx="196" cy="112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>
              <a:off x="3238" y="3121"/>
              <a:ext cx="168" cy="95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>
              <a:off x="3550" y="2880"/>
              <a:ext cx="157" cy="89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"/>
            <p:cNvSpPr/>
            <p:nvPr/>
          </p:nvSpPr>
          <p:spPr>
            <a:xfrm>
              <a:off x="2892" y="3377"/>
              <a:ext cx="168" cy="95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3869" y="2657"/>
              <a:ext cx="151" cy="84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"/>
            <p:cNvSpPr/>
            <p:nvPr/>
          </p:nvSpPr>
          <p:spPr>
            <a:xfrm>
              <a:off x="4090" y="2475"/>
              <a:ext cx="156" cy="89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"/>
            <p:cNvSpPr/>
            <p:nvPr/>
          </p:nvSpPr>
          <p:spPr>
            <a:xfrm>
              <a:off x="4327" y="2314"/>
              <a:ext cx="134" cy="72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"/>
            <p:cNvSpPr/>
            <p:nvPr/>
          </p:nvSpPr>
          <p:spPr>
            <a:xfrm>
              <a:off x="4712" y="2022"/>
              <a:ext cx="134" cy="73"/>
            </a:xfrm>
            <a:prstGeom prst="ellipse">
              <a:avLst/>
            </a:prstGeom>
            <a:gradFill>
              <a:gsLst>
                <a:gs pos="0">
                  <a:srgbClr val="454567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4533" y="2162"/>
              <a:ext cx="139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"/>
            <p:cNvSpPr/>
            <p:nvPr/>
          </p:nvSpPr>
          <p:spPr>
            <a:xfrm>
              <a:off x="4863" y="1920"/>
              <a:ext cx="128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"/>
            <p:cNvSpPr/>
            <p:nvPr/>
          </p:nvSpPr>
          <p:spPr>
            <a:xfrm>
              <a:off x="5009" y="1807"/>
              <a:ext cx="128" cy="61"/>
            </a:xfrm>
            <a:prstGeom prst="ellipse">
              <a:avLst/>
            </a:prstGeom>
            <a:gradFill>
              <a:gsLst>
                <a:gs pos="0">
                  <a:srgbClr val="46466A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"/>
            <p:cNvSpPr/>
            <p:nvPr/>
          </p:nvSpPr>
          <p:spPr>
            <a:xfrm>
              <a:off x="5161" y="1702"/>
              <a:ext cx="123" cy="50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5277" y="1614"/>
              <a:ext cx="124" cy="51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"/>
            <p:cNvSpPr/>
            <p:nvPr/>
          </p:nvSpPr>
          <p:spPr>
            <a:xfrm>
              <a:off x="5398" y="1521"/>
              <a:ext cx="123" cy="51"/>
            </a:xfrm>
            <a:prstGeom prst="ellipse">
              <a:avLst/>
            </a:prstGeom>
            <a:gradFill>
              <a:gsLst>
                <a:gs pos="0">
                  <a:srgbClr val="53537D"/>
                </a:gs>
                <a:gs pos="100000">
                  <a:schemeClr val="l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"/>
            <p:cNvSpPr/>
            <p:nvPr/>
          </p:nvSpPr>
          <p:spPr>
            <a:xfrm>
              <a:off x="3255" y="4071"/>
              <a:ext cx="196" cy="106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"/>
            <p:cNvSpPr/>
            <p:nvPr/>
          </p:nvSpPr>
          <p:spPr>
            <a:xfrm>
              <a:off x="3651" y="3693"/>
              <a:ext cx="196" cy="111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4773" y="3705"/>
              <a:ext cx="201" cy="106"/>
            </a:xfrm>
            <a:prstGeom prst="ellipse">
              <a:avLst/>
            </a:prstGeom>
            <a:gradFill>
              <a:gsLst>
                <a:gs pos="0">
                  <a:srgbClr val="353551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"/>
            <p:cNvSpPr/>
            <p:nvPr/>
          </p:nvSpPr>
          <p:spPr>
            <a:xfrm>
              <a:off x="4491" y="4049"/>
              <a:ext cx="196" cy="105"/>
            </a:xfrm>
            <a:prstGeom prst="ellipse">
              <a:avLst/>
            </a:prstGeom>
            <a:gradFill>
              <a:gsLst>
                <a:gs pos="0">
                  <a:srgbClr val="353551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"/>
            <p:cNvSpPr/>
            <p:nvPr/>
          </p:nvSpPr>
          <p:spPr>
            <a:xfrm>
              <a:off x="3989" y="3396"/>
              <a:ext cx="168" cy="96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"/>
            <p:cNvSpPr/>
            <p:nvPr/>
          </p:nvSpPr>
          <p:spPr>
            <a:xfrm>
              <a:off x="4263" y="3141"/>
              <a:ext cx="167" cy="95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"/>
            <p:cNvSpPr/>
            <p:nvPr/>
          </p:nvSpPr>
          <p:spPr>
            <a:xfrm>
              <a:off x="5044" y="3418"/>
              <a:ext cx="167" cy="95"/>
            </a:xfrm>
            <a:prstGeom prst="ellipse">
              <a:avLst/>
            </a:prstGeom>
            <a:gradFill>
              <a:gsLst>
                <a:gs pos="0">
                  <a:srgbClr val="353551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"/>
            <p:cNvSpPr/>
            <p:nvPr/>
          </p:nvSpPr>
          <p:spPr>
            <a:xfrm>
              <a:off x="4553" y="2873"/>
              <a:ext cx="156" cy="83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"/>
            <p:cNvSpPr/>
            <p:nvPr/>
          </p:nvSpPr>
          <p:spPr>
            <a:xfrm>
              <a:off x="5293" y="3116"/>
              <a:ext cx="168" cy="95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"/>
            <p:cNvSpPr/>
            <p:nvPr/>
          </p:nvSpPr>
          <p:spPr>
            <a:xfrm>
              <a:off x="5497" y="2879"/>
              <a:ext cx="156" cy="89"/>
            </a:xfrm>
            <a:prstGeom prst="ellipse">
              <a:avLst/>
            </a:prstGeom>
            <a:gradFill>
              <a:gsLst>
                <a:gs pos="0">
                  <a:srgbClr val="353551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"/>
            <p:cNvSpPr/>
            <p:nvPr/>
          </p:nvSpPr>
          <p:spPr>
            <a:xfrm>
              <a:off x="4772" y="2673"/>
              <a:ext cx="156" cy="83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"/>
            <p:cNvSpPr/>
            <p:nvPr/>
          </p:nvSpPr>
          <p:spPr>
            <a:xfrm>
              <a:off x="4966" y="2488"/>
              <a:ext cx="156" cy="84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"/>
            <p:cNvSpPr/>
            <p:nvPr/>
          </p:nvSpPr>
          <p:spPr>
            <a:xfrm>
              <a:off x="5444" y="2052"/>
              <a:ext cx="134" cy="73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"/>
            <p:cNvSpPr/>
            <p:nvPr/>
          </p:nvSpPr>
          <p:spPr>
            <a:xfrm>
              <a:off x="5161" y="2314"/>
              <a:ext cx="140" cy="73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"/>
            <p:cNvSpPr/>
            <p:nvPr/>
          </p:nvSpPr>
          <p:spPr>
            <a:xfrm>
              <a:off x="5318" y="2176"/>
              <a:ext cx="134" cy="61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"/>
            <p:cNvSpPr/>
            <p:nvPr/>
          </p:nvSpPr>
          <p:spPr>
            <a:xfrm>
              <a:off x="5581" y="1933"/>
              <a:ext cx="128" cy="61"/>
            </a:xfrm>
            <a:prstGeom prst="ellipse">
              <a:avLst/>
            </a:prstGeom>
            <a:gradFill>
              <a:gsLst>
                <a:gs pos="0">
                  <a:srgbClr val="3F3F60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"/>
            <p:cNvSpPr/>
            <p:nvPr/>
          </p:nvSpPr>
          <p:spPr>
            <a:xfrm>
              <a:off x="5689" y="1811"/>
              <a:ext cx="128" cy="61"/>
            </a:xfrm>
            <a:prstGeom prst="ellipse">
              <a:avLst/>
            </a:prstGeom>
            <a:gradFill>
              <a:gsLst>
                <a:gs pos="0">
                  <a:srgbClr val="3F3F60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"/>
            <p:cNvSpPr/>
            <p:nvPr/>
          </p:nvSpPr>
          <p:spPr>
            <a:xfrm>
              <a:off x="5663" y="2680"/>
              <a:ext cx="156" cy="83"/>
            </a:xfrm>
            <a:prstGeom prst="ellipse">
              <a:avLst/>
            </a:prstGeom>
            <a:gradFill>
              <a:gsLst>
                <a:gs pos="0">
                  <a:srgbClr val="3E3E5E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"/>
            <p:cNvSpPr/>
            <p:nvPr/>
          </p:nvSpPr>
          <p:spPr>
            <a:xfrm>
              <a:off x="-65" y="2865"/>
              <a:ext cx="150" cy="89"/>
            </a:xfrm>
            <a:prstGeom prst="ellipse">
              <a:avLst/>
            </a:prstGeom>
            <a:gradFill>
              <a:gsLst>
                <a:gs pos="0">
                  <a:srgbClr val="565681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"/>
            <p:cNvSpPr/>
            <p:nvPr/>
          </p:nvSpPr>
          <p:spPr>
            <a:xfrm>
              <a:off x="2" y="2477"/>
              <a:ext cx="156" cy="89"/>
            </a:xfrm>
            <a:prstGeom prst="ellipse">
              <a:avLst/>
            </a:prstGeom>
            <a:gradFill>
              <a:gsLst>
                <a:gs pos="0">
                  <a:srgbClr val="595986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"/>
            <p:cNvSpPr/>
            <p:nvPr/>
          </p:nvSpPr>
          <p:spPr>
            <a:xfrm>
              <a:off x="-9" y="1436"/>
              <a:ext cx="106" cy="44"/>
            </a:xfrm>
            <a:prstGeom prst="ellipse">
              <a:avLst/>
            </a:prstGeom>
            <a:gradFill>
              <a:gsLst>
                <a:gs pos="0">
                  <a:srgbClr val="616192"/>
                </a:gs>
                <a:gs pos="100000">
                  <a:schemeClr val="lt1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"/>
            <p:cNvSpPr/>
            <p:nvPr/>
          </p:nvSpPr>
          <p:spPr>
            <a:xfrm>
              <a:off x="5624" y="4010"/>
              <a:ext cx="201" cy="106"/>
            </a:xfrm>
            <a:prstGeom prst="ellipse">
              <a:avLst/>
            </a:prstGeom>
            <a:gradFill>
              <a:gsLst>
                <a:gs pos="0">
                  <a:srgbClr val="353551"/>
                </a:gs>
                <a:gs pos="100000">
                  <a:schemeClr val="accent2"/>
                </a:gs>
              </a:gsLst>
              <a:lin ang="135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223" name="Google Shape;223;p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4" name="Google Shape;224;p1"/>
          <p:cNvSpPr txBox="1">
            <a:spLocks noGrp="1"/>
          </p:cNvSpPr>
          <p:nvPr>
            <p:ph type="ftr" idx="11"/>
          </p:nvPr>
        </p:nvSpPr>
        <p:spPr>
          <a:xfrm>
            <a:off x="3124200" y="62436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5" Type="http://schemas.openxmlformats.org/officeDocument/2006/relationships/image" Target="../media/image1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11" Type="http://schemas.openxmlformats.org/officeDocument/2006/relationships/image" Target="../media/image7.jpg"/><Relationship Id="rId5" Type="http://schemas.openxmlformats.org/officeDocument/2006/relationships/image" Target="../media/image22.jpg"/><Relationship Id="rId10" Type="http://schemas.openxmlformats.org/officeDocument/2006/relationships/image" Target="../media/image27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9496E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7" descr="111251_2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448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7"/>
          <p:cNvSpPr txBox="1">
            <a:spLocks noGrp="1"/>
          </p:cNvSpPr>
          <p:nvPr>
            <p:ph type="ctrTitle"/>
          </p:nvPr>
        </p:nvSpPr>
        <p:spPr>
          <a:xfrm>
            <a:off x="609600" y="2286000"/>
            <a:ext cx="7772400" cy="1317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3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200" b="1" dirty="0">
                <a:solidFill>
                  <a:schemeClr val="dk1"/>
                </a:solidFill>
              </a:rPr>
              <a:t/>
            </a:r>
            <a:br>
              <a:rPr lang="ru-RU" sz="3200" b="1" dirty="0">
                <a:solidFill>
                  <a:schemeClr val="dk1"/>
                </a:solidFill>
              </a:rPr>
            </a:br>
            <a:r>
              <a:rPr lang="ru-RU" sz="3200" b="1" dirty="0" smtClean="0">
                <a:solidFill>
                  <a:schemeClr val="dk1"/>
                </a:solidFill>
              </a:rPr>
              <a:t/>
            </a:r>
            <a:br>
              <a:rPr lang="ru-RU" sz="3200" b="1" dirty="0" smtClean="0">
                <a:solidFill>
                  <a:schemeClr val="dk1"/>
                </a:solidFill>
              </a:rPr>
            </a:br>
            <a:r>
              <a:rPr lang="en-US" sz="3200" b="1" i="0" u="none" dirty="0" smtClean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ГБОУ «</a:t>
            </a:r>
            <a:r>
              <a:rPr lang="ru-RU" sz="3200" b="1" i="0" u="none" dirty="0" smtClean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Донецкая школа-интернат№1»</a:t>
            </a:r>
            <a:r>
              <a:rPr lang="ru-RU" sz="3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3200" b="1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3200" b="1" dirty="0">
                <a:solidFill>
                  <a:schemeClr val="dk1"/>
                </a:solidFill>
              </a:rPr>
              <a:t/>
            </a:r>
            <a:br>
              <a:rPr lang="ru-RU" sz="3200" b="1" dirty="0">
                <a:solidFill>
                  <a:schemeClr val="dk1"/>
                </a:solidFill>
              </a:rPr>
            </a:br>
            <a:r>
              <a:rPr lang="ru-RU" sz="3200" b="1" dirty="0" smtClean="0">
                <a:solidFill>
                  <a:schemeClr val="dk1"/>
                </a:solidFill>
              </a:rPr>
              <a:t/>
            </a:r>
            <a:br>
              <a:rPr lang="ru-RU" sz="3200" b="1" dirty="0" smtClean="0">
                <a:solidFill>
                  <a:schemeClr val="dk1"/>
                </a:solidFill>
              </a:rPr>
            </a:br>
            <a:r>
              <a:rPr lang="en-US" sz="3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3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 b="1" i="0" u="none" dirty="0">
                <a:solidFill>
                  <a:srgbClr val="C00000"/>
                </a:solidFill>
                <a:sym typeface="Arial"/>
              </a:rPr>
              <a:t>ВЛИЯНИЕ КОМПЬЮТЕРНЫХ ИГР НА ПСИХИКУ ПОДРОСТКОВ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474" name="Google Shape;474;p7"/>
          <p:cNvSpPr txBox="1">
            <a:spLocks noGrp="1"/>
          </p:cNvSpPr>
          <p:nvPr>
            <p:ph type="subTitle" idx="1"/>
          </p:nvPr>
        </p:nvSpPr>
        <p:spPr>
          <a:xfrm>
            <a:off x="4267200" y="4419600"/>
            <a:ext cx="4876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400" b="1" i="0" u="none" dirty="0" err="1" smtClean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Кинаш</a:t>
            </a:r>
            <a:r>
              <a:rPr lang="ru-RU" sz="2400" b="1" i="0" u="none" dirty="0" smtClean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Ирина Михайловна</a:t>
            </a:r>
            <a:r>
              <a:rPr lang="en-US" sz="2400" b="1" i="0" u="none" dirty="0" smtClean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 smtClean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преподаватель</a:t>
            </a:r>
            <a:r>
              <a:rPr lang="ru-RU" sz="2400" b="1" i="0" u="none" dirty="0" smtClean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физики 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lang="ru-RU" sz="24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Донецк-2022</a:t>
            </a:r>
            <a:endParaRPr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ВВЕДЕНИЕ</a:t>
            </a:r>
            <a:endParaRPr/>
          </a:p>
        </p:txBody>
      </p:sp>
      <p:sp>
        <p:nvSpPr>
          <p:cNvPr id="480" name="Google Shape;480;p8"/>
          <p:cNvSpPr txBox="1">
            <a:spLocks noGrp="1"/>
          </p:cNvSpPr>
          <p:nvPr>
            <p:ph type="body" idx="4294967295"/>
          </p:nvPr>
        </p:nvSpPr>
        <p:spPr>
          <a:xfrm>
            <a:off x="0" y="1143000"/>
            <a:ext cx="914400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en-US" sz="2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Компьютерные игры, которые сейчас проникли почти во все сферы жизни человека, стали в последнее время одним из видов проведения досуга детей, подростков, молодежи и даже взрослых людей. Эти игры, столь возбуждающие человеческие эмоции, в состоянии часами удерживать пользователя перед экраном монитора, перенося его из реального в вымышленный мир. Пребывая в иллюзиях, человек либо что-то приобретает, либо целиком отдается своим бескрайним фантазиям.</a:t>
            </a:r>
            <a:endParaRPr/>
          </a:p>
          <a:p>
            <a:pPr marL="342900" marR="0" lvl="0" indent="-158750" algn="l" rtl="0">
              <a:lnSpc>
                <a:spcPct val="100000"/>
              </a:lnSpc>
              <a:spcBef>
                <a:spcPts val="1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endParaRPr sz="29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АКТУАЛЬНОСТЬ ТЕМЫ</a:t>
            </a:r>
            <a:endParaRPr/>
          </a:p>
        </p:txBody>
      </p:sp>
      <p:sp>
        <p:nvSpPr>
          <p:cNvPr id="486" name="Google Shape;486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Правильное применение компьютерных игр для развития положительного влияние на подростковую психику, а не наоборот. Что нужно предпринять родителям для того чтобы компьютер приносил пользу их чаду.</a:t>
            </a:r>
            <a:endParaRPr/>
          </a:p>
          <a:p>
            <a:pPr marL="342900" marR="0" lvl="0" indent="-88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40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ЦЕЛЬ РАБОТЫ</a:t>
            </a:r>
            <a:endParaRPr/>
          </a:p>
        </p:txBody>
      </p:sp>
      <p:sp>
        <p:nvSpPr>
          <p:cNvPr id="492" name="Google Shape;492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4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Выяснить, как разные жанры компьютерных игр влияют на психику подростка.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ПРЕДМЕТ ИССЛЕДОВАНИЯ</a:t>
            </a:r>
            <a:endParaRPr/>
          </a:p>
        </p:txBody>
      </p:sp>
      <p:sp>
        <p:nvSpPr>
          <p:cNvPr id="498" name="Google Shape;498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Факторы, определяющие уход подростка в виртуальный мир  компьютерных игр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ОБЪЕКТ ИССЛЕДОВАНИЯ</a:t>
            </a:r>
            <a:endParaRPr/>
          </a:p>
        </p:txBody>
      </p:sp>
      <p:sp>
        <p:nvSpPr>
          <p:cNvPr id="504" name="Google Shape;504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Студенты ГБОУ СПО «Самарский медико-социальный колледж» и СПФ ГБОУ ВПО «Самарский государственный университет путей сообщения» (Сам ТЖТ – структурное подразделение СамГУПС) первых и вторых курсов.</a:t>
            </a:r>
            <a:endParaRPr/>
          </a:p>
          <a:p>
            <a:pPr marL="342900" marR="0" lvl="0" indent="-127000" algn="l" rtl="0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endParaRPr sz="3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5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5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ИЗОБРЕТЕНИЕ КОМПЬЮТЕРНЫХ ИГР</a:t>
            </a:r>
            <a:endParaRPr/>
          </a:p>
        </p:txBody>
      </p:sp>
      <p:sp>
        <p:nvSpPr>
          <p:cNvPr id="510" name="Google Shape;510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Arial"/>
              <a:buNone/>
            </a:pPr>
            <a:r>
              <a:rPr lang="en-US" sz="29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Изобретение компьютерных игр обычно приписывают кому-то из троих людей: Ральфу Баэру, инженеру, выдвинувшему в 1951 году идею интерактивного телевидения, А. С. Дугласу, написавшему в 1952 компьютерную реализацию «крестиков-ноликов», или Уильяму Хигинботаму, создавшему в 1958 году игру, которая напоминала теннис и названием, и происходящим на экране.</a:t>
            </a:r>
            <a:endParaRPr/>
          </a:p>
        </p:txBody>
      </p:sp>
      <p:pic>
        <p:nvPicPr>
          <p:cNvPr id="511" name="Google Shape;511;p13" descr="&amp;Bcy;&amp;acy;&amp;ecy;&amp;rcy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2133600"/>
            <a:ext cx="5559425" cy="422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3" descr="Willia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2133600"/>
            <a:ext cx="4343400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3" descr="po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1200" y="1600200"/>
            <a:ext cx="2743200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76600" y="2857500"/>
            <a:ext cx="3200400" cy="29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822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4"/>
          <p:cNvSpPr txBox="1">
            <a:spLocks noGrp="1"/>
          </p:cNvSpPr>
          <p:nvPr>
            <p:ph type="title" idx="4294967295"/>
          </p:nvPr>
        </p:nvSpPr>
        <p:spPr>
          <a:xfrm>
            <a:off x="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4400" b="1" i="0" u="none" strike="noStrike" cap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XXI век</a:t>
            </a:r>
            <a:endParaRPr/>
          </a:p>
        </p:txBody>
      </p:sp>
      <p:sp>
        <p:nvSpPr>
          <p:cNvPr id="520" name="Google Shape;520;p14"/>
          <p:cNvSpPr txBox="1"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	   ВЕК ИГРОВОЙ ИНДУСТРИИ</a:t>
            </a:r>
            <a:endParaRPr/>
          </a:p>
        </p:txBody>
      </p:sp>
      <p:pic>
        <p:nvPicPr>
          <p:cNvPr id="521" name="Google Shape;521;p14" descr="ig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209800"/>
            <a:ext cx="8153400" cy="464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КЛАССИФИКАЦИЯ КОМПЬЮТЕРНЫХ ИГР:</a:t>
            </a:r>
            <a:endParaRPr/>
          </a:p>
        </p:txBody>
      </p:sp>
      <p:sp>
        <p:nvSpPr>
          <p:cNvPr id="527" name="Google Shape;52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ШУТЕРЫ, БРОДИЛКИ-СТРЕЛЯЛКИ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ФАЙТИНГ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АРКАДА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СИМУЛЯТОРЫ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СТРАТЕГИЧЕСКАЯ ИГРА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КАРТОЧНАЯ СТРАТЕГИЯ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8" name="Google Shape;528;p15" descr="1219944653_wallpaper_star_wars_the_force_unleashed_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124200"/>
            <a:ext cx="35052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15" descr="Alone in the Dark 5 ：Near Death Investigation  - AITD：Near Death Investigation Wallpaper 1920*120 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1800" y="4953000"/>
            <a:ext cx="51816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0000" y="2438400"/>
            <a:ext cx="4876800" cy="23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" y="3352800"/>
            <a:ext cx="434022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15" descr="X-Men Mutant Academy 2 (RUS: Diamond Studio)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10200" y="1295400"/>
            <a:ext cx="34290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57600" y="2286000"/>
            <a:ext cx="29718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858000" y="4114800"/>
            <a:ext cx="1762125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15" descr="Street Fighter 4 (Super) Arcade Edition (PC)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2000" y="3733800"/>
            <a:ext cx="240030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15" descr="Forza Horizon 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15000" y="2057400"/>
            <a:ext cx="30480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15" descr="Grand Theft Auto V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124200" y="5486400"/>
            <a:ext cx="3276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15" descr="The Witcher 3: Wild Hunt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8200" y="1524000"/>
            <a:ext cx="31242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1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67000" y="1600200"/>
            <a:ext cx="3352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1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105400" y="5105400"/>
            <a:ext cx="310515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5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5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5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5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5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5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000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000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0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000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3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3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2000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2000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000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000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000"/>
                            </p:stCondLst>
                            <p:childTnLst>
                              <p:par>
                                <p:cTn id="1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3400" y="1600200"/>
            <a:ext cx="1428750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1200" y="1752600"/>
            <a:ext cx="142875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0" y="533400"/>
            <a:ext cx="26670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15200" y="533400"/>
            <a:ext cx="10287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4800" y="457200"/>
            <a:ext cx="1019175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43400" y="609600"/>
            <a:ext cx="142875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16" descr="iUT7EWBBF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4800" y="4495800"/>
            <a:ext cx="29718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16" descr="92-image_249.jp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895600" y="5029200"/>
            <a:ext cx="3200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16" descr="1219944653_wallpaper_star_wars_the_force_unleashed_.jp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15000" y="4572000"/>
            <a:ext cx="3044825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6"/>
          <p:cNvSpPr txBox="1">
            <a:spLocks noGrp="1"/>
          </p:cNvSpPr>
          <p:nvPr>
            <p:ph type="body" idx="4294967295"/>
          </p:nvPr>
        </p:nvSpPr>
        <p:spPr>
          <a:xfrm>
            <a:off x="457200" y="2209800"/>
            <a:ext cx="8229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9FE4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ЛОГИЧЕСКИЕ, ГОЛОВОЛОМКИ, ПАЗЗЛЫ И ТРАДИЦИОННЫЕ</a:t>
            </a:r>
            <a:endParaRPr/>
          </a:p>
          <a:p>
            <a:pPr marL="342900" marR="0" lvl="0" indent="-889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4000" b="1" i="0" u="none">
              <a:solidFill>
                <a:srgbClr val="F9FE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7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ОБЩЕСТВЕННОЕ МНЕНИЕ</a:t>
            </a:r>
            <a:endParaRPr/>
          </a:p>
        </p:txBody>
      </p:sp>
      <p:sp>
        <p:nvSpPr>
          <p:cNvPr id="560" name="Google Shape;560;p17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4038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Одни восхищаются</a:t>
            </a:r>
            <a:endParaRPr/>
          </a:p>
        </p:txBody>
      </p:sp>
      <p:sp>
        <p:nvSpPr>
          <p:cNvPr id="561" name="Google Shape;561;p17"/>
          <p:cNvSpPr txBox="1">
            <a:spLocks noGrp="1"/>
          </p:cNvSpPr>
          <p:nvPr>
            <p:ph type="body" idx="4294967295"/>
          </p:nvPr>
        </p:nvSpPr>
        <p:spPr>
          <a:xfrm>
            <a:off x="4648200" y="1600200"/>
            <a:ext cx="4038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Другие осуждают</a:t>
            </a:r>
            <a:endParaRPr/>
          </a:p>
        </p:txBody>
      </p:sp>
      <p:pic>
        <p:nvPicPr>
          <p:cNvPr id="562" name="Google Shape;562;p17" descr="da92cc25865d6b4288c04c4f10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590800"/>
            <a:ext cx="43434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17" descr="i (2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0600" y="2667000"/>
            <a:ext cx="2895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6800" y="4800600"/>
            <a:ext cx="19812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29400" y="4419600"/>
            <a:ext cx="1905000" cy="174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ФАКТОРЫ</a:t>
            </a:r>
            <a:endParaRPr/>
          </a:p>
        </p:txBody>
      </p:sp>
      <p:sp>
        <p:nvSpPr>
          <p:cNvPr id="571" name="Google Shape;571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Компенсация общения.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Проблемы в семье, постоянные конфликты.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en-US" sz="4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Своеобразная задержка психического развития.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ПОЛОЖИТЕЛЬНОЕ ВЛИЯНИЕ</a:t>
            </a:r>
            <a:endParaRPr/>
          </a:p>
        </p:txBody>
      </p:sp>
      <p:sp>
        <p:nvSpPr>
          <p:cNvPr id="577" name="Google Shape;577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логические и стратегические игры повышают интеллект, способствуют развитию мышления;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исторические игры способствуют запоминанию исторических фактов;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жанр игры стратегия, подросток развивает способность к планированию, прогнозированию ситуации и поиску решения проблем;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роль положительного героя, способствует к прививанию любви и состраданию ближнего, вырабатывается героизм, решительность и благородие.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578" name="Google Shape;578;p19" descr="chłopak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3581400"/>
            <a:ext cx="472440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9" descr="http://im2-tub-ru.yandex.net/i?id=35701b58700cd0b29893eb09d9bc4178-21-1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9600" y="1524000"/>
            <a:ext cx="4038600" cy="265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5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5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ОТРИЦАТЕЛЬНОЕ ВЛИЯНИЕ</a:t>
            </a:r>
            <a:endParaRPr/>
          </a:p>
        </p:txBody>
      </p:sp>
      <p:sp>
        <p:nvSpPr>
          <p:cNvPr id="585" name="Google Shape;585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«стрелялки-убивалки» развивают агрессию и раздрожительность;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депрессия, апатия;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мышечное напряжение, ухудшение осанки и деформация позвоночника, нарушение зрения, спазм мускулатуры лица, головная боль;</a:t>
            </a:r>
            <a:endParaRPr/>
          </a:p>
        </p:txBody>
      </p:sp>
      <p:pic>
        <p:nvPicPr>
          <p:cNvPr id="586" name="Google Shape;58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0" y="3048000"/>
            <a:ext cx="2895600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0" descr="1415569350_jestokaya_videoigr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0" y="4343400"/>
            <a:ext cx="40386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00" y="1371600"/>
            <a:ext cx="304800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0" descr="Image252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5400" y="1295400"/>
            <a:ext cx="3733800" cy="258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822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822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822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322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322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322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ОТРИЦАТЕЛЬНОЕ ВЛИЯНИЕ</a:t>
            </a:r>
            <a:endParaRPr/>
          </a:p>
        </p:txBody>
      </p:sp>
      <p:sp>
        <p:nvSpPr>
          <p:cNvPr id="595" name="Google Shape;595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происходит искажение восприятие реального мира на подсознательном уровне у подростка;</a:t>
            </a: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онлайн игр приводят к тому, что ребенок теряется во времени;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снижение творческих функций.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2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АНКЕТА ДЛЯ ОПРОСА</a:t>
            </a:r>
            <a:endParaRPr/>
          </a:p>
        </p:txBody>
      </p:sp>
      <p:sp>
        <p:nvSpPr>
          <p:cNvPr id="601" name="Google Shape;601;p22"/>
          <p:cNvSpPr txBox="1">
            <a:spLocks noGrp="1"/>
          </p:cNvSpPr>
          <p:nvPr>
            <p:ph type="body" idx="1"/>
          </p:nvPr>
        </p:nvSpPr>
        <p:spPr>
          <a:xfrm>
            <a:off x="381000" y="609600"/>
            <a:ext cx="82296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Играете ли вы в компьютерные игры?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А) «Да»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Б) «Нет»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Вы ответили «Да», то продолжайте отвечать на вопросы. Если Вы ответили «Нет», то для Вас опрос окончен, спасибо.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Как часто вы играете в компьютерные игры?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А) Каждый день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Б) Через день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В) По выходным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Сколько времени вы уделяете компьютерным играм?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А) 30 минут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Б) 1-2 часа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В) 3-4 часа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Г) 4-8 часов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Д) Более 8 часов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Какому жанру компьютерных игр вы отдаете предпочтение?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А) «Стрелялки»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Б) Симуляторы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В) Стратегия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Г) Приключения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Д) Логические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Е) «Бродилки»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Испытываете ли вы нервозность во время игры?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А) «Да»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Б) «Нет»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6.Если у вас появится свободное время, вы сядете играть за компьютер или займетесь иным</a:t>
            </a:r>
            <a:r>
              <a:rPr lang="en-US" sz="1300" b="1" i="0" u="non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делом?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А) Сяду играть за компьютер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Б) Займусь иным делом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7. Готовы ли вы отказаться от компьютерных игр?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А) «Нет»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Б) «Да»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3"/>
          <p:cNvSpPr txBox="1">
            <a:spLocks noGrp="1"/>
          </p:cNvSpPr>
          <p:nvPr>
            <p:ph type="title" idx="4294967295"/>
          </p:nvPr>
        </p:nvSpPr>
        <p:spPr>
          <a:xfrm>
            <a:off x="5334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/>
          </a:p>
        </p:txBody>
      </p:sp>
      <p:pic>
        <p:nvPicPr>
          <p:cNvPr id="607" name="Google Shape;60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4"/>
          <p:cNvSpPr txBox="1">
            <a:spLocks noGrp="1"/>
          </p:cNvSpPr>
          <p:nvPr>
            <p:ph type="title" idx="4294967295"/>
          </p:nvPr>
        </p:nvSpPr>
        <p:spPr>
          <a:xfrm>
            <a:off x="228600" y="304800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/>
          </a:p>
        </p:txBody>
      </p:sp>
      <p:pic>
        <p:nvPicPr>
          <p:cNvPr id="613" name="Google Shape;61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"/>
          <p:cNvSpPr txBox="1"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/>
          </a:p>
        </p:txBody>
      </p:sp>
      <p:pic>
        <p:nvPicPr>
          <p:cNvPr id="619" name="Google Shape;61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6"/>
          <p:cNvSpPr txBox="1">
            <a:spLocks noGrp="1"/>
          </p:cNvSpPr>
          <p:nvPr>
            <p:ph type="title" idx="4294967295"/>
          </p:nvPr>
        </p:nvSpPr>
        <p:spPr>
          <a:xfrm>
            <a:off x="0" y="274637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/>
          </a:p>
        </p:txBody>
      </p:sp>
      <p:pic>
        <p:nvPicPr>
          <p:cNvPr id="625" name="Google Shape;62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7"/>
          <p:cNvSpPr txBox="1">
            <a:spLocks noGrp="1"/>
          </p:cNvSpPr>
          <p:nvPr>
            <p:ph type="title" idx="4294967295"/>
          </p:nvPr>
        </p:nvSpPr>
        <p:spPr>
          <a:xfrm>
            <a:off x="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/>
          </a:p>
        </p:txBody>
      </p:sp>
      <p:pic>
        <p:nvPicPr>
          <p:cNvPr id="631" name="Google Shape;63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8"/>
          <p:cNvSpPr txBox="1">
            <a:spLocks noGrp="1"/>
          </p:cNvSpPr>
          <p:nvPr>
            <p:ph type="title" idx="4294967295"/>
          </p:nvPr>
        </p:nvSpPr>
        <p:spPr>
          <a:xfrm>
            <a:off x="0" y="2746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/>
          </a:p>
        </p:txBody>
      </p:sp>
      <p:pic>
        <p:nvPicPr>
          <p:cNvPr id="637" name="Google Shape;63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9"/>
          <p:cNvSpPr txBox="1">
            <a:spLocks noGrp="1"/>
          </p:cNvSpPr>
          <p:nvPr>
            <p:ph type="title" idx="4294967295"/>
          </p:nvPr>
        </p:nvSpPr>
        <p:spPr>
          <a:xfrm>
            <a:off x="0" y="274637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ОПРОСА</a:t>
            </a:r>
            <a:endParaRPr/>
          </a:p>
        </p:txBody>
      </p:sp>
      <p:pic>
        <p:nvPicPr>
          <p:cNvPr id="643" name="Google Shape;64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ЗАКЛЮЧЕНИЕ</a:t>
            </a:r>
            <a:endParaRPr/>
          </a:p>
        </p:txBody>
      </p:sp>
      <p:sp>
        <p:nvSpPr>
          <p:cNvPr id="649" name="Google Shape;649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Результаты теоретического анализа литературы и нашего опроса показали, что психологические особенности подросткового возраста способствуют быстрому вовлечению в компьютерные игры. Они несут в себе не только </a:t>
            </a:r>
            <a:r>
              <a:rPr lang="en-US" sz="2800" b="1" i="0" u="non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положительное</a:t>
            </a: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влияние на подростка, но и </a:t>
            </a:r>
            <a:r>
              <a:rPr lang="en-US" sz="2800" b="1" i="0" u="non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негативное</a:t>
            </a: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все зависит от </a:t>
            </a:r>
            <a:r>
              <a:rPr lang="en-US" sz="2800" b="1" i="0" u="non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правильного выбора жанра компьютерной игры и возрастной категории</a:t>
            </a: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и конечно правильно организовать работу за компьютером.</a:t>
            </a:r>
            <a:endParaRPr/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1"/>
          <p:cNvSpPr txBox="1">
            <a:spLocks noGrp="1"/>
          </p:cNvSpPr>
          <p:nvPr>
            <p:ph type="title"/>
          </p:nvPr>
        </p:nvSpPr>
        <p:spPr>
          <a:xfrm>
            <a:off x="381000" y="533400"/>
            <a:ext cx="8305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Рекомендации по организации рабочего места и времени, проводимого за компьютерной игрой.</a:t>
            </a:r>
            <a:r>
              <a:rPr lang="en-US" sz="2800" b="0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b="0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655" name="Google Shape;655;p31"/>
          <p:cNvSpPr txBox="1">
            <a:spLocks noGrp="1"/>
          </p:cNvSpPr>
          <p:nvPr>
            <p:ph type="body" idx="1"/>
          </p:nvPr>
        </p:nvSpPr>
        <p:spPr>
          <a:xfrm>
            <a:off x="533400" y="1600200"/>
            <a:ext cx="8229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00"/>
              <a:buFont typeface="Noto Sans Symbols"/>
              <a:buAutoNum type="arabicPeriod"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Купив компьютер, изучите внимательно инструкции и постарайтесь обеспечить все меры безопасности.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ts val="2200"/>
              <a:buFont typeface="Noto Sans Symbols"/>
              <a:buAutoNum type="arabicPeriod"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Помогайте ребенку выбрать игры. Обращайте внимание на рекомендованный возраст. Исключите игры с насилием и жестокостью.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ts val="2200"/>
              <a:buFont typeface="Noto Sans Symbols"/>
              <a:buAutoNum type="arabicPeriod"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Помогите организовывать время так, чтобы его хватало на все.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ts val="2200"/>
              <a:buFont typeface="Noto Sans Symbols"/>
              <a:buAutoNum type="arabicPeriod"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Ограничьте время игры для подростков до одного часа.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ts val="2200"/>
              <a:buFont typeface="Noto Sans Symbols"/>
              <a:buAutoNum type="arabicPeriod"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 каждых 15 минут делайте гимнастику для глаз. 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ts val="2200"/>
              <a:buFont typeface="Noto Sans Symbols"/>
              <a:buAutoNum type="arabicPeriod"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Делайте после работы на компьютере физическую разминку тела и кистей рук.</a:t>
            </a:r>
            <a:endParaRPr/>
          </a:p>
          <a:p>
            <a:pPr marL="342900" marR="0" lvl="0" indent="-34290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ts val="2200"/>
              <a:buFont typeface="Noto Sans Symbols"/>
              <a:buAutoNum type="arabicPeriod"/>
            </a:pPr>
            <a:r>
              <a:rPr lang="en-US" sz="2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Выбирайте игру сознательно, определяя, в чем её полезное влияние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476B"/>
            </a:gs>
            <a:gs pos="100000">
              <a:schemeClr val="lt1"/>
            </a:gs>
          </a:gsLst>
          <a:lin ang="13500000" scaled="0"/>
        </a:gradFill>
        <a:effectLst/>
      </p:bgPr>
    </p:bg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2"/>
          <p:cNvSpPr txBox="1"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E40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9FE4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очки">
  <a:themeElements>
    <a:clrScheme name="default">
      <a:dk1>
        <a:srgbClr val="FFFFFF"/>
      </a:dk1>
      <a:lt1>
        <a:srgbClr val="666699"/>
      </a:lt1>
      <a:dk2>
        <a:srgbClr val="DFDEF6"/>
      </a:dk2>
      <a:lt2>
        <a:srgbClr val="5B5B89"/>
      </a:lt2>
      <a:accent1>
        <a:srgbClr val="6666FF"/>
      </a:accent1>
      <a:accent2>
        <a:srgbClr val="52527C"/>
      </a:accent2>
      <a:accent3>
        <a:srgbClr val="666699"/>
      </a:accent3>
      <a:accent4>
        <a:srgbClr val="6666FF"/>
      </a:accent4>
      <a:accent5>
        <a:srgbClr val="52527C"/>
      </a:accent5>
      <a:accent6>
        <a:srgbClr val="666699"/>
      </a:accent6>
      <a:hlink>
        <a:srgbClr val="9999FF"/>
      </a:hlink>
      <a:folHlink>
        <a:srgbClr val="CCCC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724</Words>
  <Application>Microsoft Office PowerPoint</Application>
  <PresentationFormat>Экран (4:3)</PresentationFormat>
  <Paragraphs>98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Точки</vt:lpstr>
      <vt:lpstr>   ГБОУ «Донецкая школа-интернат№1»    ВЛИЯНИЕ КОМПЬЮТЕРНЫХ ИГР НА ПСИХИКУ ПОДРОСТКОВ</vt:lpstr>
      <vt:lpstr>ВВЕДЕНИЕ</vt:lpstr>
      <vt:lpstr>АКТУАЛЬНОСТЬ ТЕМЫ</vt:lpstr>
      <vt:lpstr>ЦЕЛЬ РАБОТЫ</vt:lpstr>
      <vt:lpstr>ПРЕДМЕТ ИССЛЕДОВАНИЯ</vt:lpstr>
      <vt:lpstr>ОБЪЕКТ ИССЛЕДОВАНИЯ</vt:lpstr>
      <vt:lpstr>ИЗОБРЕТЕНИЕ КОМПЬЮТЕРНЫХ ИГР</vt:lpstr>
      <vt:lpstr>       XXI век</vt:lpstr>
      <vt:lpstr>КЛАССИФИКАЦИЯ КОМПЬЮТЕРНЫХ ИГР:</vt:lpstr>
      <vt:lpstr>Презентация PowerPoint</vt:lpstr>
      <vt:lpstr>ОБЩЕСТВЕННОЕ МНЕНИЕ</vt:lpstr>
      <vt:lpstr>ФАКТОРЫ</vt:lpstr>
      <vt:lpstr>ПОЛОЖИТЕЛЬНОЕ ВЛИЯНИЕ</vt:lpstr>
      <vt:lpstr>ОТРИЦАТЕЛЬНОЕ ВЛИЯНИЕ</vt:lpstr>
      <vt:lpstr>ОТРИЦАТЕЛЬНОЕ ВЛИЯНИЕ</vt:lpstr>
      <vt:lpstr>АНКЕТА ДЛЯ ОПРОСА</vt:lpstr>
      <vt:lpstr>РЕЗУЛЬТАТЫ ОПРОСА</vt:lpstr>
      <vt:lpstr>РЕЗУЛЬТАТЫ ОПРОСА</vt:lpstr>
      <vt:lpstr>РЕЗУЛЬТАТЫ ОПРОСА</vt:lpstr>
      <vt:lpstr>РЕЗУЛЬТАТЫ ОПРОСА</vt:lpstr>
      <vt:lpstr>РЕЗУЛЬТАТЫ ОПРОСА</vt:lpstr>
      <vt:lpstr>РЕЗУЛЬТАТЫ ОПРОСА</vt:lpstr>
      <vt:lpstr>РЕЗУЛЬТАТЫ ОПРОСА</vt:lpstr>
      <vt:lpstr>ЗАКЛЮЧЕНИЕ</vt:lpstr>
      <vt:lpstr>Рекомендации по организации рабочего места и времени, проводимого за компьютерной игрой. 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ГБОУ «Донецкая школа-интернат№1»    ВЛИЯНИЕ КОМПЬЮТЕРНЫХ ИГР НА ПСИХИКУ ПОДРОСТКОВ</dc:title>
  <cp:lastModifiedBy>Пользователь</cp:lastModifiedBy>
  <cp:revision>2</cp:revision>
  <dcterms:modified xsi:type="dcterms:W3CDTF">2022-11-27T10:10:41Z</dcterms:modified>
</cp:coreProperties>
</file>