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6"/>
  </p:notesMasterIdLst>
  <p:sldIdLst>
    <p:sldId id="256" r:id="rId2"/>
    <p:sldId id="264" r:id="rId3"/>
    <p:sldId id="257" r:id="rId4"/>
    <p:sldId id="266" r:id="rId5"/>
    <p:sldId id="259" r:id="rId6"/>
    <p:sldId id="265" r:id="rId7"/>
    <p:sldId id="270" r:id="rId8"/>
    <p:sldId id="271" r:id="rId9"/>
    <p:sldId id="267" r:id="rId10"/>
    <p:sldId id="272" r:id="rId11"/>
    <p:sldId id="273" r:id="rId12"/>
    <p:sldId id="268" r:id="rId13"/>
    <p:sldId id="269" r:id="rId14"/>
    <p:sldId id="274" r:id="rId15"/>
    <p:sldId id="279" r:id="rId16"/>
    <p:sldId id="276" r:id="rId17"/>
    <p:sldId id="277" r:id="rId18"/>
    <p:sldId id="278" r:id="rId19"/>
    <p:sldId id="283" r:id="rId20"/>
    <p:sldId id="280" r:id="rId21"/>
    <p:sldId id="282" r:id="rId22"/>
    <p:sldId id="281" r:id="rId23"/>
    <p:sldId id="261" r:id="rId24"/>
    <p:sldId id="258" r:id="rId2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88" d="100"/>
          <a:sy n="88" d="100"/>
        </p:scale>
        <p:origin x="-466" y="-8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FB4257-1999-46F0-A288-9DDF9BA7ABCB}" type="datetimeFigureOut">
              <a:rPr lang="ru-RU" smtClean="0"/>
              <a:pPr/>
              <a:t>24.11.2022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ED797D-DBDF-46A5-B041-3C689BACF5E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449AAC-C4FE-436B-9B0B-4F432C1D2A7A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449AAC-C4FE-436B-9B0B-4F432C1D2A7A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449AAC-C4FE-436B-9B0B-4F432C1D2A7A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686337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ABFEC71-4819-4714-8C46-7BBDD8EEF8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24151" y="1423542"/>
            <a:ext cx="6311720" cy="2820898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9AAC1976-8698-4E41-874C-98E3EF8215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51881" y="4410505"/>
            <a:ext cx="6311719" cy="889889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97517DF1-AE07-498F-B7F1-85286596D2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0A5C4-CAB3-4BF2-9488-E953273BACD2}" type="datetimeFigureOut">
              <a:rPr lang="ru-RU" smtClean="0"/>
              <a:pPr/>
              <a:t>24.11.2022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11E1B51C-03D4-4B43-8D95-15A2E7F17A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08709ACC-5AB0-48A4-BD86-5005F89293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DF726D-1626-4F76-921D-610CC7E7D47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881271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882B82D-813E-45B1-8AF4-4C70DD3B3F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BB038330-F04D-4163-A644-3ED312636E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88F8F226-52FF-415A-A04E-1940D9C60D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0A5C4-CAB3-4BF2-9488-E953273BACD2}" type="datetimeFigureOut">
              <a:rPr lang="ru-RU" smtClean="0"/>
              <a:pPr/>
              <a:t>24.11.2022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1C8A4677-8649-4EB6-A938-D9B7D8BFC2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0FD68BF7-3E39-494C-AE01-2ED3AA7918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DF726D-1626-4F76-921D-610CC7E7D47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666423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5D7B6C8-B1CE-44AF-9E93-4DB58506A7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07108" y="1200652"/>
            <a:ext cx="6766196" cy="32069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93824469-EED8-4669-A860-5EDDE1F095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407108" y="4621728"/>
            <a:ext cx="6745245" cy="984886"/>
          </a:xfrm>
        </p:spPr>
        <p:txBody>
          <a:bodyPr/>
          <a:lstStyle>
            <a:lvl1pPr marL="0" indent="0" algn="ctr">
              <a:buNone/>
              <a:defRPr sz="2400">
                <a:solidFill>
                  <a:srgbClr val="002200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0A809E2A-221C-43DA-98DA-9A973AB1BD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0A5C4-CAB3-4BF2-9488-E953273BACD2}" type="datetimeFigureOut">
              <a:rPr lang="ru-RU" smtClean="0"/>
              <a:pPr/>
              <a:t>24.11.2022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5B950E66-FF12-45C3-B8A1-4FD19BD5A4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019F7BE3-40D0-4946-B2B2-AF4F28C578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DF726D-1626-4F76-921D-610CC7E7D47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960660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53F6476-6FD7-4210-9D64-D040B027D5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A6DEE6DD-FFE2-4F66-8A72-725C62C5D50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F98464D7-D251-44DB-859C-574489EB20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231931D7-6728-45A8-850F-3702B6B923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0A5C4-CAB3-4BF2-9488-E953273BACD2}" type="datetimeFigureOut">
              <a:rPr lang="ru-RU" smtClean="0"/>
              <a:pPr/>
              <a:t>24.11.2022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8566C389-5955-4C6B-9D0C-4A15FAB801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2D90F876-9012-4148-8374-101BD207B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DF726D-1626-4F76-921D-610CC7E7D47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849998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4C9D8B9-D050-4DF9-808A-16204345DA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9F792758-77A6-4C31-AFE0-7C3DF32CB7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C9F3BF92-8354-4F6F-98D9-5AAF17B084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8CCC8659-2DB5-4A3F-A585-11ECACAC9DB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0ECE1954-5B87-46C0-86E5-0823547560E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361C4EB7-55D1-46BA-B708-1727FBDF98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0A5C4-CAB3-4BF2-9488-E953273BACD2}" type="datetimeFigureOut">
              <a:rPr lang="ru-RU" smtClean="0"/>
              <a:pPr/>
              <a:t>24.11.2022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668E0A56-4BBB-486C-BF1F-F3ED09D776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FA55D68F-CE76-49CB-A6C0-A025E4D3A6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DF726D-1626-4F76-921D-610CC7E7D47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699825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F302660-C944-4046-90E6-DE9212359B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7CDCC284-6101-4BC1-A43B-186B46DD86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0A5C4-CAB3-4BF2-9488-E953273BACD2}" type="datetimeFigureOut">
              <a:rPr lang="ru-RU" smtClean="0"/>
              <a:pPr/>
              <a:t>24.11.2022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CC34FCE8-89DF-4001-ACEB-FD27FCE742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1E66FB5A-131B-4B2C-A863-00BC15878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DF726D-1626-4F76-921D-610CC7E7D47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329123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521B6416-E912-457C-939E-8C17A0F2CD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0A5C4-CAB3-4BF2-9488-E953273BACD2}" type="datetimeFigureOut">
              <a:rPr lang="ru-RU" smtClean="0"/>
              <a:pPr/>
              <a:t>24.11.2022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0C7448C1-515E-4EB6-BE7F-EDB7804498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4A189548-9B9C-45DA-A470-9D53A8878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DF726D-1626-4F76-921D-610CC7E7D47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798878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41D1B45-9FD7-4A7C-B22D-B1DF150625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3B40897F-7E46-4448-ABBD-04EE062D33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B65E7B37-6044-432C-8D4B-141E44D63B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1B59E7D6-175F-48C2-830D-4F105A8963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0A5C4-CAB3-4BF2-9488-E953273BACD2}" type="datetimeFigureOut">
              <a:rPr lang="ru-RU" smtClean="0"/>
              <a:pPr/>
              <a:t>24.11.2022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7BE34CF7-4F94-4243-84D1-5C458DB314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E8D10D21-FEE7-416F-A837-0DFD188E80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DF726D-1626-4F76-921D-610CC7E7D47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69031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69FD111-FEA1-4122-ACD0-A290DEDD6F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C07307CD-BA22-4E34-8E49-AB249FD06C7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E98699BF-E276-4D27-8EB6-4301AD40E3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A333584F-C8EB-4BF4-A2B9-BEBD3ED88B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0A5C4-CAB3-4BF2-9488-E953273BACD2}" type="datetimeFigureOut">
              <a:rPr lang="ru-RU" smtClean="0"/>
              <a:pPr/>
              <a:t>24.11.2022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5267B725-96BA-4677-B0F5-FAFAC045AD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E3698600-A271-48AD-A791-85EDF98A00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DF726D-1626-4F76-921D-610CC7E7D47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5640598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1CCA9AE-7F19-43BA-95E9-C13C1E911F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24CB0E6C-829B-4D13-9A64-45237F43288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258AE492-4302-4A90-B888-DBEFAA0A84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0A5C4-CAB3-4BF2-9488-E953273BACD2}" type="datetimeFigureOut">
              <a:rPr lang="ru-RU" smtClean="0"/>
              <a:pPr/>
              <a:t>24.11.2022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1BFAF855-597B-406D-AC60-84FBE9135B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FEEACFC3-DDAC-472E-818B-621EA05E5C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DF726D-1626-4F76-921D-610CC7E7D47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902262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7B1D18EC-A7DB-48E6-9BC8-F8CA4F8E3BE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3DC5C7DC-6BD2-488E-AD89-F92A3E8BC2A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A8163311-ABAE-481D-8900-D549809DA3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0A5C4-CAB3-4BF2-9488-E953273BACD2}" type="datetimeFigureOut">
              <a:rPr lang="ru-RU" smtClean="0"/>
              <a:pPr/>
              <a:t>24.11.2022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CB876630-6034-4F7E-849F-4C18CA3E0C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3D47183B-3ED9-48AA-B6F9-5EB9187255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DF726D-1626-4F76-921D-610CC7E7D47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92186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D4CCF5A-2F08-4B5B-983A-31814E5332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  <a:scene3d>
              <a:camera prst="orthographicFront"/>
              <a:lightRig rig="flood" dir="t"/>
            </a:scene3d>
            <a:sp3d extrusionH="57150" contourW="12700" prstMaterial="metal">
              <a:bevelT w="38100" h="38100"/>
              <a:contourClr>
                <a:srgbClr val="5C0000"/>
              </a:contourClr>
            </a:sp3d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E19F2E8D-43F8-4404-A77E-4DC395DA9D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021F7306-A204-4817-8119-CF95A1A6854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E0A5C4-CAB3-4BF2-9488-E953273BACD2}" type="datetimeFigureOut">
              <a:rPr lang="ru-RU" smtClean="0"/>
              <a:pPr/>
              <a:t>24.11.2022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FD7FD033-8149-4F7A-ABA4-F9F9E54BDEA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96AF7021-9DAA-465B-90F4-1B4EB99B743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DF726D-1626-4F76-921D-610CC7E7D47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33225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800" kern="1200">
          <a:solidFill>
            <a:srgbClr val="990000"/>
          </a:solidFill>
          <a:latin typeface="Arial Black" panose="020B0A040201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00001E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00001E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00001E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00001E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00001E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gif"/><Relationship Id="rId4" Type="http://schemas.openxmlformats.org/officeDocument/2006/relationships/image" Target="../media/image6.gi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gif"/><Relationship Id="rId4" Type="http://schemas.openxmlformats.org/officeDocument/2006/relationships/image" Target="../media/image6.gi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gif"/><Relationship Id="rId4" Type="http://schemas.openxmlformats.org/officeDocument/2006/relationships/image" Target="../media/image6.gi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gi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gif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gif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img-fotki.yandex.ru/get/6505/16969765.44/0_68a42_2187b97f_orig.png" TargetMode="External"/><Relationship Id="rId2" Type="http://schemas.openxmlformats.org/officeDocument/2006/relationships/hyperlink" Target="https://img4.goodfon.ru/original/1440x900/c/6f/novyi-god-serebristyi-fon-ukrasheniia-na-elku.jpg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img-fotki.yandex.ru/get/16116/65387414.6d9/0_11af91_d219b51d_L.png" TargetMode="External"/><Relationship Id="rId4" Type="http://schemas.openxmlformats.org/officeDocument/2006/relationships/hyperlink" Target="https://disk.yandex.kz/a/c0RxOlCd3Wc5yb/5b0ba5e7a8280249aad3a482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60C5C16-3445-42F0-A8EB-99D6B90FF0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24151" y="1423542"/>
            <a:ext cx="6311720" cy="1382411"/>
          </a:xfrm>
        </p:spPr>
        <p:txBody>
          <a:bodyPr>
            <a:normAutofit/>
          </a:bodyPr>
          <a:lstStyle/>
          <a:p>
            <a:r>
              <a:rPr lang="ru-RU" sz="3600" i="1" dirty="0" smtClean="0"/>
              <a:t>Новогодняя </a:t>
            </a:r>
            <a:r>
              <a:rPr lang="ru-RU" sz="3600" i="1" dirty="0" err="1" smtClean="0"/>
              <a:t>квест</a:t>
            </a:r>
            <a:r>
              <a:rPr lang="ru-RU" sz="3600" i="1" dirty="0" smtClean="0"/>
              <a:t> –игра «Письмо Деду Морозу»</a:t>
            </a:r>
            <a:endParaRPr lang="ru-RU" sz="3600" i="1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2C055308-4849-459D-9742-70C7F95F72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51881" y="4037163"/>
            <a:ext cx="6311719" cy="1263232"/>
          </a:xfrm>
        </p:spPr>
        <p:txBody>
          <a:bodyPr>
            <a:noAutofit/>
          </a:bodyPr>
          <a:lstStyle/>
          <a:p>
            <a:pPr algn="r"/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Подготовили и провели: 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/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Ратушева</a:t>
            </a: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Наталья </a:t>
            </a: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Александровна, воспитатель</a:t>
            </a:r>
          </a:p>
          <a:p>
            <a:pPr algn="r"/>
            <a:r>
              <a:rPr lang="ru-RU" sz="14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Лыдкина</a:t>
            </a: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Елена Евгеньевна, воспитатель</a:t>
            </a:r>
          </a:p>
          <a:p>
            <a:pPr algn="r"/>
            <a:r>
              <a:rPr lang="ru-RU" sz="14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Венедиктова</a:t>
            </a: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Наталья Сергеевна, классный руководитель</a:t>
            </a:r>
            <a:endParaRPr lang="ru-RU" sz="1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/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851936" y="106379"/>
            <a:ext cx="1119071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Краевое государственное бюджетное общеобразовательное учреждение для обучающихся, воспитанников с ограниченными возможностями здоровья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«</a:t>
            </a:r>
            <a:r>
              <a:rPr kumimoji="0" lang="ru-RU" sz="1200" b="1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Змеиногорская</a:t>
            </a:r>
            <a:r>
              <a:rPr kumimoji="0" lang="ru-RU" sz="12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общеобразовательная школа-интернат»</a:t>
            </a:r>
            <a:endParaRPr kumimoji="0" lang="ru-RU" sz="1800" b="1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401568" y="6044184"/>
            <a:ext cx="5943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Змеиногорск 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2022г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910871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7" name="Picture 3" descr="http://6barrel.com/_sf/53/4409227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pic>
        <p:nvPicPr>
          <p:cNvPr id="6149" name="Picture 5" descr="http://4.bp.blogspot.com/-o8xQlQcGda8/UZi_579nP0I/AAAAAAAABvU/UQTIyJzxlGk/s1600/exclamation-mark70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83499" y="3573016"/>
            <a:ext cx="1651000" cy="1238250"/>
          </a:xfrm>
          <a:prstGeom prst="rect">
            <a:avLst/>
          </a:prstGeom>
          <a:noFill/>
        </p:spPr>
      </p:pic>
      <p:pic>
        <p:nvPicPr>
          <p:cNvPr id="6151" name="Picture 7" descr="http://s7.hostingkartinok.com/uploads/images/2015/08/299b02e02001b10581390019fb15a2b1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2265984">
            <a:off x="1891058" y="5090825"/>
            <a:ext cx="3360373" cy="439584"/>
          </a:xfrm>
          <a:prstGeom prst="rect">
            <a:avLst/>
          </a:prstGeom>
          <a:noFill/>
        </p:spPr>
      </p:pic>
      <p:sp>
        <p:nvSpPr>
          <p:cNvPr id="14" name="Прямоугольник 13"/>
          <p:cNvSpPr/>
          <p:nvPr/>
        </p:nvSpPr>
        <p:spPr>
          <a:xfrm>
            <a:off x="4367808" y="6309320"/>
            <a:ext cx="2400267" cy="33855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ru-RU" sz="16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34C2E38F-8444-45D1-99B5-A2F0060F2C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8188" y="2151529"/>
            <a:ext cx="6395116" cy="2256058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1 остановка «Резиденция Зимы»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0151265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7" name="Picture 3" descr="http://6barrel.com/_sf/53/4409227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565177" y="4365105"/>
            <a:ext cx="1378904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1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Резиденция</a:t>
            </a:r>
          </a:p>
          <a:p>
            <a:pPr algn="ctr"/>
            <a:r>
              <a:rPr lang="ru-RU" sz="1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 Зимы</a:t>
            </a:r>
            <a:endParaRPr lang="ru-RU" sz="1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7030A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6149" name="Picture 5" descr="http://4.bp.blogspot.com/-o8xQlQcGda8/UZi_579nP0I/AAAAAAAABvU/UQTIyJzxlGk/s1600/exclamation-mark70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83499" y="3573016"/>
            <a:ext cx="1651000" cy="1238250"/>
          </a:xfrm>
          <a:prstGeom prst="rect">
            <a:avLst/>
          </a:prstGeom>
          <a:noFill/>
        </p:spPr>
      </p:pic>
      <p:pic>
        <p:nvPicPr>
          <p:cNvPr id="6151" name="Picture 7" descr="http://s7.hostingkartinok.com/uploads/images/2015/08/299b02e02001b10581390019fb15a2b1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2265984">
            <a:off x="1891058" y="5090825"/>
            <a:ext cx="3360373" cy="439584"/>
          </a:xfrm>
          <a:prstGeom prst="rect">
            <a:avLst/>
          </a:prstGeom>
          <a:noFill/>
        </p:spPr>
      </p:pic>
      <p:sp>
        <p:nvSpPr>
          <p:cNvPr id="14" name="Прямоугольник 13"/>
          <p:cNvSpPr/>
          <p:nvPr/>
        </p:nvSpPr>
        <p:spPr>
          <a:xfrm>
            <a:off x="4367808" y="6309320"/>
            <a:ext cx="2400267" cy="33855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ru-RU" sz="16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34C2E38F-8444-45D1-99B5-A2F0060F2C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4B811BEE-1E63-4098-B842-DDDC1159BBB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6386" name="Picture 2" descr="C:\Users\First\Desktop\5620c4d7aa252ef6bcb412d488cd478e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28516" y="959224"/>
            <a:ext cx="6993908" cy="494236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40151265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34C2E38F-8444-45D1-99B5-A2F0060F2C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4B811BEE-1E63-4098-B842-DDDC1159BBB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7412" name="Picture 4" descr="C:\Users\First\Desktop\uzo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66743" y="1021976"/>
            <a:ext cx="7227398" cy="4914631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4320988" y="986118"/>
            <a:ext cx="68400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Нарисуй морозный узор</a:t>
            </a:r>
            <a:endParaRPr lang="ru-RU" b="1" dirty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151265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34C2E38F-8444-45D1-99B5-A2F0060F2C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8188" y="1909482"/>
            <a:ext cx="6395116" cy="2498105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2 остановка «Стоянка Снеговика»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0151265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7" name="Picture 3" descr="http://6barrel.com/_sf/53/4409227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565177" y="4365105"/>
            <a:ext cx="1378904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1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Резиденция</a:t>
            </a:r>
          </a:p>
          <a:p>
            <a:pPr algn="ctr"/>
            <a:r>
              <a:rPr lang="ru-RU" sz="1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 Зимы</a:t>
            </a:r>
            <a:endParaRPr lang="ru-RU" sz="1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7030A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6149" name="Picture 5" descr="http://4.bp.blogspot.com/-o8xQlQcGda8/UZi_579nP0I/AAAAAAAABvU/UQTIyJzxlGk/s1600/exclamation-mark70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83499" y="3573016"/>
            <a:ext cx="1651000" cy="1238250"/>
          </a:xfrm>
          <a:prstGeom prst="rect">
            <a:avLst/>
          </a:prstGeom>
          <a:noFill/>
        </p:spPr>
      </p:pic>
      <p:pic>
        <p:nvPicPr>
          <p:cNvPr id="6151" name="Picture 7" descr="http://s7.hostingkartinok.com/uploads/images/2015/08/299b02e02001b10581390019fb15a2b1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2265984">
            <a:off x="1891058" y="5090825"/>
            <a:ext cx="3360373" cy="439584"/>
          </a:xfrm>
          <a:prstGeom prst="rect">
            <a:avLst/>
          </a:prstGeom>
          <a:noFill/>
        </p:spPr>
      </p:pic>
      <p:sp>
        <p:nvSpPr>
          <p:cNvPr id="14" name="Прямоугольник 13"/>
          <p:cNvSpPr/>
          <p:nvPr/>
        </p:nvSpPr>
        <p:spPr>
          <a:xfrm>
            <a:off x="5208494" y="6409765"/>
            <a:ext cx="2510118" cy="33855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1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Стоянка  Снеговика</a:t>
            </a:r>
          </a:p>
        </p:txBody>
      </p:sp>
    </p:spTree>
    <p:extLst>
      <p:ext uri="{BB962C8B-B14F-4D97-AF65-F5344CB8AC3E}">
        <p14:creationId xmlns:p14="http://schemas.microsoft.com/office/powerpoint/2010/main" xmlns="" val="1638437042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34C2E38F-8444-45D1-99B5-A2F0060F2C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4B811BEE-1E63-4098-B842-DDDC1159BBB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8435" name="Picture 3" descr="C:\Users\First\Desktop\slide-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83741" y="1036824"/>
            <a:ext cx="6866965" cy="47992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40151265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34C2E38F-8444-45D1-99B5-A2F0060F2C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8188" y="1909482"/>
            <a:ext cx="6395116" cy="2498105"/>
          </a:xfrm>
        </p:spPr>
        <p:txBody>
          <a:bodyPr>
            <a:normAutofit/>
          </a:bodyPr>
          <a:lstStyle/>
          <a:p>
            <a:r>
              <a:rPr lang="ru-RU" sz="4800" b="1" dirty="0" smtClean="0"/>
              <a:t>3 остановка </a:t>
            </a:r>
            <a:br>
              <a:rPr lang="ru-RU" sz="4800" b="1" dirty="0" smtClean="0"/>
            </a:br>
            <a:r>
              <a:rPr lang="ru-RU" sz="4800" b="1" dirty="0" smtClean="0"/>
              <a:t>«Дуб Лешего»</a:t>
            </a:r>
            <a:r>
              <a:rPr lang="ru-RU" sz="4800" dirty="0" smtClean="0"/>
              <a:t/>
            </a:r>
            <a:br>
              <a:rPr lang="ru-RU" sz="4800" dirty="0" smtClean="0"/>
            </a:br>
            <a:endParaRPr lang="ru-RU" sz="4800" dirty="0"/>
          </a:p>
        </p:txBody>
      </p:sp>
    </p:spTree>
    <p:extLst>
      <p:ext uri="{BB962C8B-B14F-4D97-AF65-F5344CB8AC3E}">
        <p14:creationId xmlns:p14="http://schemas.microsoft.com/office/powerpoint/2010/main" xmlns="" val="40151265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Picture 3" descr="http://6barrel.com/_sf/53/4409227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565177" y="4365105"/>
            <a:ext cx="1378904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1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Резиденция</a:t>
            </a:r>
          </a:p>
          <a:p>
            <a:pPr algn="ctr"/>
            <a:r>
              <a:rPr lang="ru-RU" sz="1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 Зимы</a:t>
            </a:r>
            <a:endParaRPr lang="ru-RU" sz="1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7030A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367808" y="6309321"/>
            <a:ext cx="2400267" cy="33855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1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Стоянка  Снеговика</a:t>
            </a:r>
          </a:p>
        </p:txBody>
      </p:sp>
      <p:pic>
        <p:nvPicPr>
          <p:cNvPr id="12" name="Picture 5" descr="http://4.bp.blogspot.com/-o8xQlQcGda8/UZi_579nP0I/AAAAAAAABvU/UQTIyJzxlGk/s1600/exclamation-mark70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83499" y="3573016"/>
            <a:ext cx="1651000" cy="1238250"/>
          </a:xfrm>
          <a:prstGeom prst="rect">
            <a:avLst/>
          </a:prstGeom>
          <a:noFill/>
        </p:spPr>
      </p:pic>
      <p:pic>
        <p:nvPicPr>
          <p:cNvPr id="13" name="Picture 7" descr="http://s7.hostingkartinok.com/uploads/images/2015/08/299b02e02001b10581390019fb15a2b1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265984">
            <a:off x="1891058" y="5090825"/>
            <a:ext cx="3360373" cy="439584"/>
          </a:xfrm>
          <a:prstGeom prst="rect">
            <a:avLst/>
          </a:prstGeom>
          <a:noFill/>
        </p:spPr>
      </p:pic>
      <p:sp>
        <p:nvSpPr>
          <p:cNvPr id="14" name="Прямоугольник 13"/>
          <p:cNvSpPr/>
          <p:nvPr/>
        </p:nvSpPr>
        <p:spPr>
          <a:xfrm>
            <a:off x="8753262" y="1844825"/>
            <a:ext cx="965905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1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Дуб </a:t>
            </a:r>
          </a:p>
          <a:p>
            <a:pPr algn="ctr"/>
            <a:r>
              <a:rPr lang="ru-RU" sz="1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 Лешего</a:t>
            </a:r>
          </a:p>
        </p:txBody>
      </p:sp>
      <p:pic>
        <p:nvPicPr>
          <p:cNvPr id="15" name="Picture 7" descr="http://s7.hostingkartinok.com/uploads/images/2015/08/299b02e02001b10581390019fb15a2b1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9773399">
            <a:off x="4658435" y="5534381"/>
            <a:ext cx="2725012" cy="320676"/>
          </a:xfrm>
          <a:prstGeom prst="rect">
            <a:avLst/>
          </a:prstGeom>
          <a:noFill/>
        </p:spPr>
      </p:pic>
      <p:pic>
        <p:nvPicPr>
          <p:cNvPr id="16" name="Picture 7" descr="http://s7.hostingkartinok.com/uploads/images/2015/08/299b02e02001b10581390019fb15a2b1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3050854">
            <a:off x="6378922" y="4696677"/>
            <a:ext cx="860073" cy="519060"/>
          </a:xfrm>
          <a:prstGeom prst="rect">
            <a:avLst/>
          </a:prstGeom>
          <a:noFill/>
        </p:spPr>
      </p:pic>
      <p:pic>
        <p:nvPicPr>
          <p:cNvPr id="17" name="Picture 7" descr="http://s7.hostingkartinok.com/uploads/images/2015/08/299b02e02001b10581390019fb15a2b1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9773399">
            <a:off x="6096563" y="4228112"/>
            <a:ext cx="2816773" cy="320676"/>
          </a:xfrm>
          <a:prstGeom prst="rect">
            <a:avLst/>
          </a:prstGeom>
          <a:noFill/>
        </p:spPr>
      </p:pic>
      <p:pic>
        <p:nvPicPr>
          <p:cNvPr id="18" name="Picture 7" descr="http://s7.hostingkartinok.com/uploads/images/2015/08/299b02e02001b10581390019fb15a2b1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3345527">
            <a:off x="7291269" y="3129269"/>
            <a:ext cx="1838544" cy="427568"/>
          </a:xfrm>
          <a:prstGeom prst="rect">
            <a:avLst/>
          </a:prstGeom>
          <a:noFill/>
        </p:spPr>
      </p:pic>
      <p:pic>
        <p:nvPicPr>
          <p:cNvPr id="19" name="Picture 7" descr="http://s7.hostingkartinok.com/uploads/images/2015/08/299b02e02001b10581390019fb15a2b1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9773399">
            <a:off x="7160768" y="2108183"/>
            <a:ext cx="2451392" cy="3206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34C2E38F-8444-45D1-99B5-A2F0060F2C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4B811BEE-1E63-4098-B842-DDDC1159BBB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9458" name="Picture 2" descr="C:\Users\First\Desktop\насекомые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29953" y="1111623"/>
            <a:ext cx="6893859" cy="4715435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4679576" y="1344706"/>
            <a:ext cx="63470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Сколько насекомых достанется синичке на обед?</a:t>
            </a:r>
            <a:endParaRPr lang="ru-RU" b="1" dirty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9459" name="Picture 3" descr="C:\Users\First\Desktop\img_56e65d85629fb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986682" y="4656677"/>
            <a:ext cx="1296146" cy="116888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40151265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3" name="Picture 3" descr="C:\Users\First\Desktop\f3225affc87b72c48c23c7e26fd0f60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29952" y="1416424"/>
            <a:ext cx="6932182" cy="4401669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4410636" y="1102659"/>
            <a:ext cx="691178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Помоги мышке добраться до сыра.</a:t>
            </a:r>
            <a:endParaRPr lang="ru-RU" b="1" dirty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151265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34C2E38F-8444-45D1-99B5-A2F0060F2C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8188" y="1909482"/>
            <a:ext cx="6395116" cy="2498105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4 остановка «Горница Снегурочки»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0151265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Picture 3" descr="http://6barrel.com/_sf/53/4409227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565177" y="4365105"/>
            <a:ext cx="1378904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1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Резиденция</a:t>
            </a:r>
          </a:p>
          <a:p>
            <a:pPr algn="ctr"/>
            <a:r>
              <a:rPr lang="ru-RU" sz="1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 Зимы</a:t>
            </a:r>
            <a:endParaRPr lang="ru-RU" sz="1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7030A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367808" y="6309321"/>
            <a:ext cx="2400267" cy="33855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1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Стоянка  Снеговика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8656200" y="6165305"/>
            <a:ext cx="1518684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1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Дворец </a:t>
            </a:r>
          </a:p>
          <a:p>
            <a:pPr algn="ctr"/>
            <a:r>
              <a:rPr lang="ru-RU" sz="1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Деда Мороза</a:t>
            </a:r>
            <a:endParaRPr lang="ru-RU" sz="1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7030A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9339442" y="3861048"/>
            <a:ext cx="2236894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1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Горница Снегурочки</a:t>
            </a:r>
            <a:endParaRPr lang="ru-RU" sz="1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7030A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12" name="Picture 5" descr="http://4.bp.blogspot.com/-o8xQlQcGda8/UZi_579nP0I/AAAAAAAABvU/UQTIyJzxlGk/s1600/exclamation-mark70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H="1">
            <a:off x="3023659" y="2708920"/>
            <a:ext cx="1651000" cy="1238250"/>
          </a:xfrm>
          <a:prstGeom prst="rect">
            <a:avLst/>
          </a:prstGeom>
          <a:noFill/>
        </p:spPr>
      </p:pic>
      <p:pic>
        <p:nvPicPr>
          <p:cNvPr id="13" name="Picture 7" descr="http://s7.hostingkartinok.com/uploads/images/2015/08/299b02e02001b10581390019fb15a2b1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265984">
            <a:off x="1891058" y="5090825"/>
            <a:ext cx="3360373" cy="439584"/>
          </a:xfrm>
          <a:prstGeom prst="rect">
            <a:avLst/>
          </a:prstGeom>
          <a:noFill/>
        </p:spPr>
      </p:pic>
      <p:sp>
        <p:nvSpPr>
          <p:cNvPr id="14" name="Прямоугольник 13"/>
          <p:cNvSpPr/>
          <p:nvPr/>
        </p:nvSpPr>
        <p:spPr>
          <a:xfrm>
            <a:off x="8753262" y="1844825"/>
            <a:ext cx="965905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1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Дуб </a:t>
            </a:r>
          </a:p>
          <a:p>
            <a:pPr algn="ctr"/>
            <a:r>
              <a:rPr lang="ru-RU" sz="1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 Лешего</a:t>
            </a:r>
          </a:p>
        </p:txBody>
      </p:sp>
      <p:pic>
        <p:nvPicPr>
          <p:cNvPr id="15" name="Picture 7" descr="http://s7.hostingkartinok.com/uploads/images/2015/08/299b02e02001b10581390019fb15a2b1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309535">
            <a:off x="5283755" y="3004224"/>
            <a:ext cx="4489641" cy="439584"/>
          </a:xfrm>
          <a:prstGeom prst="rect">
            <a:avLst/>
          </a:prstGeom>
          <a:noFill/>
        </p:spPr>
      </p:pic>
      <p:pic>
        <p:nvPicPr>
          <p:cNvPr id="16" name="Picture 7" descr="http://s7.hostingkartinok.com/uploads/images/2015/08/299b02e02001b10581390019fb15a2b1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9773399">
            <a:off x="4664491" y="5348545"/>
            <a:ext cx="2451392" cy="320676"/>
          </a:xfrm>
          <a:prstGeom prst="rect">
            <a:avLst/>
          </a:prstGeom>
          <a:noFill/>
        </p:spPr>
      </p:pic>
      <p:pic>
        <p:nvPicPr>
          <p:cNvPr id="17" name="Picture 7" descr="http://s7.hostingkartinok.com/uploads/images/2015/08/299b02e02001b10581390019fb15a2b1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3050854">
            <a:off x="6374506" y="4718328"/>
            <a:ext cx="915913" cy="519060"/>
          </a:xfrm>
          <a:prstGeom prst="rect">
            <a:avLst/>
          </a:prstGeom>
          <a:noFill/>
        </p:spPr>
      </p:pic>
      <p:pic>
        <p:nvPicPr>
          <p:cNvPr id="18" name="Picture 7" descr="http://s7.hostingkartinok.com/uploads/images/2015/08/299b02e02001b10581390019fb15a2b1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9773399">
            <a:off x="6096563" y="4228112"/>
            <a:ext cx="2816773" cy="320676"/>
          </a:xfrm>
          <a:prstGeom prst="rect">
            <a:avLst/>
          </a:prstGeom>
          <a:noFill/>
        </p:spPr>
      </p:pic>
      <p:pic>
        <p:nvPicPr>
          <p:cNvPr id="19" name="Picture 7" descr="http://s7.hostingkartinok.com/uploads/images/2015/08/299b02e02001b10581390019fb15a2b1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3345527">
            <a:off x="7291269" y="3129269"/>
            <a:ext cx="1838544" cy="427568"/>
          </a:xfrm>
          <a:prstGeom prst="rect">
            <a:avLst/>
          </a:prstGeom>
          <a:noFill/>
        </p:spPr>
      </p:pic>
      <p:pic>
        <p:nvPicPr>
          <p:cNvPr id="20" name="Picture 7" descr="http://s7.hostingkartinok.com/uploads/images/2015/08/299b02e02001b10581390019fb15a2b1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9773399">
            <a:off x="7160768" y="2108183"/>
            <a:ext cx="2451392" cy="320676"/>
          </a:xfrm>
          <a:prstGeom prst="rect">
            <a:avLst/>
          </a:prstGeom>
          <a:noFill/>
        </p:spPr>
      </p:pic>
      <p:pic>
        <p:nvPicPr>
          <p:cNvPr id="21" name="Picture 7" descr="http://s7.hostingkartinok.com/uploads/images/2015/08/299b02e02001b10581390019fb15a2b1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3345527">
            <a:off x="9842367" y="2617530"/>
            <a:ext cx="2168376" cy="427568"/>
          </a:xfrm>
          <a:prstGeom prst="rect">
            <a:avLst/>
          </a:prstGeom>
          <a:noFill/>
        </p:spPr>
      </p:pic>
      <p:pic>
        <p:nvPicPr>
          <p:cNvPr id="22" name="Picture 7" descr="http://s7.hostingkartinok.com/uploads/images/2015/08/299b02e02001b10581390019fb15a2b1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9303128">
            <a:off x="9085965" y="4066202"/>
            <a:ext cx="2891168" cy="320676"/>
          </a:xfrm>
          <a:prstGeom prst="rect">
            <a:avLst/>
          </a:prstGeom>
          <a:noFill/>
        </p:spPr>
      </p:pic>
      <p:pic>
        <p:nvPicPr>
          <p:cNvPr id="23" name="Picture 7" descr="http://s7.hostingkartinok.com/uploads/images/2015/08/299b02e02001b10581390019fb15a2b1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7457539">
            <a:off x="8803755" y="5555291"/>
            <a:ext cx="2168376" cy="427568"/>
          </a:xfrm>
          <a:prstGeom prst="rect">
            <a:avLst/>
          </a:prstGeom>
          <a:noFill/>
        </p:spPr>
      </p:pic>
      <p:pic>
        <p:nvPicPr>
          <p:cNvPr id="24" name="Picture 7" descr="http://s7.hostingkartinok.com/uploads/images/2015/08/299b02e02001b10581390019fb15a2b1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3522961">
            <a:off x="6957883" y="5265597"/>
            <a:ext cx="2266847" cy="586112"/>
          </a:xfrm>
          <a:prstGeom prst="rect">
            <a:avLst/>
          </a:prstGeom>
          <a:noFill/>
        </p:spPr>
      </p:pic>
      <p:pic>
        <p:nvPicPr>
          <p:cNvPr id="25" name="Picture 7" descr="http://s7.hostingkartinok.com/uploads/images/2015/08/299b02e02001b10581390019fb15a2b1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0473275">
            <a:off x="7061008" y="4110990"/>
            <a:ext cx="3360373" cy="439584"/>
          </a:xfrm>
          <a:prstGeom prst="rect">
            <a:avLst/>
          </a:prstGeom>
          <a:noFill/>
        </p:spPr>
      </p:pic>
      <p:pic>
        <p:nvPicPr>
          <p:cNvPr id="26" name="Picture 5" descr="http://4.bp.blogspot.com/-o8xQlQcGda8/UZi_579nP0I/AAAAAAAABvU/UQTIyJzxlGk/s1600/exclamation-mark70.gif"/>
          <p:cNvPicPr>
            <a:picLocks noChangeAspect="1" noChangeArrowheads="1" noCrop="1"/>
          </p:cNvPicPr>
          <p:nvPr/>
        </p:nvPicPr>
        <p:blipFill>
          <a:blip r:embed="rId3" cstate="print"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1583499" y="3573016"/>
            <a:ext cx="1651000" cy="12382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C:\Users\First\Desktop\Новогодний-квест-для-детей-3-768x102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97455" y="1021977"/>
            <a:ext cx="3564590" cy="4752787"/>
          </a:xfrm>
          <a:prstGeom prst="rect">
            <a:avLst/>
          </a:prstGeom>
          <a:noFill/>
        </p:spPr>
      </p:pic>
      <p:pic>
        <p:nvPicPr>
          <p:cNvPr id="22530" name="Picture 2" descr="C:\Users\First\Desktop\cfaa4f3688f39df9b96295bcf36aadc0--beautiful-christmas-christmas-card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13389" y="986116"/>
            <a:ext cx="3364211" cy="483197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40151265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34C2E38F-8444-45D1-99B5-A2F0060F2C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8188" y="1909482"/>
            <a:ext cx="6395116" cy="2498105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5 остановка «Задания от бабы Яги»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23554" name="Picture 2" descr="C:\Users\First\Desktop\800-1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08142" y="3680012"/>
            <a:ext cx="2136588" cy="213658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40151265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34C2E38F-8444-45D1-99B5-A2F0060F2C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8188" y="1909482"/>
            <a:ext cx="6395116" cy="2498105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6 остановка «Дворец Деда Мороза»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0151265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Picture 3" descr="http://6barrel.com/_sf/53/4409227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565177" y="4365105"/>
            <a:ext cx="1378904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1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Резиденция</a:t>
            </a:r>
          </a:p>
          <a:p>
            <a:pPr algn="ctr"/>
            <a:r>
              <a:rPr lang="ru-RU" sz="1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 Зимы</a:t>
            </a:r>
            <a:endParaRPr lang="ru-RU" sz="1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7030A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367808" y="6309321"/>
            <a:ext cx="2400267" cy="33855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1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Стоянка  Снеговика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8656200" y="6165305"/>
            <a:ext cx="1518684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1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Дворец </a:t>
            </a:r>
          </a:p>
          <a:p>
            <a:pPr algn="ctr"/>
            <a:r>
              <a:rPr lang="ru-RU" sz="1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Деда Мороза</a:t>
            </a:r>
            <a:endParaRPr lang="ru-RU" sz="1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7030A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9339442" y="3861048"/>
            <a:ext cx="2236894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1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Горница Снегурочки</a:t>
            </a:r>
            <a:endParaRPr lang="ru-RU" sz="1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7030A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12" name="Picture 5" descr="http://4.bp.blogspot.com/-o8xQlQcGda8/UZi_579nP0I/AAAAAAAABvU/UQTIyJzxlGk/s1600/exclamation-mark70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H="1">
            <a:off x="3023659" y="2708920"/>
            <a:ext cx="1651000" cy="1238250"/>
          </a:xfrm>
          <a:prstGeom prst="rect">
            <a:avLst/>
          </a:prstGeom>
          <a:noFill/>
        </p:spPr>
      </p:pic>
      <p:pic>
        <p:nvPicPr>
          <p:cNvPr id="13" name="Picture 7" descr="http://s7.hostingkartinok.com/uploads/images/2015/08/299b02e02001b10581390019fb15a2b1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265984">
            <a:off x="1891058" y="5090825"/>
            <a:ext cx="3360373" cy="439584"/>
          </a:xfrm>
          <a:prstGeom prst="rect">
            <a:avLst/>
          </a:prstGeom>
          <a:noFill/>
        </p:spPr>
      </p:pic>
      <p:sp>
        <p:nvSpPr>
          <p:cNvPr id="14" name="Прямоугольник 13"/>
          <p:cNvSpPr/>
          <p:nvPr/>
        </p:nvSpPr>
        <p:spPr>
          <a:xfrm>
            <a:off x="8753262" y="1844825"/>
            <a:ext cx="965905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1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Дуб </a:t>
            </a:r>
          </a:p>
          <a:p>
            <a:pPr algn="ctr"/>
            <a:r>
              <a:rPr lang="ru-RU" sz="1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 Лешего</a:t>
            </a:r>
          </a:p>
        </p:txBody>
      </p:sp>
      <p:pic>
        <p:nvPicPr>
          <p:cNvPr id="15" name="Picture 7" descr="http://s7.hostingkartinok.com/uploads/images/2015/08/299b02e02001b10581390019fb15a2b1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309535">
            <a:off x="5283755" y="3004224"/>
            <a:ext cx="4489641" cy="439584"/>
          </a:xfrm>
          <a:prstGeom prst="rect">
            <a:avLst/>
          </a:prstGeom>
          <a:noFill/>
        </p:spPr>
      </p:pic>
      <p:pic>
        <p:nvPicPr>
          <p:cNvPr id="16" name="Picture 7" descr="http://s7.hostingkartinok.com/uploads/images/2015/08/299b02e02001b10581390019fb15a2b1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9773399">
            <a:off x="4664491" y="5348545"/>
            <a:ext cx="2451392" cy="320676"/>
          </a:xfrm>
          <a:prstGeom prst="rect">
            <a:avLst/>
          </a:prstGeom>
          <a:noFill/>
        </p:spPr>
      </p:pic>
      <p:pic>
        <p:nvPicPr>
          <p:cNvPr id="17" name="Picture 7" descr="http://s7.hostingkartinok.com/uploads/images/2015/08/299b02e02001b10581390019fb15a2b1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3050854">
            <a:off x="6374506" y="4718328"/>
            <a:ext cx="915913" cy="519060"/>
          </a:xfrm>
          <a:prstGeom prst="rect">
            <a:avLst/>
          </a:prstGeom>
          <a:noFill/>
        </p:spPr>
      </p:pic>
      <p:pic>
        <p:nvPicPr>
          <p:cNvPr id="18" name="Picture 7" descr="http://s7.hostingkartinok.com/uploads/images/2015/08/299b02e02001b10581390019fb15a2b1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9773399">
            <a:off x="6096563" y="4228112"/>
            <a:ext cx="2816773" cy="320676"/>
          </a:xfrm>
          <a:prstGeom prst="rect">
            <a:avLst/>
          </a:prstGeom>
          <a:noFill/>
        </p:spPr>
      </p:pic>
      <p:pic>
        <p:nvPicPr>
          <p:cNvPr id="19" name="Picture 7" descr="http://s7.hostingkartinok.com/uploads/images/2015/08/299b02e02001b10581390019fb15a2b1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3345527">
            <a:off x="7291269" y="3129269"/>
            <a:ext cx="1838544" cy="427568"/>
          </a:xfrm>
          <a:prstGeom prst="rect">
            <a:avLst/>
          </a:prstGeom>
          <a:noFill/>
        </p:spPr>
      </p:pic>
      <p:pic>
        <p:nvPicPr>
          <p:cNvPr id="20" name="Picture 7" descr="http://s7.hostingkartinok.com/uploads/images/2015/08/299b02e02001b10581390019fb15a2b1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9773399">
            <a:off x="7160768" y="2108183"/>
            <a:ext cx="2451392" cy="320676"/>
          </a:xfrm>
          <a:prstGeom prst="rect">
            <a:avLst/>
          </a:prstGeom>
          <a:noFill/>
        </p:spPr>
      </p:pic>
      <p:pic>
        <p:nvPicPr>
          <p:cNvPr id="21" name="Picture 7" descr="http://s7.hostingkartinok.com/uploads/images/2015/08/299b02e02001b10581390019fb15a2b1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3345527">
            <a:off x="9842367" y="2617530"/>
            <a:ext cx="2168376" cy="427568"/>
          </a:xfrm>
          <a:prstGeom prst="rect">
            <a:avLst/>
          </a:prstGeom>
          <a:noFill/>
        </p:spPr>
      </p:pic>
      <p:pic>
        <p:nvPicPr>
          <p:cNvPr id="22" name="Picture 7" descr="http://s7.hostingkartinok.com/uploads/images/2015/08/299b02e02001b10581390019fb15a2b1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9303128">
            <a:off x="9085965" y="4066202"/>
            <a:ext cx="2891168" cy="320676"/>
          </a:xfrm>
          <a:prstGeom prst="rect">
            <a:avLst/>
          </a:prstGeom>
          <a:noFill/>
        </p:spPr>
      </p:pic>
      <p:pic>
        <p:nvPicPr>
          <p:cNvPr id="23" name="Picture 7" descr="http://s7.hostingkartinok.com/uploads/images/2015/08/299b02e02001b10581390019fb15a2b1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7457539">
            <a:off x="8803755" y="5555291"/>
            <a:ext cx="2168376" cy="427568"/>
          </a:xfrm>
          <a:prstGeom prst="rect">
            <a:avLst/>
          </a:prstGeom>
          <a:noFill/>
        </p:spPr>
      </p:pic>
      <p:pic>
        <p:nvPicPr>
          <p:cNvPr id="24" name="Picture 7" descr="http://s7.hostingkartinok.com/uploads/images/2015/08/299b02e02001b10581390019fb15a2b1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3522961">
            <a:off x="6957883" y="5265597"/>
            <a:ext cx="2266847" cy="586112"/>
          </a:xfrm>
          <a:prstGeom prst="rect">
            <a:avLst/>
          </a:prstGeom>
          <a:noFill/>
        </p:spPr>
      </p:pic>
      <p:pic>
        <p:nvPicPr>
          <p:cNvPr id="25" name="Picture 7" descr="http://s7.hostingkartinok.com/uploads/images/2015/08/299b02e02001b10581390019fb15a2b1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0473275">
            <a:off x="7061008" y="4110990"/>
            <a:ext cx="3360373" cy="439584"/>
          </a:xfrm>
          <a:prstGeom prst="rect">
            <a:avLst/>
          </a:prstGeom>
          <a:noFill/>
        </p:spPr>
      </p:pic>
      <p:pic>
        <p:nvPicPr>
          <p:cNvPr id="26" name="Picture 5" descr="http://4.bp.blogspot.com/-o8xQlQcGda8/UZi_579nP0I/AAAAAAAABvU/UQTIyJzxlGk/s1600/exclamation-mark70.gif"/>
          <p:cNvPicPr>
            <a:picLocks noChangeAspect="1" noChangeArrowheads="1" noCrop="1"/>
          </p:cNvPicPr>
          <p:nvPr/>
        </p:nvPicPr>
        <p:blipFill>
          <a:blip r:embed="rId3" cstate="print"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1583499" y="3573016"/>
            <a:ext cx="1651000" cy="12382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1"/>
          <p:cNvSpPr>
            <a:spLocks noChangeArrowheads="1"/>
          </p:cNvSpPr>
          <p:nvPr/>
        </p:nvSpPr>
        <p:spPr bwMode="auto">
          <a:xfrm>
            <a:off x="4410635" y="1073270"/>
            <a:ext cx="6965577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Зимнее лото от Деда Мороза</a:t>
            </a:r>
            <a:endParaRPr kumimoji="0" lang="ru-RU" sz="3200" b="1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1.Что появится в стакане с водой, если его вынести на мороз?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2.Во что зимой превращается дождь?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3.Как можно перенести воду без посуды?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4.Какие вы знаете зимние развлечения?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5.Длинное, прозрачное, холодное свисает с крыши. Что это?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6.Что будет со снегом, если его принести домой?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7.Встречаются ли две одинаковые снежинки?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8.Когда длиннее день: зимой или летом?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9.Когда длиннее ночь: зимой или летом?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10.Какое животное зимой спит?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1512656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Picture 3" descr="http://6barrel.com/_sf/53/4409227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565177" y="4365105"/>
            <a:ext cx="1378904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1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</a:rPr>
              <a:t>Резиденция</a:t>
            </a:r>
          </a:p>
          <a:p>
            <a:pPr algn="ctr"/>
            <a:r>
              <a:rPr lang="ru-RU" sz="1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</a:rPr>
              <a:t> Зимы</a:t>
            </a:r>
            <a:endParaRPr lang="ru-RU" sz="1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367808" y="6309321"/>
            <a:ext cx="2400267" cy="33855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1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</a:rPr>
              <a:t>Стоянка  Снеговика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3462792" y="2204864"/>
            <a:ext cx="2825069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1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 </a:t>
            </a:r>
            <a:r>
              <a:rPr lang="ru-RU" sz="1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</a:rPr>
              <a:t>Подарки от Деда Мороза</a:t>
            </a:r>
            <a:endParaRPr lang="ru-RU" sz="1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8656200" y="6165305"/>
            <a:ext cx="1518684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1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</a:rPr>
              <a:t>Дворец </a:t>
            </a:r>
          </a:p>
          <a:p>
            <a:pPr algn="ctr"/>
            <a:r>
              <a:rPr lang="ru-RU" sz="1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</a:rPr>
              <a:t>Деда Мороза</a:t>
            </a:r>
            <a:endParaRPr lang="ru-RU" sz="1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9339442" y="3861048"/>
            <a:ext cx="2236894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1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</a:rPr>
              <a:t>Горница Снегурочки</a:t>
            </a:r>
            <a:endParaRPr lang="ru-RU" sz="1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12" name="Picture 5" descr="http://4.bp.blogspot.com/-o8xQlQcGda8/UZi_579nP0I/AAAAAAAABvU/UQTIyJzxlGk/s1600/exclamation-mark70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H="1">
            <a:off x="3023659" y="2708920"/>
            <a:ext cx="1651000" cy="1238250"/>
          </a:xfrm>
          <a:prstGeom prst="rect">
            <a:avLst/>
          </a:prstGeom>
          <a:noFill/>
        </p:spPr>
      </p:pic>
      <p:pic>
        <p:nvPicPr>
          <p:cNvPr id="13" name="Picture 7" descr="http://s7.hostingkartinok.com/uploads/images/2015/08/299b02e02001b10581390019fb15a2b1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265984">
            <a:off x="1891058" y="5090825"/>
            <a:ext cx="3360373" cy="439584"/>
          </a:xfrm>
          <a:prstGeom prst="rect">
            <a:avLst/>
          </a:prstGeom>
          <a:noFill/>
        </p:spPr>
      </p:pic>
      <p:sp>
        <p:nvSpPr>
          <p:cNvPr id="14" name="Прямоугольник 13"/>
          <p:cNvSpPr/>
          <p:nvPr/>
        </p:nvSpPr>
        <p:spPr>
          <a:xfrm>
            <a:off x="8753262" y="1844825"/>
            <a:ext cx="965905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1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</a:rPr>
              <a:t>Дуб </a:t>
            </a:r>
          </a:p>
          <a:p>
            <a:pPr algn="ctr"/>
            <a:r>
              <a:rPr lang="ru-RU" sz="1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</a:rPr>
              <a:t> Лешего</a:t>
            </a:r>
          </a:p>
        </p:txBody>
      </p:sp>
      <p:pic>
        <p:nvPicPr>
          <p:cNvPr id="15" name="Picture 7" descr="http://s7.hostingkartinok.com/uploads/images/2015/08/299b02e02001b10581390019fb15a2b1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309535">
            <a:off x="5283755" y="3004224"/>
            <a:ext cx="4489641" cy="439584"/>
          </a:xfrm>
          <a:prstGeom prst="rect">
            <a:avLst/>
          </a:prstGeom>
          <a:noFill/>
        </p:spPr>
      </p:pic>
      <p:pic>
        <p:nvPicPr>
          <p:cNvPr id="16" name="Picture 7" descr="http://s7.hostingkartinok.com/uploads/images/2015/08/299b02e02001b10581390019fb15a2b1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9773399">
            <a:off x="4664491" y="5348545"/>
            <a:ext cx="2451392" cy="320676"/>
          </a:xfrm>
          <a:prstGeom prst="rect">
            <a:avLst/>
          </a:prstGeom>
          <a:noFill/>
        </p:spPr>
      </p:pic>
      <p:pic>
        <p:nvPicPr>
          <p:cNvPr id="17" name="Picture 7" descr="http://s7.hostingkartinok.com/uploads/images/2015/08/299b02e02001b10581390019fb15a2b1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3050854">
            <a:off x="6374506" y="4718328"/>
            <a:ext cx="915913" cy="519060"/>
          </a:xfrm>
          <a:prstGeom prst="rect">
            <a:avLst/>
          </a:prstGeom>
          <a:noFill/>
        </p:spPr>
      </p:pic>
      <p:pic>
        <p:nvPicPr>
          <p:cNvPr id="18" name="Picture 7" descr="http://s7.hostingkartinok.com/uploads/images/2015/08/299b02e02001b10581390019fb15a2b1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9773399">
            <a:off x="6096563" y="4228112"/>
            <a:ext cx="2816773" cy="320676"/>
          </a:xfrm>
          <a:prstGeom prst="rect">
            <a:avLst/>
          </a:prstGeom>
          <a:noFill/>
        </p:spPr>
      </p:pic>
      <p:pic>
        <p:nvPicPr>
          <p:cNvPr id="19" name="Picture 7" descr="http://s7.hostingkartinok.com/uploads/images/2015/08/299b02e02001b10581390019fb15a2b1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3345527">
            <a:off x="7291269" y="3129269"/>
            <a:ext cx="1838544" cy="427568"/>
          </a:xfrm>
          <a:prstGeom prst="rect">
            <a:avLst/>
          </a:prstGeom>
          <a:noFill/>
        </p:spPr>
      </p:pic>
      <p:pic>
        <p:nvPicPr>
          <p:cNvPr id="20" name="Picture 7" descr="http://s7.hostingkartinok.com/uploads/images/2015/08/299b02e02001b10581390019fb15a2b1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9773399">
            <a:off x="7160768" y="2108183"/>
            <a:ext cx="2451392" cy="320676"/>
          </a:xfrm>
          <a:prstGeom prst="rect">
            <a:avLst/>
          </a:prstGeom>
          <a:noFill/>
        </p:spPr>
      </p:pic>
      <p:pic>
        <p:nvPicPr>
          <p:cNvPr id="21" name="Picture 7" descr="http://s7.hostingkartinok.com/uploads/images/2015/08/299b02e02001b10581390019fb15a2b1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3345527">
            <a:off x="9842367" y="2617530"/>
            <a:ext cx="2168376" cy="427568"/>
          </a:xfrm>
          <a:prstGeom prst="rect">
            <a:avLst/>
          </a:prstGeom>
          <a:noFill/>
        </p:spPr>
      </p:pic>
      <p:pic>
        <p:nvPicPr>
          <p:cNvPr id="22" name="Picture 7" descr="http://s7.hostingkartinok.com/uploads/images/2015/08/299b02e02001b10581390019fb15a2b1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9303128">
            <a:off x="9085965" y="4066202"/>
            <a:ext cx="2891168" cy="320676"/>
          </a:xfrm>
          <a:prstGeom prst="rect">
            <a:avLst/>
          </a:prstGeom>
          <a:noFill/>
        </p:spPr>
      </p:pic>
      <p:pic>
        <p:nvPicPr>
          <p:cNvPr id="23" name="Picture 7" descr="http://s7.hostingkartinok.com/uploads/images/2015/08/299b02e02001b10581390019fb15a2b1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7457539">
            <a:off x="8032792" y="5574410"/>
            <a:ext cx="2168376" cy="427568"/>
          </a:xfrm>
          <a:prstGeom prst="rect">
            <a:avLst/>
          </a:prstGeom>
          <a:noFill/>
        </p:spPr>
      </p:pic>
      <p:pic>
        <p:nvPicPr>
          <p:cNvPr id="24" name="Picture 7" descr="http://s7.hostingkartinok.com/uploads/images/2015/08/299b02e02001b10581390019fb15a2b1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3522961">
            <a:off x="6957883" y="5265597"/>
            <a:ext cx="2266847" cy="586112"/>
          </a:xfrm>
          <a:prstGeom prst="rect">
            <a:avLst/>
          </a:prstGeom>
          <a:noFill/>
        </p:spPr>
      </p:pic>
      <p:pic>
        <p:nvPicPr>
          <p:cNvPr id="25" name="Picture 7" descr="http://s7.hostingkartinok.com/uploads/images/2015/08/299b02e02001b10581390019fb15a2b1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0473275">
            <a:off x="7061008" y="4110990"/>
            <a:ext cx="3360373" cy="439584"/>
          </a:xfrm>
          <a:prstGeom prst="rect">
            <a:avLst/>
          </a:prstGeom>
          <a:noFill/>
        </p:spPr>
      </p:pic>
      <p:pic>
        <p:nvPicPr>
          <p:cNvPr id="26" name="Picture 5" descr="http://4.bp.blogspot.com/-o8xQlQcGda8/UZi_579nP0I/AAAAAAAABvU/UQTIyJzxlGk/s1600/exclamation-mark70.gif"/>
          <p:cNvPicPr>
            <a:picLocks noChangeAspect="1" noChangeArrowheads="1" noCrop="1"/>
          </p:cNvPicPr>
          <p:nvPr/>
        </p:nvPicPr>
        <p:blipFill>
          <a:blip r:embed="rId3" cstate="print"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1583499" y="3573016"/>
            <a:ext cx="1651000" cy="12382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C:\Users\First\Desktop\i (2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38918" y="1063744"/>
            <a:ext cx="6875929" cy="469607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401512656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1" name="Picture 1" descr="C:\Users\First\Desktop\slide_1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84611" y="255045"/>
            <a:ext cx="9368117" cy="617307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625715416"/>
      </p:ext>
    </p:extLst>
  </p:cSld>
  <p:clrMapOvr>
    <a:masterClrMapping/>
  </p:clrMapOvr>
  <p:transition advClick="0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A0A6F194-1056-4096-8E58-74606C58C2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Интернет ресурсы</a:t>
            </a:r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xmlns="" id="{4ACB9F11-3C5F-4026-BC1A-1BB17929CD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hlinkClick r:id="rId2"/>
              </a:rPr>
              <a:t>https://img4.goodfon.ru/original/1440x900/c/6f/novyi-god-serebristyi-fon-ukrasheniia-na-elku.jpg</a:t>
            </a:r>
            <a:endParaRPr lang="ru-RU" dirty="0"/>
          </a:p>
          <a:p>
            <a:r>
              <a:rPr lang="en-US" dirty="0">
                <a:hlinkClick r:id="rId3"/>
              </a:rPr>
              <a:t>https://img-fotki.yandex.ru/get/6505/16969765.44/0_68a42_2187b97f_orig.png</a:t>
            </a:r>
            <a:endParaRPr lang="ru-RU" dirty="0"/>
          </a:p>
          <a:p>
            <a:r>
              <a:rPr lang="en-US" dirty="0">
                <a:hlinkClick r:id="rId4"/>
              </a:rPr>
              <a:t>https://disk.yandex.kz/a/c0RxOlCd3Wc5yb/5b0ba5e7a8280249aad3a482</a:t>
            </a:r>
            <a:endParaRPr lang="ru-RU" dirty="0"/>
          </a:p>
          <a:p>
            <a:r>
              <a:rPr lang="en-US" dirty="0">
                <a:hlinkClick r:id="rId5"/>
              </a:rPr>
              <a:t>https://img-fotki.yandex.ru/get/16116/65387414.6d9/0_11af91_d219b51d_L.png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143370024"/>
      </p:ext>
    </p:extLst>
  </p:cSld>
  <p:clrMapOvr>
    <a:masterClrMapping/>
  </p:clrMapOvr>
</p:sld>
</file>

<file path=ppt/theme/theme1.xml><?xml version="1.0" encoding="utf-8"?>
<a:theme xmlns:a="http://schemas.openxmlformats.org/drawingml/2006/main" name="НГ 2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НГ 1.potx" id="{8AC061E6-9684-48B4-B9B2-6D2CC4F52209}" vid="{F476AA29-5672-4FD9-8A07-CAE4396BB976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НГ 2</Template>
  <TotalTime>136</TotalTime>
  <Words>265</Words>
  <Application>Microsoft Office PowerPoint</Application>
  <PresentationFormat>Произвольный</PresentationFormat>
  <Paragraphs>72</Paragraphs>
  <Slides>24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НГ 2</vt:lpstr>
      <vt:lpstr>Новогодняя квест –игра «Письмо Деду Морозу»</vt:lpstr>
      <vt:lpstr>Слайд 2</vt:lpstr>
      <vt:lpstr>1 остановка «Резиденция Зимы» </vt:lpstr>
      <vt:lpstr>Слайд 4</vt:lpstr>
      <vt:lpstr>Слайд 5</vt:lpstr>
      <vt:lpstr>Слайд 6</vt:lpstr>
      <vt:lpstr>2 остановка «Стоянка Снеговика» </vt:lpstr>
      <vt:lpstr>Слайд 8</vt:lpstr>
      <vt:lpstr>Слайд 9</vt:lpstr>
      <vt:lpstr>3 остановка  «Дуб Лешего» </vt:lpstr>
      <vt:lpstr>Слайд 11</vt:lpstr>
      <vt:lpstr>Слайд 12</vt:lpstr>
      <vt:lpstr>Слайд 13</vt:lpstr>
      <vt:lpstr>4 остановка «Горница Снегурочки» </vt:lpstr>
      <vt:lpstr>Слайд 15</vt:lpstr>
      <vt:lpstr>Слайд 16</vt:lpstr>
      <vt:lpstr>5 остановка «Задания от бабы Яги» </vt:lpstr>
      <vt:lpstr>6 остановка «Дворец Деда Мороза» </vt:lpstr>
      <vt:lpstr>Слайд 19</vt:lpstr>
      <vt:lpstr>Слайд 20</vt:lpstr>
      <vt:lpstr>Слайд 21</vt:lpstr>
      <vt:lpstr>Слайд 22</vt:lpstr>
      <vt:lpstr>Слайд 23</vt:lpstr>
      <vt:lpstr>Интернет ресурсы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Шаблон Новогодний</dc:title>
  <dc:creator>Эрика</dc:creator>
  <cp:lastModifiedBy>First</cp:lastModifiedBy>
  <cp:revision>14</cp:revision>
  <dcterms:created xsi:type="dcterms:W3CDTF">2021-07-15T14:28:10Z</dcterms:created>
  <dcterms:modified xsi:type="dcterms:W3CDTF">2022-11-24T15:41:39Z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235373</vt:lpwstr>
  </property>
  <property fmtid="{D5CDD505-2E9C-101B-9397-08002B2CF9AE}" pid="3" name="NXPowerLiteSettings">
    <vt:lpwstr>F7000400038000</vt:lpwstr>
  </property>
  <property fmtid="{D5CDD505-2E9C-101B-9397-08002B2CF9AE}" pid="4" name="NXPowerLiteVersion">
    <vt:lpwstr>S9.1.2</vt:lpwstr>
  </property>
</Properties>
</file>