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69F64-C153-43B4-A30E-2472FA4EC8E5}" type="datetimeFigureOut">
              <a:rPr lang="ru-RU" smtClean="0"/>
              <a:t>13.11.2022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68B43-ADB4-40A2-88B4-AAF5AF825F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59896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69F64-C153-43B4-A30E-2472FA4EC8E5}" type="datetimeFigureOut">
              <a:rPr lang="ru-RU" smtClean="0"/>
              <a:t>13.11.2022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68B43-ADB4-40A2-88B4-AAF5AF825F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64022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69F64-C153-43B4-A30E-2472FA4EC8E5}" type="datetimeFigureOut">
              <a:rPr lang="ru-RU" smtClean="0"/>
              <a:t>13.11.2022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68B43-ADB4-40A2-88B4-AAF5AF825F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52284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69F64-C153-43B4-A30E-2472FA4EC8E5}" type="datetimeFigureOut">
              <a:rPr lang="ru-RU" smtClean="0"/>
              <a:t>13.11.2022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68B43-ADB4-40A2-88B4-AAF5AF825F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4364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69F64-C153-43B4-A30E-2472FA4EC8E5}" type="datetimeFigureOut">
              <a:rPr lang="ru-RU" smtClean="0"/>
              <a:t>13.11.2022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68B43-ADB4-40A2-88B4-AAF5AF825F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26077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69F64-C153-43B4-A30E-2472FA4EC8E5}" type="datetimeFigureOut">
              <a:rPr lang="ru-RU" smtClean="0"/>
              <a:t>13.11.2022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68B43-ADB4-40A2-88B4-AAF5AF825F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19160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69F64-C153-43B4-A30E-2472FA4EC8E5}" type="datetimeFigureOut">
              <a:rPr lang="ru-RU" smtClean="0"/>
              <a:t>13.11.2022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68B43-ADB4-40A2-88B4-AAF5AF825F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0663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69F64-C153-43B4-A30E-2472FA4EC8E5}" type="datetimeFigureOut">
              <a:rPr lang="ru-RU" smtClean="0"/>
              <a:t>13.11.2022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68B43-ADB4-40A2-88B4-AAF5AF825F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6473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69F64-C153-43B4-A30E-2472FA4EC8E5}" type="datetimeFigureOut">
              <a:rPr lang="ru-RU" smtClean="0"/>
              <a:t>13.11.2022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68B43-ADB4-40A2-88B4-AAF5AF825F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00497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69F64-C153-43B4-A30E-2472FA4EC8E5}" type="datetimeFigureOut">
              <a:rPr lang="ru-RU" smtClean="0"/>
              <a:t>13.11.2022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68B43-ADB4-40A2-88B4-AAF5AF825F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08443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69F64-C153-43B4-A30E-2472FA4EC8E5}" type="datetimeFigureOut">
              <a:rPr lang="ru-RU" smtClean="0"/>
              <a:t>13.11.2022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68B43-ADB4-40A2-88B4-AAF5AF825F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76360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269F64-C153-43B4-A30E-2472FA4EC8E5}" type="datetimeFigureOut">
              <a:rPr lang="ru-RU" smtClean="0"/>
              <a:t>13.11.2022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E68B43-ADB4-40A2-88B4-AAF5AF825F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4910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 can see…and…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Презентация к учебнику О.В. Афанасьевой, И. В. Михеевой </a:t>
            </a:r>
            <a:r>
              <a:rPr lang="en-US" dirty="0" smtClean="0"/>
              <a:t>Rainbow English 3</a:t>
            </a:r>
            <a:r>
              <a:rPr lang="ru-RU" dirty="0" smtClean="0"/>
              <a:t> класс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995843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7200" dirty="0" smtClean="0">
                <a:latin typeface="Times New Roman" pitchFamily="18" charset="0"/>
                <a:cs typeface="Times New Roman" pitchFamily="18" charset="0"/>
              </a:rPr>
              <a:t>I can see</a:t>
            </a:r>
            <a:endParaRPr lang="ru-RU" sz="7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a street</a:t>
            </a:r>
            <a:endParaRPr lang="ru-RU" sz="4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dirty="0" smtClean="0"/>
              <a:t>a tree</a:t>
            </a:r>
            <a:endParaRPr lang="ru-RU" sz="4800" dirty="0" smtClean="0"/>
          </a:p>
          <a:p>
            <a:pPr marL="0" indent="0">
              <a:buNone/>
            </a:pPr>
            <a:endParaRPr lang="ru-RU" sz="48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534" y="2420888"/>
            <a:ext cx="2895786" cy="3861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2309490"/>
            <a:ext cx="3989910" cy="39899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598243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dirty="0" smtClean="0"/>
              <a:t>I can see</a:t>
            </a:r>
            <a:endParaRPr lang="ru-RU" sz="66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dirty="0" smtClean="0"/>
              <a:t>a frog</a:t>
            </a:r>
            <a:endParaRPr lang="ru-RU" sz="4800" dirty="0" smtClean="0"/>
          </a:p>
          <a:p>
            <a:pPr marL="0" indent="0">
              <a:buNone/>
            </a:pPr>
            <a:endParaRPr lang="ru-RU" sz="4800" dirty="0" smtClean="0"/>
          </a:p>
          <a:p>
            <a:pPr marL="0" indent="0">
              <a:buNone/>
            </a:pPr>
            <a:endParaRPr lang="ru-RU" sz="48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dirty="0" smtClean="0"/>
              <a:t>a bee</a:t>
            </a:r>
            <a:endParaRPr lang="ru-RU" sz="4800" dirty="0" smtClean="0"/>
          </a:p>
          <a:p>
            <a:pPr marL="0" indent="0">
              <a:buNone/>
            </a:pPr>
            <a:endParaRPr lang="ru-RU" sz="48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636912"/>
            <a:ext cx="2945374" cy="3760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2564904"/>
            <a:ext cx="4353000" cy="3264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750234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7200" dirty="0" smtClean="0"/>
              <a:t>I can see</a:t>
            </a:r>
            <a:endParaRPr lang="ru-RU" sz="72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dirty="0" smtClean="0"/>
              <a:t>a kid</a:t>
            </a:r>
            <a:endParaRPr lang="ru-RU" sz="4800" dirty="0" smtClean="0"/>
          </a:p>
          <a:p>
            <a:pPr marL="0" indent="0">
              <a:buNone/>
            </a:pPr>
            <a:endParaRPr lang="ru-RU" sz="48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dirty="0" smtClean="0"/>
              <a:t>a fox</a:t>
            </a:r>
            <a:endParaRPr lang="ru-RU" sz="4800" dirty="0" smtClean="0"/>
          </a:p>
          <a:p>
            <a:pPr marL="0" indent="0">
              <a:buNone/>
            </a:pPr>
            <a:endParaRPr lang="ru-RU" sz="48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708920"/>
            <a:ext cx="4137503" cy="27596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2449" y="10845824"/>
            <a:ext cx="3529226" cy="47079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492896"/>
            <a:ext cx="2497899" cy="3746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37783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7200" dirty="0" smtClean="0"/>
              <a:t>I can see</a:t>
            </a:r>
            <a:endParaRPr lang="ru-RU" sz="72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dirty="0" smtClean="0"/>
              <a:t>a hill</a:t>
            </a:r>
            <a:endParaRPr lang="ru-RU" sz="4800" dirty="0" smtClean="0"/>
          </a:p>
          <a:p>
            <a:pPr marL="0" indent="0">
              <a:buNone/>
            </a:pPr>
            <a:endParaRPr lang="ru-RU" sz="48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dirty="0" smtClean="0"/>
              <a:t>a tree</a:t>
            </a:r>
            <a:endParaRPr lang="ru-RU" sz="4800" dirty="0" smtClean="0"/>
          </a:p>
          <a:p>
            <a:pPr marL="0" indent="0">
              <a:buNone/>
            </a:pPr>
            <a:endParaRPr lang="ru-RU" sz="4800" dirty="0" smtClean="0"/>
          </a:p>
          <a:p>
            <a:pPr marL="0" indent="0">
              <a:buNone/>
            </a:pPr>
            <a:endParaRPr lang="ru-RU" sz="48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068960"/>
            <a:ext cx="4287644" cy="28555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0408" y="2276872"/>
            <a:ext cx="3987800" cy="398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273575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7200" dirty="0" smtClean="0"/>
              <a:t>I can see</a:t>
            </a:r>
            <a:endParaRPr lang="ru-RU" sz="72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dirty="0" smtClean="0"/>
              <a:t>a bus</a:t>
            </a:r>
            <a:endParaRPr lang="ru-RU" sz="4400" dirty="0" smtClean="0"/>
          </a:p>
          <a:p>
            <a:pPr marL="0" indent="0">
              <a:buNone/>
            </a:pPr>
            <a:endParaRPr lang="en-US" sz="4400" dirty="0" smtClean="0"/>
          </a:p>
          <a:p>
            <a:pPr marL="0" indent="0">
              <a:buNone/>
            </a:pPr>
            <a:endParaRPr lang="ru-RU" sz="44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dirty="0" smtClean="0"/>
              <a:t>a lorry</a:t>
            </a:r>
            <a:endParaRPr lang="ru-RU" sz="4800" dirty="0" smtClean="0"/>
          </a:p>
          <a:p>
            <a:pPr marL="0" indent="0">
              <a:buNone/>
            </a:pPr>
            <a:endParaRPr lang="ru-RU" sz="4800" dirty="0"/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564904"/>
            <a:ext cx="4458408" cy="2972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564904"/>
            <a:ext cx="3869160" cy="3141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51859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7200" dirty="0" smtClean="0"/>
              <a:t>I can see</a:t>
            </a:r>
            <a:endParaRPr lang="ru-RU" sz="72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dirty="0" smtClean="0"/>
              <a:t>a shop</a:t>
            </a:r>
            <a:endParaRPr lang="ru-RU" sz="4800" dirty="0" smtClean="0"/>
          </a:p>
          <a:p>
            <a:pPr marL="0" indent="0">
              <a:buNone/>
            </a:pPr>
            <a:endParaRPr lang="ru-RU" sz="48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dirty="0" smtClean="0"/>
              <a:t>a fish</a:t>
            </a:r>
            <a:endParaRPr lang="ru-RU" sz="4800" dirty="0" smtClean="0"/>
          </a:p>
          <a:p>
            <a:pPr marL="0" indent="0">
              <a:buNone/>
            </a:pPr>
            <a:endParaRPr lang="ru-RU" sz="48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030778"/>
            <a:ext cx="3221088" cy="26304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839247"/>
            <a:ext cx="3833459" cy="2875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349750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7200" dirty="0" smtClean="0"/>
              <a:t>I can see</a:t>
            </a:r>
            <a:endParaRPr lang="ru-RU" sz="72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dirty="0" smtClean="0"/>
              <a:t>a cap</a:t>
            </a:r>
            <a:endParaRPr lang="ru-RU" sz="4800" dirty="0" smtClean="0"/>
          </a:p>
          <a:p>
            <a:pPr marL="0" indent="0">
              <a:buNone/>
            </a:pPr>
            <a:endParaRPr lang="ru-RU" sz="48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dirty="0" smtClean="0"/>
              <a:t>a hat</a:t>
            </a:r>
            <a:endParaRPr lang="ru-RU" sz="4800" dirty="0" smtClean="0"/>
          </a:p>
          <a:p>
            <a:pPr marL="0" indent="0">
              <a:buNone/>
            </a:pPr>
            <a:endParaRPr lang="ru-RU" sz="48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996952"/>
            <a:ext cx="3312368" cy="2736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2276872"/>
            <a:ext cx="4412432" cy="4412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419508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7200" dirty="0" smtClean="0"/>
              <a:t>I can see</a:t>
            </a:r>
            <a:endParaRPr lang="ru-RU" sz="72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dirty="0" smtClean="0"/>
              <a:t>a mug</a:t>
            </a:r>
            <a:endParaRPr lang="ru-RU" sz="4800" dirty="0" smtClean="0"/>
          </a:p>
          <a:p>
            <a:pPr marL="0" indent="0">
              <a:buNone/>
            </a:pPr>
            <a:endParaRPr lang="ru-RU" sz="48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dirty="0" smtClean="0"/>
              <a:t>a dish</a:t>
            </a:r>
            <a:endParaRPr lang="ru-RU" sz="4800" dirty="0" smtClean="0"/>
          </a:p>
          <a:p>
            <a:pPr marL="0" indent="0">
              <a:buNone/>
            </a:pPr>
            <a:endParaRPr lang="ru-RU" sz="48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564904"/>
            <a:ext cx="4149080" cy="4149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540524"/>
            <a:ext cx="3842209" cy="38363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3919993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76</Words>
  <Application>Microsoft Office PowerPoint</Application>
  <PresentationFormat>Экран (4:3)</PresentationFormat>
  <Paragraphs>26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I can see…and…</vt:lpstr>
      <vt:lpstr>I can see</vt:lpstr>
      <vt:lpstr>I can see</vt:lpstr>
      <vt:lpstr>I can see</vt:lpstr>
      <vt:lpstr>I can see</vt:lpstr>
      <vt:lpstr>I can see</vt:lpstr>
      <vt:lpstr>I can see</vt:lpstr>
      <vt:lpstr>I can see</vt:lpstr>
      <vt:lpstr>I can see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 can see…and…</dc:title>
  <dc:creator>admin</dc:creator>
  <cp:lastModifiedBy>admin</cp:lastModifiedBy>
  <cp:revision>3</cp:revision>
  <dcterms:created xsi:type="dcterms:W3CDTF">2022-11-13T17:53:25Z</dcterms:created>
  <dcterms:modified xsi:type="dcterms:W3CDTF">2022-11-13T18:22:33Z</dcterms:modified>
</cp:coreProperties>
</file>