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EEE3-637D-48B5-A8A6-EFD634A2B352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E047-5E6F-4E42-B452-FE30F4D43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351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EEE3-637D-48B5-A8A6-EFD634A2B352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E047-5E6F-4E42-B452-FE30F4D43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771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EEE3-637D-48B5-A8A6-EFD634A2B352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E047-5E6F-4E42-B452-FE30F4D43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650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EEE3-637D-48B5-A8A6-EFD634A2B352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E047-5E6F-4E42-B452-FE30F4D43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523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EEE3-637D-48B5-A8A6-EFD634A2B352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E047-5E6F-4E42-B452-FE30F4D43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051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EEE3-637D-48B5-A8A6-EFD634A2B352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E047-5E6F-4E42-B452-FE30F4D43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904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EEE3-637D-48B5-A8A6-EFD634A2B352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E047-5E6F-4E42-B452-FE30F4D43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206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EEE3-637D-48B5-A8A6-EFD634A2B352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E047-5E6F-4E42-B452-FE30F4D43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93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EEE3-637D-48B5-A8A6-EFD634A2B352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E047-5E6F-4E42-B452-FE30F4D43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454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EEE3-637D-48B5-A8A6-EFD634A2B352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E047-5E6F-4E42-B452-FE30F4D43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2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EEE3-637D-48B5-A8A6-EFD634A2B352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E047-5E6F-4E42-B452-FE30F4D43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736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4EEE3-637D-48B5-A8A6-EFD634A2B352}" type="datetimeFigureOut">
              <a:rPr lang="ru-RU" smtClean="0"/>
              <a:t>15.11.2021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DE047-5E6F-4E42-B452-FE30F4D436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2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en-US" dirty="0" smtClean="0"/>
              <a:t>School subjects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к учебнику Ю.А. Комарова «Английский язык </a:t>
            </a:r>
          </a:p>
          <a:p>
            <a:r>
              <a:rPr lang="ru-RU" dirty="0" smtClean="0"/>
              <a:t>4 класс»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4089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Geography</a:t>
            </a:r>
            <a:endParaRPr lang="ru-RU" sz="8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625" y="1600200"/>
            <a:ext cx="60407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235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History</a:t>
            </a:r>
            <a:endParaRPr lang="ru-RU" sz="8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5884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English</a:t>
            </a:r>
            <a:endParaRPr lang="ru-RU" sz="8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7673"/>
            <a:ext cx="7128792" cy="395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2994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err="1" smtClean="0"/>
              <a:t>Maths</a:t>
            </a:r>
            <a:endParaRPr lang="ru-RU" sz="8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483" y="1600200"/>
            <a:ext cx="453503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5500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PE</a:t>
            </a:r>
            <a:endParaRPr lang="ru-RU" sz="88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851" y="1846956"/>
            <a:ext cx="6153485" cy="4102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8075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Art</a:t>
            </a:r>
            <a:endParaRPr lang="ru-RU" sz="8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42968"/>
            <a:ext cx="5760640" cy="384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5968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Russian</a:t>
            </a:r>
            <a:endParaRPr lang="ru-RU" sz="8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1408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Music</a:t>
            </a:r>
            <a:endParaRPr lang="ru-RU" sz="88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642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Natural Science</a:t>
            </a:r>
            <a:endParaRPr lang="ru-RU" sz="88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54" y="1600200"/>
            <a:ext cx="531489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51028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25</Words>
  <Application>Microsoft Office PowerPoint</Application>
  <PresentationFormat>Экран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School subjects</vt:lpstr>
      <vt:lpstr>Geography</vt:lpstr>
      <vt:lpstr>History</vt:lpstr>
      <vt:lpstr>English</vt:lpstr>
      <vt:lpstr>Maths</vt:lpstr>
      <vt:lpstr>PE</vt:lpstr>
      <vt:lpstr>Art</vt:lpstr>
      <vt:lpstr>Russian</vt:lpstr>
      <vt:lpstr>Music</vt:lpstr>
      <vt:lpstr>Natural Science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subjects</dc:title>
  <dc:creator>admin</dc:creator>
  <cp:lastModifiedBy>admin</cp:lastModifiedBy>
  <cp:revision>2</cp:revision>
  <dcterms:created xsi:type="dcterms:W3CDTF">2021-11-15T17:55:12Z</dcterms:created>
  <dcterms:modified xsi:type="dcterms:W3CDTF">2021-11-15T18:07:00Z</dcterms:modified>
</cp:coreProperties>
</file>