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24001"/>
            <a:ext cx="7772400" cy="207645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Викторина по физике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«Вести с полей»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lvl="0"/>
            <a:r>
              <a:rPr lang="ru-RU" dirty="0" smtClean="0"/>
              <a:t>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Весной перед посадкой семян или рассады  землю вспахивают. Так же поступают и осенью после сбора урожая. Для каких целей это делают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каких целей вокруг полей высаживаются лесопосадки?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Каким образом магнитом можно очистить зерно от сорняков?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«Модный приговор»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Autofit/>
          </a:bodyPr>
          <a:lstStyle/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1) Модельеры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рекомендуют грамотно подбирать одежду. Например, полным людям не рекомендуется одежда с горизонтальными полосами; мужчинам с узкими плечами – костюмы из ткани «в диагональ» и т.п. На чем основаны их рекомендации?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Какого цвета ткани лучше использовать для пошива летней одежды?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Лабутены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– это красивая обувь, но совсем не полезная для здоровья женщин, а особенно молодых девушек.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Почему?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«О вкусной и здоровой пище»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Autofit/>
          </a:bodyPr>
          <a:lstStyle/>
          <a:p>
            <a:pPr lvl="0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В семье одни любят сильно соленые огурцы, а другие – малосольные. Как поступить бабушке, чтобы угодить всем членам семьи?</a:t>
            </a:r>
          </a:p>
          <a:p>
            <a:pPr lvl="0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2)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Почему не стоит консервировать грибы, мясо, рыбу в домашних условиях? Что делают на консервных заводах, чтобы консервированные продукты были безопасными для потребителей?</a:t>
            </a:r>
          </a:p>
          <a:p>
            <a:pPr lvl="0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Почему газированные напитки нужно хранить в прохладном месте?</a:t>
            </a:r>
          </a:p>
          <a:p>
            <a:endParaRPr lang="ru-RU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«И о погоде…»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Почему в ветреную погоду нам холодно?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Почему тучи темные, а облака белые?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Почему в солнечный день зимой морозно и холодно, а во время снегопада температура становится выше?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«Квартирный вопрос»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Какая проводка предпочтительнее в квартире: медная или алюминиевая? Почему?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Зачем окна делают с двойными или даже тройными стеклопакетами?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 в домах, построенный из кирпичей, имеющих внутри полости, теплее?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«Юморина»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334000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картинках представлены шутки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физиков. Объясните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эти шутки с точки зрения физики.</a:t>
            </a:r>
          </a:p>
          <a:p>
            <a:endParaRPr lang="ru-RU" dirty="0"/>
          </a:p>
        </p:txBody>
      </p:sp>
      <p:pic>
        <p:nvPicPr>
          <p:cNvPr id="16386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133600"/>
            <a:ext cx="6248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609600"/>
            <a:ext cx="66294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04800"/>
            <a:ext cx="8077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325</Words>
  <Application>Microsoft Office PowerPoint</Application>
  <PresentationFormat>Экран (4:3)</PresentationFormat>
  <Paragraphs>23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Office Theme</vt:lpstr>
      <vt:lpstr>Викторина по физике</vt:lpstr>
      <vt:lpstr>1. «Вести с полей» </vt:lpstr>
      <vt:lpstr>2. «Модный приговор» </vt:lpstr>
      <vt:lpstr>3. «О вкусной и здоровой пище» </vt:lpstr>
      <vt:lpstr>4. «И о погоде…» </vt:lpstr>
      <vt:lpstr>5. «Квартирный вопрос» </vt:lpstr>
      <vt:lpstr>6. «Юморина»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4</cp:revision>
  <dcterms:created xsi:type="dcterms:W3CDTF">2022-12-06T10:01:01Z</dcterms:created>
  <dcterms:modified xsi:type="dcterms:W3CDTF">2022-12-07T05:20:46Z</dcterms:modified>
</cp:coreProperties>
</file>