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EEF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1398" autoAdjust="0"/>
  </p:normalViewPr>
  <p:slideViewPr>
    <p:cSldViewPr>
      <p:cViewPr varScale="1">
        <p:scale>
          <a:sx n="55" d="100"/>
          <a:sy n="55" d="100"/>
        </p:scale>
        <p:origin x="-84" y="-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21.04.2014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Блок. Золотое правило механики.</a:t>
            </a:r>
            <a:endParaRPr lang="ru-RU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EF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Блок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колесо с желобом, укрепленное в обойме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1714488"/>
            <a:ext cx="3214710" cy="4166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2357430"/>
            <a:ext cx="200977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04" y="142852"/>
            <a:ext cx="5715040" cy="1011222"/>
          </a:xfrm>
        </p:spPr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локи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857364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noaction"/>
              </a:rPr>
              <a:t>Подвижный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  <a:hlinkClick r:id="" action="ppaction://noaction"/>
              </a:rPr>
              <a:t>Неподвижный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 rot="10800000" flipV="1">
            <a:off x="2500298" y="1357298"/>
            <a:ext cx="1071570" cy="42862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5357818" y="1214422"/>
            <a:ext cx="1143008" cy="64294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Неподвижный</a:t>
            </a:r>
            <a:br>
              <a:rPr lang="ru-RU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блок, ось которого закреплена и при подъеме грузов не поднимается и не опускается</a:t>
            </a:r>
            <a:br>
              <a:rPr lang="ru-RU" sz="2400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206692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1500174"/>
            <a:ext cx="22574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285720" y="4214818"/>
            <a:ext cx="835824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Неподвижный блок = равноплечий рычаг, где плечи сил- радиусы колеса : ОА=ОВ</a:t>
            </a:r>
          </a:p>
          <a:p>
            <a:pPr algn="just"/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=F</a:t>
            </a:r>
            <a:r>
              <a:rPr lang="en-US" sz="2400" b="1" baseline="-25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не дает выигрыша в силе, но позволяет менять направление действия силы</a:t>
            </a:r>
            <a:endParaRPr lang="ru-RU" sz="2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Подвижный</a:t>
            </a:r>
            <a:br>
              <a:rPr lang="ru-RU" sz="32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блок, ось которого поднимается и опускается вместе грузом</a:t>
            </a:r>
            <a:endParaRPr lang="ru-RU" sz="32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643050"/>
            <a:ext cx="2000250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928802"/>
            <a:ext cx="2143125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4714884"/>
            <a:ext cx="821537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О- точка опоры рычага. Плечо силы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ОВ- в два раза больше плеча силы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-ОА (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это диаметр,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радиус)</a:t>
            </a:r>
          </a:p>
          <a:p>
            <a:pPr algn="just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Дает выигрыш в силе в два раза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Блок и система блоков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3076575" cy="368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1571612"/>
            <a:ext cx="2828925" cy="3867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Блок и система блоков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00240"/>
            <a:ext cx="3409950" cy="347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785926"/>
            <a:ext cx="2943225" cy="375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785794"/>
            <a:ext cx="4362555" cy="213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00760" y="1000108"/>
            <a:ext cx="1485900" cy="1200150"/>
          </a:xfrm>
          <a:prstGeom prst="rect">
            <a:avLst/>
          </a:prstGeom>
          <a:noFill/>
          <a:ln w="69850">
            <a:solidFill>
              <a:srgbClr val="FF0000"/>
            </a:solidFill>
          </a:ln>
        </p:spPr>
      </p:pic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0" y="16573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7563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1472" y="3071810"/>
            <a:ext cx="8072494" cy="1384995"/>
          </a:xfrm>
          <a:prstGeom prst="rect">
            <a:avLst/>
          </a:prstGeom>
          <a:solidFill>
            <a:srgbClr val="FFFF00"/>
          </a:solidFill>
          <a:ln w="111125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Действуя на длинное плечо рычага, мы выигрываем в силе, но при этом во столько же раз проигрываем в пути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51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57554" y="5286388"/>
            <a:ext cx="1590675" cy="619125"/>
          </a:xfrm>
          <a:prstGeom prst="rect">
            <a:avLst/>
          </a:prstGeom>
          <a:noFill/>
        </p:spPr>
      </p:pic>
      <p:sp>
        <p:nvSpPr>
          <p:cNvPr id="6153" name="Rectangle 9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14612" y="4429132"/>
            <a:ext cx="3209925" cy="619125"/>
          </a:xfrm>
          <a:prstGeom prst="rect">
            <a:avLst/>
          </a:prstGeom>
          <a:noFill/>
        </p:spPr>
      </p:pic>
      <p:sp>
        <p:nvSpPr>
          <p:cNvPr id="6154" name="Rectangle 10"/>
          <p:cNvSpPr>
            <a:spLocks noChangeArrowheads="1"/>
          </p:cNvSpPr>
          <p:nvPr/>
        </p:nvSpPr>
        <p:spPr bwMode="auto">
          <a:xfrm>
            <a:off x="0" y="1076325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817563" algn="l"/>
              </a:tabLst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71472" y="6027003"/>
            <a:ext cx="80724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 использовании рычага выигрыша в работе не получают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114</Words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Блок. Золотое правило механики.</vt:lpstr>
      <vt:lpstr>Блок- колесо с желобом, укрепленное в обойме</vt:lpstr>
      <vt:lpstr>Блоки</vt:lpstr>
      <vt:lpstr>Неподвижный блок, ось которого закреплена и при подъеме грузов не поднимается и не опускается </vt:lpstr>
      <vt:lpstr>Подвижный - блок, ось которого поднимается и опускается вместе грузом</vt:lpstr>
      <vt:lpstr>Блок и система блоков</vt:lpstr>
      <vt:lpstr>Блок и система блоков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Блок. Золотое правило механики.</dc:title>
  <dc:creator>Настя</dc:creator>
  <cp:lastModifiedBy>Настя</cp:lastModifiedBy>
  <cp:revision>10</cp:revision>
  <dcterms:created xsi:type="dcterms:W3CDTF">2014-04-20T20:07:25Z</dcterms:created>
  <dcterms:modified xsi:type="dcterms:W3CDTF">2014-04-20T21:39:07Z</dcterms:modified>
</cp:coreProperties>
</file>